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8" r:id="rId2"/>
    <p:sldId id="298" r:id="rId3"/>
    <p:sldId id="294" r:id="rId4"/>
    <p:sldId id="295" r:id="rId5"/>
    <p:sldId id="29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4694"/>
  </p:normalViewPr>
  <p:slideViewPr>
    <p:cSldViewPr snapToGrid="0" snapToObjects="1">
      <p:cViewPr>
        <p:scale>
          <a:sx n="90" d="100"/>
          <a:sy n="90" d="100"/>
        </p:scale>
        <p:origin x="806" y="-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1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Lovett" userId="f98e2b2208f5155d" providerId="LiveId" clId="{BC7C79E5-5515-4BD1-AA40-B842E02B2C0B}"/>
    <pc:docChg chg="undo custSel modSld">
      <pc:chgData name="Alice Lovett" userId="f98e2b2208f5155d" providerId="LiveId" clId="{BC7C79E5-5515-4BD1-AA40-B842E02B2C0B}" dt="2021-08-31T16:42:18.401" v="57" actId="478"/>
      <pc:docMkLst>
        <pc:docMk/>
      </pc:docMkLst>
      <pc:sldChg chg="addSp delSp modSp mod">
        <pc:chgData name="Alice Lovett" userId="f98e2b2208f5155d" providerId="LiveId" clId="{BC7C79E5-5515-4BD1-AA40-B842E02B2C0B}" dt="2021-08-31T16:42:18.401" v="57" actId="478"/>
        <pc:sldMkLst>
          <pc:docMk/>
          <pc:sldMk cId="293710574" sldId="298"/>
        </pc:sldMkLst>
        <pc:spChg chg="del">
          <ac:chgData name="Alice Lovett" userId="f98e2b2208f5155d" providerId="LiveId" clId="{BC7C79E5-5515-4BD1-AA40-B842E02B2C0B}" dt="2021-08-31T16:42:18.401" v="57" actId="478"/>
          <ac:spMkLst>
            <pc:docMk/>
            <pc:sldMk cId="293710574" sldId="298"/>
            <ac:spMk id="9" creationId="{ACA1BA22-3AAB-FF45-938B-11A5F3B30707}"/>
          </ac:spMkLst>
        </pc:spChg>
        <pc:graphicFrameChg chg="del modGraphic">
          <ac:chgData name="Alice Lovett" userId="f98e2b2208f5155d" providerId="LiveId" clId="{BC7C79E5-5515-4BD1-AA40-B842E02B2C0B}" dt="2021-08-31T16:25:25.249" v="5" actId="478"/>
          <ac:graphicFrameMkLst>
            <pc:docMk/>
            <pc:sldMk cId="293710574" sldId="298"/>
            <ac:graphicFrameMk id="7" creationId="{06E8F2B6-BCF9-40BB-85DC-F1DDAC453BC0}"/>
          </ac:graphicFrameMkLst>
        </pc:graphicFrameChg>
        <pc:graphicFrameChg chg="mod">
          <ac:chgData name="Alice Lovett" userId="f98e2b2208f5155d" providerId="LiveId" clId="{BC7C79E5-5515-4BD1-AA40-B842E02B2C0B}" dt="2021-08-31T16:34:32.333" v="53" actId="1076"/>
          <ac:graphicFrameMkLst>
            <pc:docMk/>
            <pc:sldMk cId="293710574" sldId="298"/>
            <ac:graphicFrameMk id="40" creationId="{DF12B7AD-67DA-449E-86BA-4DEA2A011926}"/>
          </ac:graphicFrameMkLst>
        </pc:graphicFrameChg>
        <pc:picChg chg="add mod">
          <ac:chgData name="Alice Lovett" userId="f98e2b2208f5155d" providerId="LiveId" clId="{BC7C79E5-5515-4BD1-AA40-B842E02B2C0B}" dt="2021-08-31T16:25:38.227" v="20" actId="14100"/>
          <ac:picMkLst>
            <pc:docMk/>
            <pc:sldMk cId="293710574" sldId="298"/>
            <ac:picMk id="6" creationId="{735B6A16-FF15-4CA1-9C5D-563ED56E29DC}"/>
          </ac:picMkLst>
        </pc:picChg>
        <pc:inkChg chg="add">
          <ac:chgData name="Alice Lovett" userId="f98e2b2208f5155d" providerId="LiveId" clId="{BC7C79E5-5515-4BD1-AA40-B842E02B2C0B}" dt="2021-08-31T16:26:26.570" v="21" actId="9405"/>
          <ac:inkMkLst>
            <pc:docMk/>
            <pc:sldMk cId="293710574" sldId="298"/>
            <ac:inkMk id="8" creationId="{8052206D-1287-4EEB-8F92-5098A667CB60}"/>
          </ac:inkMkLst>
        </pc:inkChg>
        <pc:inkChg chg="add">
          <ac:chgData name="Alice Lovett" userId="f98e2b2208f5155d" providerId="LiveId" clId="{BC7C79E5-5515-4BD1-AA40-B842E02B2C0B}" dt="2021-08-31T16:26:33.201" v="22" actId="9405"/>
          <ac:inkMkLst>
            <pc:docMk/>
            <pc:sldMk cId="293710574" sldId="298"/>
            <ac:inkMk id="11" creationId="{07204F61-8240-4124-BEE8-B8033F0C453E}"/>
          </ac:inkMkLst>
        </pc:inkChg>
        <pc:inkChg chg="add del">
          <ac:chgData name="Alice Lovett" userId="f98e2b2208f5155d" providerId="LiveId" clId="{BC7C79E5-5515-4BD1-AA40-B842E02B2C0B}" dt="2021-08-31T16:27:51.975" v="24" actId="9405"/>
          <ac:inkMkLst>
            <pc:docMk/>
            <pc:sldMk cId="293710574" sldId="298"/>
            <ac:inkMk id="12" creationId="{543AF5EB-3AD1-43B8-97C5-B17C9D993356}"/>
          </ac:inkMkLst>
        </pc:inkChg>
        <pc:inkChg chg="add">
          <ac:chgData name="Alice Lovett" userId="f98e2b2208f5155d" providerId="LiveId" clId="{BC7C79E5-5515-4BD1-AA40-B842E02B2C0B}" dt="2021-08-31T16:27:55.153" v="25" actId="9405"/>
          <ac:inkMkLst>
            <pc:docMk/>
            <pc:sldMk cId="293710574" sldId="298"/>
            <ac:inkMk id="13" creationId="{E97E4C48-7BC3-46A1-BEAC-19A3DE9E4DC4}"/>
          </ac:inkMkLst>
        </pc:inkChg>
        <pc:inkChg chg="add">
          <ac:chgData name="Alice Lovett" userId="f98e2b2208f5155d" providerId="LiveId" clId="{BC7C79E5-5515-4BD1-AA40-B842E02B2C0B}" dt="2021-08-31T16:28:10.627" v="26" actId="9405"/>
          <ac:inkMkLst>
            <pc:docMk/>
            <pc:sldMk cId="293710574" sldId="298"/>
            <ac:inkMk id="14" creationId="{6220BA97-433C-40F0-BAE2-B5A5C4F4900C}"/>
          </ac:inkMkLst>
        </pc:inkChg>
        <pc:inkChg chg="add">
          <ac:chgData name="Alice Lovett" userId="f98e2b2208f5155d" providerId="LiveId" clId="{BC7C79E5-5515-4BD1-AA40-B842E02B2C0B}" dt="2021-08-31T16:28:12.542" v="27" actId="9405"/>
          <ac:inkMkLst>
            <pc:docMk/>
            <pc:sldMk cId="293710574" sldId="298"/>
            <ac:inkMk id="15" creationId="{C69610B5-4C1B-45CE-9A5A-42BC1126ABC3}"/>
          </ac:inkMkLst>
        </pc:inkChg>
        <pc:inkChg chg="del">
          <ac:chgData name="Alice Lovett" userId="f98e2b2208f5155d" providerId="LiveId" clId="{BC7C79E5-5515-4BD1-AA40-B842E02B2C0B}" dt="2021-08-31T16:25:28.588" v="9" actId="478"/>
          <ac:inkMkLst>
            <pc:docMk/>
            <pc:sldMk cId="293710574" sldId="298"/>
            <ac:inkMk id="16" creationId="{41B83177-8420-4AF1-B3BD-52C298694CC2}"/>
          </ac:inkMkLst>
        </pc:inkChg>
        <pc:inkChg chg="add del">
          <ac:chgData name="Alice Lovett" userId="f98e2b2208f5155d" providerId="LiveId" clId="{BC7C79E5-5515-4BD1-AA40-B842E02B2C0B}" dt="2021-08-31T16:42:15.525" v="56" actId="478"/>
          <ac:inkMkLst>
            <pc:docMk/>
            <pc:sldMk cId="293710574" sldId="298"/>
            <ac:inkMk id="17" creationId="{2F9464A6-7184-4FC5-B2C3-6D33E9A628A1}"/>
          </ac:inkMkLst>
        </pc:inkChg>
        <pc:inkChg chg="add">
          <ac:chgData name="Alice Lovett" userId="f98e2b2208f5155d" providerId="LiveId" clId="{BC7C79E5-5515-4BD1-AA40-B842E02B2C0B}" dt="2021-08-31T16:29:03.072" v="29" actId="9405"/>
          <ac:inkMkLst>
            <pc:docMk/>
            <pc:sldMk cId="293710574" sldId="298"/>
            <ac:inkMk id="18" creationId="{1A45AB38-A43E-4BF1-A2C3-1126189CC8DE}"/>
          </ac:inkMkLst>
        </pc:inkChg>
        <pc:inkChg chg="add">
          <ac:chgData name="Alice Lovett" userId="f98e2b2208f5155d" providerId="LiveId" clId="{BC7C79E5-5515-4BD1-AA40-B842E02B2C0B}" dt="2021-08-31T16:29:11.826" v="30" actId="9405"/>
          <ac:inkMkLst>
            <pc:docMk/>
            <pc:sldMk cId="293710574" sldId="298"/>
            <ac:inkMk id="19" creationId="{72B1CF00-6E36-4A03-AAB0-77FA1F381AFA}"/>
          </ac:inkMkLst>
        </pc:inkChg>
        <pc:inkChg chg="add del">
          <ac:chgData name="Alice Lovett" userId="f98e2b2208f5155d" providerId="LiveId" clId="{BC7C79E5-5515-4BD1-AA40-B842E02B2C0B}" dt="2021-08-31T16:29:21.611" v="34" actId="9405"/>
          <ac:inkMkLst>
            <pc:docMk/>
            <pc:sldMk cId="293710574" sldId="298"/>
            <ac:inkMk id="20" creationId="{4CF1A36C-46FE-427A-8141-1BAB60C5EF93}"/>
          </ac:inkMkLst>
        </pc:inkChg>
        <pc:inkChg chg="add del">
          <ac:chgData name="Alice Lovett" userId="f98e2b2208f5155d" providerId="LiveId" clId="{BC7C79E5-5515-4BD1-AA40-B842E02B2C0B}" dt="2021-08-31T16:29:18.870" v="33" actId="9405"/>
          <ac:inkMkLst>
            <pc:docMk/>
            <pc:sldMk cId="293710574" sldId="298"/>
            <ac:inkMk id="21" creationId="{5970A12A-496B-4C68-B995-9C7ADBA189C3}"/>
          </ac:inkMkLst>
        </pc:inkChg>
        <pc:inkChg chg="del">
          <ac:chgData name="Alice Lovett" userId="f98e2b2208f5155d" providerId="LiveId" clId="{BC7C79E5-5515-4BD1-AA40-B842E02B2C0B}" dt="2021-08-31T16:25:31.688" v="14" actId="478"/>
          <ac:inkMkLst>
            <pc:docMk/>
            <pc:sldMk cId="293710574" sldId="298"/>
            <ac:inkMk id="24" creationId="{53F72209-9D50-4DC1-A5D9-7452FA99D087}"/>
          </ac:inkMkLst>
        </pc:inkChg>
        <pc:inkChg chg="del">
          <ac:chgData name="Alice Lovett" userId="f98e2b2208f5155d" providerId="LiveId" clId="{BC7C79E5-5515-4BD1-AA40-B842E02B2C0B}" dt="2021-08-31T16:25:31.192" v="13" actId="478"/>
          <ac:inkMkLst>
            <pc:docMk/>
            <pc:sldMk cId="293710574" sldId="298"/>
            <ac:inkMk id="26" creationId="{E717BD21-B6BB-4533-BEF4-E6B488A4E792}"/>
          </ac:inkMkLst>
        </pc:inkChg>
        <pc:inkChg chg="del">
          <ac:chgData name="Alice Lovett" userId="f98e2b2208f5155d" providerId="LiveId" clId="{BC7C79E5-5515-4BD1-AA40-B842E02B2C0B}" dt="2021-08-31T16:25:28.142" v="8" actId="478"/>
          <ac:inkMkLst>
            <pc:docMk/>
            <pc:sldMk cId="293710574" sldId="298"/>
            <ac:inkMk id="27" creationId="{63E74446-52D4-4E93-A1C4-EF4A4E4B3AD3}"/>
          </ac:inkMkLst>
        </pc:inkChg>
        <pc:inkChg chg="del">
          <ac:chgData name="Alice Lovett" userId="f98e2b2208f5155d" providerId="LiveId" clId="{BC7C79E5-5515-4BD1-AA40-B842E02B2C0B}" dt="2021-08-31T16:25:32.413" v="15" actId="478"/>
          <ac:inkMkLst>
            <pc:docMk/>
            <pc:sldMk cId="293710574" sldId="298"/>
            <ac:inkMk id="30" creationId="{1041F1E6-53C2-4880-A286-A6FC68969BC8}"/>
          </ac:inkMkLst>
        </pc:inkChg>
        <pc:inkChg chg="del">
          <ac:chgData name="Alice Lovett" userId="f98e2b2208f5155d" providerId="LiveId" clId="{BC7C79E5-5515-4BD1-AA40-B842E02B2C0B}" dt="2021-08-31T16:25:30.715" v="12" actId="478"/>
          <ac:inkMkLst>
            <pc:docMk/>
            <pc:sldMk cId="293710574" sldId="298"/>
            <ac:inkMk id="32" creationId="{6D74B124-A38F-40D2-BEAB-279CD463903D}"/>
          </ac:inkMkLst>
        </pc:inkChg>
        <pc:inkChg chg="del">
          <ac:chgData name="Alice Lovett" userId="f98e2b2208f5155d" providerId="LiveId" clId="{BC7C79E5-5515-4BD1-AA40-B842E02B2C0B}" dt="2021-08-31T16:25:26.426" v="6" actId="478"/>
          <ac:inkMkLst>
            <pc:docMk/>
            <pc:sldMk cId="293710574" sldId="298"/>
            <ac:inkMk id="34" creationId="{966F0184-464A-4ED8-8E56-511B1D343333}"/>
          </ac:inkMkLst>
        </pc:inkChg>
        <pc:inkChg chg="del">
          <ac:chgData name="Alice Lovett" userId="f98e2b2208f5155d" providerId="LiveId" clId="{BC7C79E5-5515-4BD1-AA40-B842E02B2C0B}" dt="2021-08-31T16:25:32.843" v="16" actId="478"/>
          <ac:inkMkLst>
            <pc:docMk/>
            <pc:sldMk cId="293710574" sldId="298"/>
            <ac:inkMk id="36" creationId="{BC968E15-43C7-4FA7-9981-82044ADDB3F4}"/>
          </ac:inkMkLst>
        </pc:inkChg>
        <pc:inkChg chg="del">
          <ac:chgData name="Alice Lovett" userId="f98e2b2208f5155d" providerId="LiveId" clId="{BC7C79E5-5515-4BD1-AA40-B842E02B2C0B}" dt="2021-08-31T16:25:29.086" v="10" actId="478"/>
          <ac:inkMkLst>
            <pc:docMk/>
            <pc:sldMk cId="293710574" sldId="298"/>
            <ac:inkMk id="38" creationId="{FCCAA314-DBE6-40A8-B8F2-70476BEC5FB6}"/>
          </ac:inkMkLst>
        </pc:inkChg>
        <pc:inkChg chg="del">
          <ac:chgData name="Alice Lovett" userId="f98e2b2208f5155d" providerId="LiveId" clId="{BC7C79E5-5515-4BD1-AA40-B842E02B2C0B}" dt="2021-08-31T16:25:33.837" v="18" actId="478"/>
          <ac:inkMkLst>
            <pc:docMk/>
            <pc:sldMk cId="293710574" sldId="298"/>
            <ac:inkMk id="41" creationId="{5EEAEFB3-ED1B-4CAD-A6CA-B8D5F6901056}"/>
          </ac:inkMkLst>
        </pc:inkChg>
        <pc:inkChg chg="del">
          <ac:chgData name="Alice Lovett" userId="f98e2b2208f5155d" providerId="LiveId" clId="{BC7C79E5-5515-4BD1-AA40-B842E02B2C0B}" dt="2021-08-31T16:34:20.919" v="50" actId="478"/>
          <ac:inkMkLst>
            <pc:docMk/>
            <pc:sldMk cId="293710574" sldId="298"/>
            <ac:inkMk id="42" creationId="{B2A8F171-869C-4F9D-9352-97EF66C0DDFA}"/>
          </ac:inkMkLst>
        </pc:inkChg>
        <pc:inkChg chg="add">
          <ac:chgData name="Alice Lovett" userId="f98e2b2208f5155d" providerId="LiveId" clId="{BC7C79E5-5515-4BD1-AA40-B842E02B2C0B}" dt="2021-08-31T16:30:23.986" v="35" actId="9405"/>
          <ac:inkMkLst>
            <pc:docMk/>
            <pc:sldMk cId="293710574" sldId="298"/>
            <ac:inkMk id="43" creationId="{1912A41B-3646-449D-A7EC-B65B3A26DE92}"/>
          </ac:inkMkLst>
        </pc:inkChg>
        <pc:inkChg chg="del">
          <ac:chgData name="Alice Lovett" userId="f98e2b2208f5155d" providerId="LiveId" clId="{BC7C79E5-5515-4BD1-AA40-B842E02B2C0B}" dt="2021-08-31T16:25:29.753" v="11" actId="478"/>
          <ac:inkMkLst>
            <pc:docMk/>
            <pc:sldMk cId="293710574" sldId="298"/>
            <ac:inkMk id="44" creationId="{CA72ED1F-7D87-41EB-81F5-1CFD6B892B47}"/>
          </ac:inkMkLst>
        </pc:inkChg>
        <pc:inkChg chg="del">
          <ac:chgData name="Alice Lovett" userId="f98e2b2208f5155d" providerId="LiveId" clId="{BC7C79E5-5515-4BD1-AA40-B842E02B2C0B}" dt="2021-08-31T16:34:25.036" v="52" actId="478"/>
          <ac:inkMkLst>
            <pc:docMk/>
            <pc:sldMk cId="293710574" sldId="298"/>
            <ac:inkMk id="45" creationId="{9B676269-AB0E-4509-8D83-012B6372BB04}"/>
          </ac:inkMkLst>
        </pc:inkChg>
        <pc:inkChg chg="add">
          <ac:chgData name="Alice Lovett" userId="f98e2b2208f5155d" providerId="LiveId" clId="{BC7C79E5-5515-4BD1-AA40-B842E02B2C0B}" dt="2021-08-31T16:30:30.952" v="36" actId="9405"/>
          <ac:inkMkLst>
            <pc:docMk/>
            <pc:sldMk cId="293710574" sldId="298"/>
            <ac:inkMk id="46" creationId="{78FEB767-CEC0-48CF-9D2B-398A5B180FDE}"/>
          </ac:inkMkLst>
        </pc:inkChg>
        <pc:inkChg chg="del">
          <ac:chgData name="Alice Lovett" userId="f98e2b2208f5155d" providerId="LiveId" clId="{BC7C79E5-5515-4BD1-AA40-B842E02B2C0B}" dt="2021-08-31T16:25:33.344" v="17" actId="478"/>
          <ac:inkMkLst>
            <pc:docMk/>
            <pc:sldMk cId="293710574" sldId="298"/>
            <ac:inkMk id="47" creationId="{5541B646-DA97-4418-8718-877F132BB0A5}"/>
          </ac:inkMkLst>
        </pc:inkChg>
        <pc:inkChg chg="add del">
          <ac:chgData name="Alice Lovett" userId="f98e2b2208f5155d" providerId="LiveId" clId="{BC7C79E5-5515-4BD1-AA40-B842E02B2C0B}" dt="2021-08-31T16:30:38.068" v="38" actId="9405"/>
          <ac:inkMkLst>
            <pc:docMk/>
            <pc:sldMk cId="293710574" sldId="298"/>
            <ac:inkMk id="48" creationId="{E01C4015-C10F-4DF2-BA8C-B73EF8535440}"/>
          </ac:inkMkLst>
        </pc:inkChg>
        <pc:inkChg chg="add mod">
          <ac:chgData name="Alice Lovett" userId="f98e2b2208f5155d" providerId="LiveId" clId="{BC7C79E5-5515-4BD1-AA40-B842E02B2C0B}" dt="2021-08-31T16:34:35.360" v="54" actId="1076"/>
          <ac:inkMkLst>
            <pc:docMk/>
            <pc:sldMk cId="293710574" sldId="298"/>
            <ac:inkMk id="49" creationId="{69A60DD3-3E57-4ADC-B6D9-0BE2D48CFA81}"/>
          </ac:inkMkLst>
        </pc:inkChg>
        <pc:inkChg chg="add">
          <ac:chgData name="Alice Lovett" userId="f98e2b2208f5155d" providerId="LiveId" clId="{BC7C79E5-5515-4BD1-AA40-B842E02B2C0B}" dt="2021-08-31T16:31:29.467" v="40" actId="9405"/>
          <ac:inkMkLst>
            <pc:docMk/>
            <pc:sldMk cId="293710574" sldId="298"/>
            <ac:inkMk id="50" creationId="{DCEA943C-42DC-422F-8D57-14E9D1B3520E}"/>
          </ac:inkMkLst>
        </pc:inkChg>
        <pc:inkChg chg="add mod">
          <ac:chgData name="Alice Lovett" userId="f98e2b2208f5155d" providerId="LiveId" clId="{BC7C79E5-5515-4BD1-AA40-B842E02B2C0B}" dt="2021-08-31T16:34:38.195" v="55" actId="1076"/>
          <ac:inkMkLst>
            <pc:docMk/>
            <pc:sldMk cId="293710574" sldId="298"/>
            <ac:inkMk id="51" creationId="{273482BF-D41B-4314-B645-552910E1FFFF}"/>
          </ac:inkMkLst>
        </pc:inkChg>
        <pc:inkChg chg="add">
          <ac:chgData name="Alice Lovett" userId="f98e2b2208f5155d" providerId="LiveId" clId="{BC7C79E5-5515-4BD1-AA40-B842E02B2C0B}" dt="2021-08-31T16:31:43.291" v="42" actId="9405"/>
          <ac:inkMkLst>
            <pc:docMk/>
            <pc:sldMk cId="293710574" sldId="298"/>
            <ac:inkMk id="52" creationId="{1A68903D-93C1-4097-9773-E9DEF6E19C70}"/>
          </ac:inkMkLst>
        </pc:inkChg>
        <pc:inkChg chg="add">
          <ac:chgData name="Alice Lovett" userId="f98e2b2208f5155d" providerId="LiveId" clId="{BC7C79E5-5515-4BD1-AA40-B842E02B2C0B}" dt="2021-08-31T16:32:14.664" v="43" actId="9405"/>
          <ac:inkMkLst>
            <pc:docMk/>
            <pc:sldMk cId="293710574" sldId="298"/>
            <ac:inkMk id="53" creationId="{3111EE13-C712-4AAB-A189-3D38C4012910}"/>
          </ac:inkMkLst>
        </pc:inkChg>
        <pc:inkChg chg="add">
          <ac:chgData name="Alice Lovett" userId="f98e2b2208f5155d" providerId="LiveId" clId="{BC7C79E5-5515-4BD1-AA40-B842E02B2C0B}" dt="2021-08-31T16:32:32.017" v="44" actId="9405"/>
          <ac:inkMkLst>
            <pc:docMk/>
            <pc:sldMk cId="293710574" sldId="298"/>
            <ac:inkMk id="54" creationId="{27EC7BA9-C77A-4A28-8A6C-3F56F05F4B37}"/>
          </ac:inkMkLst>
        </pc:inkChg>
        <pc:inkChg chg="add del">
          <ac:chgData name="Alice Lovett" userId="f98e2b2208f5155d" providerId="LiveId" clId="{BC7C79E5-5515-4BD1-AA40-B842E02B2C0B}" dt="2021-08-31T16:42:15.525" v="56" actId="478"/>
          <ac:inkMkLst>
            <pc:docMk/>
            <pc:sldMk cId="293710574" sldId="298"/>
            <ac:inkMk id="55" creationId="{1B6F899E-E725-433F-AB85-E253C6EFE326}"/>
          </ac:inkMkLst>
        </pc:inkChg>
        <pc:inkChg chg="add">
          <ac:chgData name="Alice Lovett" userId="f98e2b2208f5155d" providerId="LiveId" clId="{BC7C79E5-5515-4BD1-AA40-B842E02B2C0B}" dt="2021-08-31T16:33:31.941" v="46" actId="9405"/>
          <ac:inkMkLst>
            <pc:docMk/>
            <pc:sldMk cId="293710574" sldId="298"/>
            <ac:inkMk id="56" creationId="{3D58306E-6367-4148-A027-1B1A7FEBA3A0}"/>
          </ac:inkMkLst>
        </pc:inkChg>
        <pc:inkChg chg="add">
          <ac:chgData name="Alice Lovett" userId="f98e2b2208f5155d" providerId="LiveId" clId="{BC7C79E5-5515-4BD1-AA40-B842E02B2C0B}" dt="2021-08-31T16:33:38.754" v="47" actId="9405"/>
          <ac:inkMkLst>
            <pc:docMk/>
            <pc:sldMk cId="293710574" sldId="298"/>
            <ac:inkMk id="57" creationId="{831190DB-B769-438E-9F54-779F0252BF6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4:43.7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1,'7'0,"14"0,21 0,28 0,28 0,8 0,18 0,9 0,1 0,-12 0,-12 0,-15 0,-4 0,-15 0,-9 0,-9 0,-11 0,-14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6:17.988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62,'76'-3,"89"-16,70-3,-121 22,-21 1,122-14,-187 10,-5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8-25T13:44:11.087"/>
    </inkml:context>
    <inkml:brush xml:id="br0">
      <inkml:brushProperty name="width" value="0.2" units="cm"/>
      <inkml:brushProperty name="height" value="0.4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0 113 0,'27'0'407,"-1"0"-392,1 0 16,-1 0 48,1 0-1,-1 0-47,1 0 47,-1 0-47,1 0 16,-1 0-31,0 0 15,1-27-15,-1 27-1,1 0 1,-1 0 0,1 0 46,-1 0-62,1 0 31,-1 0 1,1 0-32,25-26 15,-25 26 16,-1 0-15,27-26 15,-26 26 1,-1 0 14,1 0-14,-1 0-17,1 0 1,26 0 15,-27 0-15,0 0 15,1 0-15,-1-27-1,1 27 17,-1 0-1,1 0-16,-1 0 17,1 0 15,-1 0 31,1 0-47,-27 27 235,0-1-141,0 0-47,0 1-16,26-1 79,-26 1 62,26-1-156,-26 1 78,0-1 62,0 1-109,0-1-46,-26-26 15,0 0 31,-1 0-63,1 0 1,-1 0 15,-26 0 16,27 0-16,-1 0 1,1 0-1,-1 0-16,1 0 32,-27 0-31,0 0-16,27 0 47,-1 0-16,1 0 16,-1 0-16,-26 0 16,27 0 47,-1 0-63,1 0 0,0 0-15,-1 0 46,1 0-46,-1 0 0,1 0 15,-27 0 31,26 0-30,1 0 15,-1 0 46,27-26 17,-52-1-95,25 27 63,-26-26-15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8-25T13:44:24.424"/>
    </inkml:context>
    <inkml:brush xml:id="br0">
      <inkml:brushProperty name="width" value="0.2" units="cm"/>
      <inkml:brushProperty name="height" value="0.4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688 86 0,'0'-27'250,"27"27"-188,52 0-30,-26 0-17,0 0 1,-27 0 0,27 0-1,53-26-15,-53 26 31,-27 0 1,1 0-17,-1 0 48,1 0-48,26-27 1,-27 27 15,1 0 1,-1 0-1,0 0 16,1 0-16,-1 0 94,1 0-78,-1 0-16,1 0 0,-1 0 47,-26 27-15,0-1 31,0 1-32,0-1-31,0 1-31,0-1 47,0 1 0,0-1 109,0 0-46,27-26-79,-27 27 235,-27-27-188,1 0-31,-1 0-32,1 0 17,-1 0 14,1 0-30,-1-27 0,1 1 31,0 26-16,-1-26-16,1-27 32,-1 53 47,27-27-47,-26 27 0,-1 0 15,1 0-30,-1 0-17,1 0 32,-1 0-16,1 0 32,-1 0-32,1 0 0,0 0-15,-1 0 31,1 0 15,-1 0 1,1 0-1,-27 53 157,53-26 0,0-1-172,0 0 31,26-26-47,1 0 0,-1 0 1,1 0-1,-1 0-16,1 0 17,-1 0-1,0 0 16,1 0-32,-1 0 48,1 0 46,-1 0-15,-52 0 281,-1 0-359,1 0-1,-27 0 1,27 0 0,-1 0 15,1 0-16,-1 0 1,1 0 15,-1 0-15,1 0 15,-1 0-15,1 0 15,-1 0-15,1 0-1,0 0 17,-1 0-1,1 0 16,-1 0-32,1 0 1,-1 0 46,1 0-46,-1 0 15,1 0-15,-1 0 15,1 0-15,-1 0-1,1 0 17,0 0-1,-1 0 0,1 0 16,-1 0-31,1 0 15,-1 0-15,1 0-16,-1 0 31,1 0 0,-1 0 0,1 0 47,0 0-31,-1 0-15,1 0-17,-1 0 79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6:26.5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 1 8162 0 0,'-3'6'4439'0'0,"3"-5"-4466"0"0,0 0 0 0 0,0 0 0 0 0,0-1 0 0 0,0 1-1 0 0,0 0 1 0 0,0-1 0 0 0,0 1 0 0 0,0 0 0 0 0,1 0 0 0 0,-1-1 0 0 0,0 1 0 0 0,0 0 0 0 0,1-1 0 0 0,-1 1 0 0 0,0 0 0 0 0,1-1-1 0 0,-1 1 1 0 0,1 0 0 0 0,-1-1 0 0 0,1 1 0 0 0,-1-1 0 0 0,1 1 0 0 0,-1-1 0 0 0,1 1 0 0 0,0-1 0 0 0,-1 0 0 0 0,2 1 0 0 0,33 63 891 0 0,-7-25-897 0 0,-16-20 4 0 0,1-1 0 0 0,1-1 0 0 0,0 0 0 0 0,18 15 0 0 0,-22-23 64 0 0,-1 1 0 0 0,-1 1-1 0 0,14 20 1 0 0,-9-11-27 0 0,3 8 4 0 0,-14-24-12 0 0,0 1 0 0 0,0-1 0 0 0,1 0 0 0 0,-1 0 1 0 0,1 0-1 0 0,0 0 0 0 0,0 0 0 0 0,5 4 0 0 0,-1-1-6 0 0,0-1-1 0 0,-1 2 0 0 0,0-1 0 0 0,-1 1 1 0 0,0-1-1 0 0,8 17 0 0 0,-7-14 11 0 0,-1 0-1 0 0,1 0 0 0 0,1-1 0 0 0,11 13 1 0 0,279 267 178 0 0,-257-251-149 0 0,59 76 0 0 0,-91-106-26 0 0,0 1 0 0 0,0-1 1 0 0,20 13-1 0 0,-20-15 4 0 0,0 0 0 0 0,-1 1-1 0 0,1 0 1 0 0,-1 0-1 0 0,0 1 1 0 0,8 11 0 0 0,21 26 52 0 0,-7-11 26 0 0,-10-11 34 0 0,1 0 1 0 0,41 34-1 0 0,7 7 3 0 0,-49-45-85 0 0,1-2 1 0 0,28 20 0 0 0,-24-19-1 0 0,33 30 1 0 0,-17-13-1 0 0,-29-27-20 0 0,-1 1 1 0 0,-1-1-1 0 0,1 1 0 0 0,-1 1 1 0 0,10 14-1 0 0,-8-10 34 0 0,1 0 0 0 0,0-1-1 0 0,18 16 1 0 0,-21-21-35 0 0,161 162 754 0 0,-3-3-212 0 0,-149-148-466 0 0,29 39-1 0 0,-28-33-2 0 0,22 22-1 0 0,9-1-6 0 0,-29-27-23 0 0,-1 0 0 0 0,29 36 0 0 0,1 7 297 0 0,66 63 0 0 0,43 15 55 0 0,-133-117-271 0 0,2-1 1 0 0,51 33-1 0 0,-49-35-71 0 0,-1 0-1 0 0,46 42 1 0 0,-40-30-13 0 0,44 31-1 0 0,-42-34-2 0 0,39 36-1 0 0,61 63 69 0 0,-51-49-27 0 0,-50-47-37 0 0,-13-11 86 0 0,0 0-1 0 0,21 28 1 0 0,49 57 198 0 0,161 131 278 0 0,-207-201-566 0 0,-30-24 0 0 0,27 25 0 0 0,127 129 551 0 0,-158-152-520 0 0,21 30 1 0 0,-26-31-71 0 0,1-1 0 0 0,1 0 1 0 0,0-1-1 0 0,17 16 0 0 0,19 14 131 0 0,75 85 0 0 0,-4-2-45 0 0,-73-81-134 0 0,37 34 36 0 0,-63-62 8 0 0,0 1 1 0 0,-2 0 0 0 0,0 1 0 0 0,0 1 0 0 0,16 27 0 0 0,-17-24-6 0 0,1 0 1 0 0,28 29-1 0 0,-24-29 13 0 0,30 42 0 0 0,-33-41-15 0 0,2 0-1 0 0,0-1 1 0 0,44 36 0 0 0,15 16 22 0 0,10 13 18 0 0,-54-55 4 0 0,-2 1 0 0 0,53 69 0 0 0,-68-79 7 0 0,1 0-1 0 0,2-1 1 0 0,0-1-1 0 0,40 31 1 0 0,-55-47-94 0 0,-1 1 0 0 0,1 0 0 0 0,-1 0 1 0 0,0 0-1 0 0,0 0 0 0 0,0 1 0 0 0,-1 0 0 0 0,0-1 0 0 0,0 1 0 0 0,3 10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6:33.201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67 83 4369 0 0,'-15'-12'2127'0'0,"11"8"-1936"0"0,-1 1-1 0 0,1 0 1 0 0,0-1-1 0 0,1 1 0 0 0,-1-1 1 0 0,1 0-1 0 0,-1-1 1 0 0,1 1-1 0 0,-14-29 4077 0 0,17 29-3991 0 0,7 41-750 0 0,-8 208 1139 0 0,-1-153-629 0 0,1-39-26 0 0,1 155 28 0 0,4 50 170 0 0,0-16 168 0 0,-1-200-291 0 0,0 37 221 0 0,-4-29-60 0 0,2-32-122 0 0,-2-1 0 0 0,-4 33-1 0 0,7-26 190 0 0,0-2 1868 0 0,2-22-2074 0 0,-7 1 5 0 0,6 3-176 0 0,-2 12 45 0 0,0-11 6 0 0,0 0-1 0 0,0 0 0 0 0,-1 0 0 0 0,1 0 0 0 0,-1 0 0 0 0,0 0 0 0 0,0 0 1 0 0,-1 0-1 0 0,1 0 0 0 0,-1 0 0 0 0,0-1 0 0 0,-1 1 0 0 0,1 0 0 0 0,-3 5 1 0 0,1-3 55 0 0,1 1 1 0 0,0 0 0 0 0,1 1 0 0 0,-1 8 0 0 0,2-16-168 0 0,0 1 0 0 0,0 0 0 0 0,0-1 0 0 0,0 1 0 0 0,0 0 0 0 0,1-1 0 0 0,-1 1 0 0 0,1 0 0 0 0,-1-1 0 0 0,1 1 1 0 0,-1-1-1 0 0,2 3 0 0 0,-1-4 42 0 0,0 1-1 0 0,-1-1 1 0 0,1 1 0 0 0,0-1 0 0 0,0 1 0 0 0,-1-1 0 0 0,1 1 0 0 0,0-1 0 0 0,0 0 0 0 0,0 0 0 0 0,0 1-1 0 0,0-1 1 0 0,0 0 0 0 0,-1 0 0 0 0,1 0 0 0 0,0 0 0 0 0,0 0 0 0 0,0 0 0 0 0,0 0 0 0 0,0 0 0 0 0,0 0-1 0 0,0-1 1 0 0,0 1 0 0 0,-1 0 0 0 0,1 0 0 0 0,0-1 0 0 0,0 1 0 0 0,1-2 0 0 0,15-6-1369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7:55.152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3 6 6089 0 0,'-3'-5'3669'0'0,"6"8"-3843"0"0,-1 0 0 0 0,1 0 0 0 0,-1 0-1 0 0,1 0 1 0 0,0-1 0 0 0,0 0 0 0 0,0 1 0 0 0,0-1 0 0 0,0 0 0 0 0,1 0-1 0 0,-1 0 1 0 0,5 1 0 0 0,12 8 10 0 0,176 126-1149 0 0,150 168 446 0 0,-150-122 745 0 0,3 0 472 0 0,-173-157-355 0 0,-2 1 0 0 0,34 49 0 0 0,9 11-5 0 0,-51-67 12 0 0,9 9 19 0 0,0-1-1 0 0,57 47 0 0 0,-34-34-57 0 0,58 61-1 0 0,-17-15 49 0 0,72 83-23 0 0,-130-135 10 0 0,3 0 213 0 0,44 34 0 0 0,-14-12 414 0 0,86 62 128 0 0,-39-33-617 0 0,-15-6 0 0 0,150 96 0 0 0,-185-135 17 0 0,99 87 1 0 0,-41-29 81 0 0,241 206-233 0 0,-187-132 259 0 0,156 171-250 0 0,-192-184-21 0 0,-41-54-140 0 0,16 12 124 0 0,11 14 98 0 0,-66-68 14 0 0,101 87 0 0 0,-34-34 208 0 0,-97-90-103 0 0,203 221 482 0 0,-214-228-658 0 0,12 16 26 0 0,63 63 0 0 0,-59-67 39 0 0,-2 2 0 0 0,46 67-1 0 0,-74-98-72 0 0,147 205 226 0 0,-101-138-199 0 0,-10-14 89 0 0,79 90 0 0 0,-88-115-62 0 0,85 82 158 0 0,-92-92-184 0 0,-1 2-1 0 0,-1 0 1 0 0,32 49 0 0 0,7 7 65 0 0,-41-57-82 0 0,-3-2 11 0 0,1-1 1 0 0,1 0-1 0 0,34 28 1 0 0,28 12 49 0 0,152 111 259 0 0,-207-151-223 0 0,0 1-1 0 0,-2 2 0 0 0,0 0 0 0 0,20 27 0 0 0,16 18-12 0 0,-19-26 10 0 0,2-1 0 0 0,86 64 0 0 0,139 106 96 0 0,-189-136-90 0 0,-50-45-1 0 0,38 29 0 0 0,142 119 225 0 0,-207-177-341 0 0,52 36 48 0 0,-42-31-29 0 0,-1 0 1 0 0,0 1-1 0 0,-1 1 0 0 0,1-1 1 0 0,-1 1-1 0 0,9 11 1 0 0,-5-4-2 0 0,1-2 1 0 0,15 14-1 0 0,15 15 21 0 0,43 61 112 0 0,-73-88-119 0 0,21 33-1 0 0,-5-8-1 0 0,-1-1-21 0 0,-17-21 68 0 0,27 28 1 0 0,-16-32-107 0 0,-22-12 11 0 0,1-1 1 0 0,-1 0 0 0 0,1 1-1 0 0,-1-1 1 0 0,1 0 0 0 0,-1 1 0 0 0,1-1-1 0 0,-1 0 1 0 0,1 0 0 0 0,0 1 0 0 0,-1-1-1 0 0,1 0 1 0 0,-1 0 0 0 0,1 0-1 0 0,0 0 1 0 0,-1 0 0 0 0,1 0 0 0 0,-1 0-1 0 0,1 0 1 0 0,0 0 0 0 0,-1 0 0 0 0,1 0-1 0 0,0 0 1 0 0,-1 0 0 0 0,1-1-1 0 0,-1 1 1 0 0,1 0 0 0 0,0 0 0 0 0,-1-1-1 0 0,1 1 1 0 0,-1 0 0 0 0,2-1 0 0 0,-1-11-267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8:10.626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0 34 8 0 0,'46'-33'12239'0'0,"-42"35"-12620"0"0,-1 0 373 0 0,0 1 1 0 0,-1-1-1 0 0,0 1 1 0 0,1-1 0 0 0,-1 1-1 0 0,0 0 1 0 0,0 0-1 0 0,0 0 1 0 0,-1 0-1 0 0,1 0 1 0 0,-1 0 0 0 0,0 1-1 0 0,0-1 1 0 0,1 4-1 0 0,12 60-145 0 0,-12-56 146 0 0,24 171 147 0 0,11 61 73 0 0,-2-8 7 0 0,-17-95-88 0 0,-3-35 420 0 0,9 64-32 0 0,4 12-429 0 0,-2 5-15 0 0,-7-82-83 0 0,2 18-29 0 0,-5-13 75 0 0,-9-66-24 0 0,3 56-1 0 0,-8-43 149 0 0,-8 90 1 0 0,3-116-134 0 0,3 1 0 0 0,5 55 0 0 0,0 5 40 0 0,-5 37 155 0 0,0-28 0 0 0,2-71-140 0 0,-2 1 0 0 0,-6 50 0 0 0,-1-18 28 0 0,1 77-1 0 0,0 1 71 0 0,4-55-71 0 0,3-59-74 0 0,-2 0 0 0 0,-5 37 0 0 0,0-12 80 0 0,2 0-1 0 0,3 0 1 0 0,4 57 0 0 0,0 5 83 0 0,-3-14 151 0 0,-15 125 0 0 0,13-205-203 0 0,1 1 0 0 0,3 33 1 0 0,0-39-87 0 0,-1 1 0 0 0,-1 0 0 0 0,0 0 0 0 0,-1 0 1 0 0,-6 29-1 0 0,5-38-36 0 0,1 1-1 0 0,0 0 1 0 0,1-1 0 0 0,0 14 0 0 0,0-15 4 0 0,0 1 1 0 0,0 0 0 0 0,0-1 0 0 0,-1 1-1 0 0,0-1 1 0 0,-2 11 0 0 0,3-16-29 0 0,-2 4 66 0 0,1-1-1 0 0,0 1 1 0 0,-1-1 0 0 0,1 0 0 0 0,-1 0 0 0 0,0 0-1 0 0,0 0 1 0 0,0 0 0 0 0,-5 7 1170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8:12.541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</inkml:brush>
  </inkml:definitions>
  <inkml:trace contextRef="#ctx0" brushRef="#br0">118 1 6169 0 0,'3'31'584'0'0,"-2"0"0"0"0,-1-1 0 0 0,-4 36 0 0 0,0 2 30 0 0,8 332 1560 0 0,-3-378-1892 0 0,-1 1 0 0 0,-1-1-1 0 0,-1 0 1 0 0,-1 0 0 0 0,-1 0-1 0 0,-1 0 1 0 0,-11 32 0 0 0,-18 38 135 0 0,15-21 113 0 0,1-32 419 0 0,12-6-893 0 0,3-18 123 0 0,0-1 0 0 0,-1 27 1 0 0,4-37 251 0 0,1 5-722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9:03.072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2396 0 3953 0 0,'-22'8'6623'0'0,"19"-7"-6484"0"0,0-1 0 0 0,0 1 1 0 0,1 0-1 0 0,-1 0 0 0 0,0 0 1 0 0,1 0-1 0 0,-1 0 0 0 0,1 0 1 0 0,-1 1-1 0 0,1-1 0 0 0,0 1 1 0 0,-1-1-1 0 0,1 1 0 0 0,0 0 1 0 0,0 0-1 0 0,-2 3 1 0 0,-34 45-512 0 0,17-21 527 0 0,-100 131-424 0 0,44-74 611 0 0,50-59-304 0 0,-27 36 0 0 0,-153 205-336 0 0,129-169 314 0 0,-73 103 33 0 0,129-168-29 0 0,-1-1 0 0 0,-2-1-1 0 0,-1 0 1 0 0,-2-2 0 0 0,-47 40 0 0 0,-23 7 58 0 0,38-32 15 0 0,2 3 0 0 0,3 2 0 0 0,-72 82 0 0 0,85-79-82 0 0,-2-3-1 0 0,-56 51 0 0 0,28-38-27 0 0,-93 85 197 0 0,126-109-80 0 0,2 1 0 0 0,-33 47 0 0 0,29-34 14 0 0,-2-1 0 0 0,-2-3 0 0 0,-79 67 0 0 0,1-11 689 0 0,122-104-899 0 0,0 0 1 0 0,0-1-1 0 0,0 1 1 0 0,0 0-1 0 0,0 0 1 0 0,0 0-1 0 0,1 0 1 0 0,-1-1-1 0 0,0 1 1 0 0,1 0-1 0 0,-1 0 1 0 0,1 0-1 0 0,-1 0 1 0 0,1 1-1 0 0,-1-1 1 0 0,1 0-1 0 0,0 0 1 0 0,-1 0-1 0 0,1 0 0 0 0,0 0 1 0 0,0 0-1 0 0,0 1 1 0 0,0-1-1 0 0,0 0 1 0 0,0 0-1 0 0,0 0 1 0 0,1 0-1 0 0,-1 0 1 0 0,0 1-1 0 0,1 0 1 0 0,1 14-1384 0 0,-2-4 242 0 0,0 1-338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29:11.82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23 20 8298 0 0,'-8'-8'3217'0'0,"-1"-3"-3018"0"0,9 11-207 0 0,0 0 0 0 0,0 0 0 0 0,-1 0-1 0 0,1 0 1 0 0,0 0 0 0 0,0 0 0 0 0,0 0 0 0 0,-1 0-1 0 0,1 0 1 0 0,0 0 0 0 0,0 0 0 0 0,0 0 0 0 0,-1 0-1 0 0,1 0 1 0 0,0 0 0 0 0,0 0 0 0 0,0 0 0 0 0,0 0-1 0 0,-1 0 1 0 0,1 0 0 0 0,0 1 0 0 0,0-1 0 0 0,0 0-1 0 0,0 0 1 0 0,0 0 0 0 0,0 0 0 0 0,-1 0 0 0 0,1 1-1 0 0,0-1 1 0 0,0 0 0 0 0,0 0 0 0 0,0 0 0 0 0,0 0-1 0 0,0 1 1 0 0,0-1 0 0 0,0 0 0 0 0,0 0 0 0 0,0 0-1 0 0,0 0 1 0 0,0 1 0 0 0,0-1 0 0 0,0 0 0 0 0,0 0-1 0 0,0 0 1 0 0,0 1 0 0 0,0-1 0 0 0,0 0 0 0 0,0 0-1 0 0,0 0 1 0 0,0 0 0 0 0,0 1 0 0 0,0-1 0 0 0,0 0-1 0 0,0 0 1 0 0,0 0 0 0 0,0 0 0 0 0,0 1 0 0 0,1-1-1 0 0,1 1 96 0 0,1 1 0 0 0,0-1 0 0 0,-1 0 0 0 0,1 0-1 0 0,0 0 1 0 0,0 0 0 0 0,-1 0 0 0 0,1-1 0 0 0,4 1 0 0 0,0 0-5 0 0,349 94-271 0 0,-255-73 642 0 0,145 12 0 0 0,-76-14 176 0 0,-27-1-361 0 0,95 15-100 0 0,-150-22 24 0 0,133 2 0 0 0,-6-1 844 0 0,-119-7-628 0 0,103-5-1 0 0,-165-2-121 0 0,-1-1-1 0 0,60-12 0 0 0,-43-1 259 0 0,-1-1 0 0 0,74-37-1 0 0,-122 53-576 0 0,0 0 1 0 0,0-1-1 0 0,1 1 0 0 0,-1 0 0 0 0,0 0 0 0 0,1-1 0 0 0,-1 1 1 0 0,0 0-1 0 0,1 1 0 0 0,-1-1 0 0 0,0 0 0 0 0,0 0 0 0 0,1 0 1 0 0,-1 1-1 0 0,0-1 0 0 0,2 1 0 0 0,-3-1 18 0 0,1 0 0 0 0,-1 0 0 0 0,0 1 0 0 0,1-1 0 0 0,-1 0 0 0 0,0 0 0 0 0,0 0 0 0 0,1 0-1 0 0,-1 0 1 0 0,0 0 0 0 0,1 1 0 0 0,-1-1 0 0 0,0 0 0 0 0,0 0 0 0 0,0 0 0 0 0,1 1 0 0 0,-1-1 0 0 0,0 0 0 0 0,0 0 0 0 0,0 1 0 0 0,1-1 0 0 0,-1 0 0 0 0,0 1 0 0 0,0-1 0 0 0,0 0 0 0 0,0 0-1 0 0,0 1 1 0 0,0-1 0 0 0,0 0 0 0 0,0 1 0 0 0,0-1 0 0 0,1 0 0 0 0,-1 1 0 0 0,-1-1 0 0 0,1 0 0 0 0,0 1 0 0 0,0-1 0 0 0,0 0 0 0 0,0 1 0 0 0,0-1 0 0 0,0 0 0 0 0,0 0 0 0 0,0 1 0 0 0,0-1 0 0 0,-1 0-1 0 0,1 1 1 0 0,0-1 0 0 0,0 0 0 0 0,0 0 0 0 0,0 1 0 0 0,-1-1 0 0 0,1 0 0 0 0,0 0 0 0 0,0 0 0 0 0,-1 1 0 0 0,1-1 0 0 0,0 0 0 0 0,0 0 0 0 0,-1 0 0 0 0,-10 4-637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4:47.69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23,'4'0,"19"0,23 0,19 0,16 0,5 0,2 0,-6-4,-14-1,-11 0,-12 2,-6 0,-6 1,-5 2,-4-1,-6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0:23.985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</inkml:brush>
  </inkml:definitions>
  <inkml:trace contextRef="#ctx0" brushRef="#br0">50 5762 3561 0 0,'-50'25'3551'0'0,"72"-22"-4281"0"0,-20-3 733 0 0,-1 0 0 0 0,1 0 0 0 0,-1 0 0 0 0,1 0 1 0 0,-1 0-1 0 0,1 0 0 0 0,-1 0 0 0 0,1-1 0 0 0,-1 1 0 0 0,1 0 0 0 0,-1-1 0 0 0,1 1 0 0 0,-1-1 0 0 0,1 0 1 0 0,-1 1-1 0 0,0-1 0 0 0,0 0 0 0 0,1 0 0 0 0,0-1 0 0 0,2-2 55 0 0,0-1 1 0 0,0 2-1 0 0,0-1 0 0 0,1 0 1 0 0,-1 1-1 0 0,1 0 0 0 0,0 0 1 0 0,8-4-1 0 0,-6 4 59 0 0,0-1 0 0 0,0-1 1 0 0,-1 1-1 0 0,8-8 0 0 0,45-51 684 0 0,-34 34-489 0 0,44-39 1 0 0,134-118-128 0 0,-159 143-142 0 0,-24 22 45 0 0,30-40 0 0 0,-22 24 77 0 0,20-11 154 0 0,-36 37-236 0 0,0-1 0 0 0,0 0 0 0 0,11-16 0 0 0,42-57 13 0 0,3 3 0 0 0,81-76 0 0 0,-115 128-102 0 0,42-31 0 0 0,-48 41 1 0 0,-1-2 1 0 0,-1-1 0 0 0,30-33 0 0 0,7-18 52 0 0,138-126 0 0 0,-169 170-42 0 0,41-49 0 0 0,-53 55 120 0 0,2 1 0 0 0,0 0 0 0 0,1 2-1 0 0,47-34 1 0 0,-52 43-101 0 0,0-2-1 0 0,0 0 1 0 0,-2-1 0 0 0,30-34-1 0 0,-18 14 17 0 0,35-60 0 0 0,-40 58-16 0 0,2 0-1 0 0,1 1 0 0 0,2 2 0 0 0,1 1 0 0 0,2 1 0 0 0,1 2 1 0 0,1 1-1 0 0,46-31 0 0 0,-16 15-1 0 0,95-89 0 0 0,-152 129-23 0 0,92-97 65 0 0,-28 25-25 0 0,-22 28-26 0 0,86-79 521 0 0,13 2-76 0 0,-142 121-419 0 0,0 0 0 0 0,-1 0 0 0 0,0-1 0 0 0,0 1 1 0 0,0-1-1 0 0,-1 0 0 0 0,3-7 0 0 0,12-18 52 0 0,15-13-45 0 0,-22 31-36 0 0,-1 0 0 0 0,-1 0 0 0 0,12-23 0 0 0,-10 18 5 0 0,0 0 1 0 0,0 1 0 0 0,2 0-1 0 0,16-16 1 0 0,17-24 71 0 0,-13 16-19 0 0,2 1 1 0 0,1 1 0 0 0,3 2 0 0 0,58-44 0 0 0,-75 62 37 0 0,-1-1 0 0 0,23-28-1 0 0,-8 8-81 0 0,-10 10 85 0 0,-2-1-1 0 0,30-50 0 0 0,-34 48-2 0 0,2 0-1 0 0,39-42 0 0 0,-19 26-94 0 0,-29 32 50 0 0,1 1 0 0 0,1 1 0 0 0,0 0 0 0 0,21-15 0 0 0,28-19 261 0 0,81-79 0 0 0,-120 104-303 0 0,-8 10-12 0 0,-2 0-1 0 0,0-1 1 0 0,-1-1-1 0 0,0 0 1 0 0,-1-1-1 0 0,18-32 0 0 0,-22 31 2 0 0,1 1 0 0 0,1 0 0 0 0,0 1 0 0 0,27-30-1 0 0,67-56 123 0 0,-37 38-10 0 0,-28 27-66 0 0,-20 20-23 0 0,23-28 0 0 0,-25 26-25 0 0,1 1-1 0 0,24-17 0 0 0,-3 1 0 0 0,-18 12-8 0 0,-2 0-1 0 0,34-48 0 0 0,-9 10 18 0 0,20-10 7 0 0,2 2-1 0 0,137-105 0 0 0,-175 150-2 0 0,77-77 400 0 0,-40 35 417 0 0,-33 30-631 0 0,-25 25-544 0 0,1 0 1 0 0,0 1 0 0 0,16-13 0 0 0,-18 17-448 0 0,0-2 1 0 0,0 1-1 0 0,0-1 1 0 0,11-15-1 0 0,-3 2-1180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0:30.951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4 8330 0 0,'12'0'2595'0'0,"44"-3"-3256"0"0,-15 3 693 0 0,-1 1 0 0 0,1 3 0 0 0,78 17-1 0 0,24 2-249 0 0,-95-21 948 0 0,0-2 1 0 0,59-7-1 0 0,-7 0-459 0 0,284 6-236 0 0,-188 2-22 0 0,-33 6 20 0 0,-99-2-8 0 0,1-3 1 0 0,90-9 0 0 0,-55-1 227 0 0,157 8-1 0 0,-6 0 148 0 0,86-10-433 0 0,-112 5 11 0 0,-138 0-260 0 0,-26 1-326 0 0,62 4 0 0 0,-103 2-87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1:13.066"/>
    </inkml:context>
    <inkml:brush xml:id="br0">
      <inkml:brushProperty name="width" value="0.3" units="cm"/>
      <inkml:brushProperty name="height" value="0.6" units="cm"/>
      <inkml:brushProperty name="color" value="#C2EAE3"/>
      <inkml:brushProperty name="tip" value="rectangle"/>
      <inkml:brushProperty name="rasterOp" value="maskPen"/>
    </inkml:brush>
  </inkml:definitions>
  <inkml:trace contextRef="#ctx0" brushRef="#br0">35 14 3745 0 0,'-34'-14'6385'0'0,"83"24"-4140"0"0,277 7-1433 0 0,-200-15-723 0 0,44 7-99 0 0,55 2 20 0 0,-55-16 359 0 0,84 3-147 0 0,-212 4-241 0 0,215 1-25 0 0,-146-7 175 0 0,-103 4-103 0 0,0-1 0 0 0,-1 0 0 0 0,0 0-1 0 0,11-4 1 0 0,10-7-4145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1:29.466"/>
    </inkml:context>
    <inkml:brush xml:id="br0">
      <inkml:brushProperty name="width" value="0.3" units="cm"/>
      <inkml:brushProperty name="height" value="0.6" units="cm"/>
      <inkml:brushProperty name="color" value="#C2EAE3"/>
      <inkml:brushProperty name="tip" value="rectangle"/>
      <inkml:brushProperty name="rasterOp" value="maskPen"/>
    </inkml:brush>
  </inkml:definitions>
  <inkml:trace contextRef="#ctx0" brushRef="#br0">24 57 3689 0 0,'-8'-22'5062'0'0,"0"-5"-2789"0"0,2 20-1936 0 0,7 6-290 0 0,-1 1-51 0 0,0 0 1 0 0,0 0-1 0 0,0 0 0 0 0,0 0 0 0 0,-1 0 1 0 0,1 0-1 0 0,0 0 0 0 0,0 0 0 0 0,0 0 0 0 0,0 0 1 0 0,0 0-1 0 0,0 1 0 0 0,0-1 0 0 0,0 0 0 0 0,0 0 1 0 0,0 0-1 0 0,-1 0 0 0 0,1 0 0 0 0,0 0 1 0 0,0 0-1 0 0,0 0 0 0 0,0 0 0 0 0,0 0 0 0 0,0 0 1 0 0,0 0-1 0 0,0 1 0 0 0,0-1 0 0 0,0 0 1 0 0,0 0-1 0 0,0 0 0 0 0,0 0 0 0 0,0 0 0 0 0,0 0 1 0 0,0 0-1 0 0,0 0 0 0 0,0 1 0 0 0,0-1 0 0 0,0 0 1 0 0,0 0-1 0 0,0 0 0 0 0,0 0 0 0 0,0 0 1 0 0,0 0-1 0 0,0 0 0 0 0,0 0 0 0 0,0 0 0 0 0,0 1 1 0 0,0-1-1 0 0,0 0 0 0 0,0 0 0 0 0,0 0 0 0 0,0 0 1 0 0,2 0-77 0 0,-1 1 0 0 0,1-1 1 0 0,-1 1-1 0 0,0-1 0 0 0,0 1 0 0 0,1-1 1 0 0,-1 1-1 0 0,0 0 0 0 0,0 0 1 0 0,1-1-1 0 0,-1 1 0 0 0,0 0 0 0 0,0 0 1 0 0,0 0-1 0 0,0 0 0 0 0,-1 0 0 0 0,2 2 1 0 0,18 28-312 0 0,-4-8 116 0 0,45 61-369 0 0,-42-56 349 0 0,37 44-1 0 0,53 30 24 0 0,-48-46 307 0 0,-34-34 332 0 0,31 22-1 0 0,-39-32-317 0 0,0 2-1 0 0,-2 0 0 0 0,1 1 0 0 0,-2 1 1 0 0,18 21-1 0 0,11 18-124 0 0,56 55 1 0 0,29 5 50 0 0,-1 0 224 0 0,-91-76-136 0 0,11 8 90 0 0,70 90 0 0 0,0 34 30 0 0,-101-145-154 0 0,2 0 0 0 0,1-2 1 0 0,0 0-1 0 0,47 38 0 0 0,0 4 112 0 0,-16-13 69 0 0,42 48 103 0 0,-40-40-34 0 0,-18-23-71 0 0,44 49 62 0 0,-59-57-183 0 0,-13-20-75 0 0,-1 0 1 0 0,1 0-1 0 0,1 0 1 0 0,9 8-1 0 0,-4-5 14 0 0,-1 1-1 0 0,15 20 1 0 0,-17-20-25 0 0,1 0-1 0 0,23 21 1 0 0,-16-17 9 0 0,-1 1 1 0 0,-1 1-1 0 0,0 0 1 0 0,21 37-1 0 0,-21-32-2 0 0,0-1 1 0 0,1-1-1 0 0,25 25 0 0 0,-7-10-13 0 0,36 47 0 0 0,-40-46-1 0 0,51 51-1 0 0,-72-80 6 0 0,-1-1-3 0 0,-1 0-1 0 0,1 0 0 0 0,-2 1 1 0 0,12 16-1 0 0,-5-5 23 0 0,26 28-1 0 0,-23-29-12 0 0,26 34 8 0 0,-22-25 2 0 0,1-2 0 0 0,2-1 0 0 0,27 24-1 0 0,153 102 172 0 0,-137-106-124 0 0,-49-34-42 0 0,0 1-1 0 0,-1 1 1 0 0,29 27 0 0 0,61 75 93 0 0,1 8-107 0 0,-47-50-4 0 0,-22-32 19 0 0,59 47 0 0 0,-54-42 2 0 0,-36-35-15 0 0,0-2-1 0 0,1 1 1 0 0,18 13-1 0 0,-6-6-5 0 0,-1 2 1 0 0,-1 0-1 0 0,32 41 0 0 0,-29-33-1 0 0,23 25 59 0 0,101 92 0 0 0,-126-129 89 0 0,45 26 0 0 0,-45-31 24 0 0,-1 2 0 0 0,0 1 0 0 0,17 16 0 0 0,44 33-54 0 0,-39-32-76 0 0,-13-11 9 0 0,-17-12-16 0 0,0 1 1 0 0,15 14-1 0 0,-6-2-5 0 0,-5-7-13 0 0,-2 1 0 0 0,0 1 0 0 0,13 18 0 0 0,30 39 78 0 0,-16-21-1 0 0,-30-40-91 0 0,0-1 1 0 0,0 0 0 0 0,23 17-1 0 0,-8-8 10 0 0,29 23-1 0 0,-33-26-10 0 0,0 1 1 0 0,29 29 0 0 0,-31-25 1 0 0,-5-4-1 0 0,2 0 0 0 0,19 15 0 0 0,-16-14-12 0 0,0 1-1 0 0,26 33 1 0 0,-11-11 1 0 0,-14-19 9 0 0,7 11 16 0 0,2-2 1 0 0,1 0 0 0 0,1-2-1 0 0,72 50 1 0 0,-1-9 55 0 0,2 1 28 0 0,131 82 51 0 0,-115-51-97 0 0,-80-66-55 0 0,72 59 29 0 0,-39-24-5 0 0,-57-57-42 0 0,-1 0-1 0 0,18 23 1 0 0,20 19 61 0 0,-25-31-39 0 0,6 4 8 0 0,52 60 1 0 0,-56-52-6 0 0,41 37 0 0 0,-42-45-13 0 0,0 1-1 0 0,33 46 1 0 0,48 53-41 0 0,-107-126 45 0 0,6 7-1 0 0,37 39 7 0 0,69 97 0 0 0,-60-64-19 0 0,69 79-1 0 0,-100-137 31 0 0,51 41 0 0 0,-52-47-1 0 0,0 1-1 0 0,36 41 1 0 0,49 54 187 0 0,-80-86-172 0 0,3-2 1974 0 0,-1 1-4043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1:38.743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2052 9 8242 0 0,'-15'-9'3824'0'0,"188"42"-4946"0"0,-146-29 1248 0 0,58 4 282 0 0,-201-9 3869 0 0,-399 7-3276 0 0,247-2-774 0 0,-99 5 43 0 0,-31-1 171 0 0,97-5 10 0 0,208-2-447 0 0,53-2-222 0 0,-1 1 1 0 0,1 3-1 0 0,-56 10 0 0 0,93-12-102 0 0,-1 0 0 0 0,1 0 0 0 0,0 0 0 0 0,0 1 0 0 0,0-1 0 0 0,0 1 1 0 0,0-1-1 0 0,0 1 0 0 0,0 0 0 0 0,1 0 0 0 0,-1 1 0 0 0,1-1 0 0 0,-1 0 0 0 0,-2 5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1:43.290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12 8 7818 0 0,'-10'-7'3398'0'0,"15"24"-5598"0"0,-2-5 2146 0 0,-2 1 0 0 0,1-1 0 0 0,-2 1 0 0 0,1-1 0 0 0,-2 1 0 0 0,-3 20 0 0 0,1 12 50 0 0,9 288-5 0 0,0-75 42 0 0,16 73 20 0 0,-5-138-18 0 0,-7 390 1414 0 0,-10-430-1290 0 0,16 94 213 0 0,1 0 447 0 0,-7-100-356 0 0,-1 24 98 0 0,-11-106-185 0 0,-2 0 0 0 0,-19 87-1 0 0,16-107-161 0 0,1 0 0 0 0,1 59 0 0 0,3-56-101 0 0,-12 86 0 0 0,5-94 23 0 0,2-7 26 0 0,-5 51 1 0 0,-1 53-54 0 0,-2 79 106 0 0,15-205-424 0 0,0 0 0 0 0,1 0 1 0 0,0 0-1 0 0,1 0 0 0 0,0 0 1 0 0,1-1-1 0 0,0 1 1 0 0,8 19-1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2:14.66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174 11 6937 0 0,'-18'-10'3609'0'0,"32"12"-3363"0"0,7 1 1849 0 0,-23-3-2060 0 0,0 1 0 0 0,1-1 1 0 0,-1 0-1 0 0,1 1 0 0 0,-1 0 1 0 0,1-1-1 0 0,-1 1 0 0 0,1 0 1 0 0,-1 0-1 0 0,1 0 0 0 0,0 0 1 0 0,-1 0-1 0 0,1 0 0 0 0,0 0 1 0 0,0 0-1 0 0,0 1 0 0 0,0-1 1 0 0,0 0-1 0 0,0 1 0 0 0,0-1 0 0 0,0 1 1 0 0,1-1-1 0 0,-1 1 0 0 0,1-1 1 0 0,-1 1-1 0 0,1 0 0 0 0,-1-1 1 0 0,1 1-1 0 0,0-1 0 0 0,0 1 1 0 0,0 0-1 0 0,0 1 0 0 0,-7 59 408 0 0,1 100 0 0 0,5-95-211 0 0,3 71 360 0 0,-2-116-477 0 0,-1 0 0 0 0,-5 35 0 0 0,0 24 80 0 0,6-51-129 0 0,-5 161 523 0 0,-12 25 272 0 0,6-137-635 0 0,4-43-141 0 0,3 0 0 0 0,-1 53 0 0 0,-3 187 228 0 0,-10-105-37 0 0,4-59-175 0 0,10 5-10 0 0,5-84-13 0 0,-2 1 1 0 0,-1-1-1 0 0,-8 40 0 0 0,8-67-64 0 0,-4 21 60 0 0,0 0 0 0 0,-3 55-1 0 0,4-60 50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2:32.01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16 3418 7106 0 0,'-5'-2'3167'0'0,"-4"-3"-2124"0"0,8 5-1040 0 0,1 0 1 0 0,0 0-1 0 0,0 0 0 0 0,0 0 1 0 0,0 0-1 0 0,0-1 0 0 0,0 1 1 0 0,0 0-1 0 0,0 0 1 0 0,0 0-1 0 0,0 0 0 0 0,0 0 1 0 0,0-1-1 0 0,0 1 0 0 0,0 0 1 0 0,0 0-1 0 0,0 0 0 0 0,0 0 1 0 0,0 0-1 0 0,0-1 1 0 0,0 1-1 0 0,0 0 0 0 0,0 0 1 0 0,0 0-1 0 0,0 0 0 0 0,0 0 1 0 0,0 0-1 0 0,1-1 0 0 0,-1 1 1 0 0,0 0-1 0 0,0 0 1 0 0,0 0-1 0 0,0 0 0 0 0,0 0 1 0 0,0 0-1 0 0,0 0 0 0 0,0-1 1 0 0,1 1-1 0 0,-1 0 0 0 0,0 0 1 0 0,0 0-1 0 0,0 0 1 0 0,0 0-1 0 0,0 0 0 0 0,1 0 1 0 0,-1 0-1 0 0,0 0 0 0 0,0 0 1 0 0,0 0-1 0 0,0 0 1 0 0,0 0-1 0 0,1 0 0 0 0,-1 0 1 0 0,0 0-1 0 0,0 0 0 0 0,0 0 1 0 0,0 0-1 0 0,1 0 0 0 0,12-7 234 0 0,0-1 0 0 0,0 0 0 0 0,0-1 0 0 0,-1-1-1 0 0,17-16 1 0 0,-18 16-155 0 0,16-17 67 0 0,-2-1-1 0 0,41-56 1 0 0,14-18-42 0 0,127-104 133 0 0,-152 155-155 0 0,18-17 48 0 0,93-111-1 0 0,-165 178-131 0 0,60-78 118 0 0,3 3-1 0 0,120-109 0 0 0,-78 84 255 0 0,14-21-172 0 0,-107 107-185 0 0,199-225 153 0 0,-122 143-50 0 0,141-127-39 0 0,-117 103 153 0 0,-74 75-25 0 0,233-245 154 0 0,-261 279-346 0 0,42-39 91 0 0,79-58 0 0 0,-8 7-74 0 0,44-46 40 0 0,215-203 108 0 0,-324 287-142 0 0,-43 43-400 0 0,1 1 0 0 0,1 1 0 0 0,1 1 0 0 0,1 0 0 0 0,27-17 0 0 0,-35 27-492 0 0,1-1-446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3:31.94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2287 2372 3601 0 0,'-18'-22'7227'0'0,"-10"1"-3846"0"0,-14-14-1421 0 0,-41-51-126 0 0,-47-80-709 0 0,85 107-849 0 0,1 5-115 0 0,-59-53 1 0 0,-30-35 165 0 0,85 85-157 0 0,-69-89 236 0 0,-49-65 369 0 0,139 184-656 0 0,-52-40 0 0 0,-17-18 27 0 0,94 83-144 0 0,-67-70 129 0 0,-76-102 1 0 0,119 137-15 0 0,-1 1-1 0 0,-2 1 1 0 0,-1 1-1 0 0,-59-50 1 0 0,14 28 6 0 0,30 24-97 0 0,1-2 0 0 0,-46-47 0 0 0,-161-210 50 0 0,239 278-137 0 0,0 1 0 0 0,-1 0 0 0 0,-1 1 0 0 0,0 0-1 0 0,-26-14 1 0 0,-5-5-1115 0 0,44 29 1029 0 0,-1 0 1 0 0,1 1-1 0 0,0-1 0 0 0,0 1 0 0 0,-1-1 0 0 0,1 1 0 0 0,-1 0 1 0 0,1 0-1 0 0,0-1 0 0 0,-1 1 0 0 0,1 0 0 0 0,0 0 1 0 0,-1 0-1 0 0,1 0 0 0 0,-1 1 0 0 0,1-1 0 0 0,0 0 0 0 0,-1 1 1 0 0,1-1-1 0 0,0 0 0 0 0,0 1 0 0 0,-1 0 0 0 0,1-1 0 0 0,0 1 1 0 0,0 0-1 0 0,0-1 0 0 0,-1 1 0 0 0,1 0 0 0 0,0 0 1 0 0,-2 3-148 0 0,-11 6-1544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8-31T16:33:38.75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157 33 2833 0 0,'-19'-7'870'0'0,"0"0"1"0"0,-1 1 0 0 0,1 2 0 0 0,-27-5 0 0 0,12 9 1372 0 0,69 10-2506 0 0,-6-1 315 0 0,254 17 798 0 0,-225-22-630 0 0,27 1-64 0 0,340 8 75 0 0,-235-14 56 0 0,61-3-38 0 0,-72 3-59 0 0,43-3 281 0 0,-138-6-439 0 0,70-3 401 0 0,-132 13-825 0 0,0 0 1 0 0,0 2-1 0 0,0 1 0 0 0,43 10 1 0 0,-53-10-411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4:53.24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1,'7'0,"17"0,8 0,12 0,11 0,6 0,7 0,6 0,-5 0,-8 0,-7 0,-8 0,-6 0,5 0,-1 0,-2 0,-3 0,-9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5:04.008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1,'976'0,"-958"0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5:08.014"/>
    </inkml:context>
    <inkml:brush xml:id="br0">
      <inkml:brushProperty name="width" value="0.3" units="cm"/>
      <inkml:brushProperty name="height" value="0.6" units="cm"/>
      <inkml:brushProperty name="color" value="#FF8517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1,'1035'0,"-1015"0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5:29.48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1,'1022'0,"-1004"0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5:38.15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1,'560'0,"-420"10,-31-1,-47-9,-38-1,0 1,0 2,30 4,-39-1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5:49.61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1,'1061'0,"-1043"0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8-24T17:26:02.862"/>
    </inkml:context>
    <inkml:brush xml:id="br0">
      <inkml:brushProperty name="width" value="0.3" units="cm"/>
      <inkml:brushProperty name="height" value="0.6" units="cm"/>
      <inkml:brushProperty name="color" value="#E6E6E6"/>
      <inkml:brushProperty name="tip" value="rectangle"/>
      <inkml:brushProperty name="rasterOp" value="maskPen"/>
      <inkml:brushProperty name="ignorePressure" value="1"/>
    </inkml:brush>
  </inkml:definitions>
  <inkml:trace contextRef="#ctx0" brushRef="#br0">0 80,'43'0,"0"-2,-1-2,66-15,112-15,-84 29,-98 5,-1-1,67-10,-87 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CAB0-5919-8840-BC96-90F349FCAE40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98F6E-3A04-4445-A015-9BFBB897D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6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4331-03E2-904F-BBD8-0BD10E7B3D6D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26" Type="http://schemas.openxmlformats.org/officeDocument/2006/relationships/customXml" Target="../ink/ink7.xml"/><Relationship Id="rId21" Type="http://schemas.openxmlformats.org/officeDocument/2006/relationships/image" Target="../media/image10.png"/><Relationship Id="rId34" Type="http://schemas.openxmlformats.org/officeDocument/2006/relationships/customXml" Target="../ink/ink9.xml"/><Relationship Id="rId42" Type="http://schemas.openxmlformats.org/officeDocument/2006/relationships/image" Target="../media/image2.png"/><Relationship Id="rId55" Type="http://schemas.openxmlformats.org/officeDocument/2006/relationships/customXml" Target="../ink/ink12.xml"/><Relationship Id="rId63" Type="http://schemas.openxmlformats.org/officeDocument/2006/relationships/image" Target="../media/image11.png"/><Relationship Id="rId68" Type="http://schemas.openxmlformats.org/officeDocument/2006/relationships/customXml" Target="../ink/ink18.xml"/><Relationship Id="rId76" Type="http://schemas.openxmlformats.org/officeDocument/2006/relationships/customXml" Target="../ink/ink22.xml"/><Relationship Id="rId84" Type="http://schemas.openxmlformats.org/officeDocument/2006/relationships/customXml" Target="../ink/ink26.xml"/><Relationship Id="rId89" Type="http://schemas.openxmlformats.org/officeDocument/2006/relationships/image" Target="../media/image29.png"/><Relationship Id="rId7" Type="http://schemas.openxmlformats.org/officeDocument/2006/relationships/image" Target="../media/image3.png"/><Relationship Id="rId71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14.png"/><Relationship Id="rId37" Type="http://schemas.openxmlformats.org/officeDocument/2006/relationships/image" Target="../media/image18.png"/><Relationship Id="rId58" Type="http://schemas.openxmlformats.org/officeDocument/2006/relationships/customXml" Target="../ink/ink13.xml"/><Relationship Id="rId66" Type="http://schemas.openxmlformats.org/officeDocument/2006/relationships/customXml" Target="../ink/ink17.xml"/><Relationship Id="rId74" Type="http://schemas.openxmlformats.org/officeDocument/2006/relationships/customXml" Target="../ink/ink21.xml"/><Relationship Id="rId79" Type="http://schemas.openxmlformats.org/officeDocument/2006/relationships/image" Target="../media/image24.png"/><Relationship Id="rId87" Type="http://schemas.openxmlformats.org/officeDocument/2006/relationships/image" Target="../media/image28.png"/><Relationship Id="rId61" Type="http://schemas.openxmlformats.org/officeDocument/2006/relationships/image" Target="../media/image8.png"/><Relationship Id="rId82" Type="http://schemas.openxmlformats.org/officeDocument/2006/relationships/customXml" Target="../ink/ink25.xml"/><Relationship Id="rId90" Type="http://schemas.openxmlformats.org/officeDocument/2006/relationships/customXml" Target="../ink/ink29.xml"/><Relationship Id="rId19" Type="http://schemas.openxmlformats.org/officeDocument/2006/relationships/image" Target="../media/image9.png"/><Relationship Id="rId14" Type="http://schemas.openxmlformats.org/officeDocument/2006/relationships/customXml" Target="../ink/ink4.xml"/><Relationship Id="rId22" Type="http://schemas.openxmlformats.org/officeDocument/2006/relationships/customXml" Target="../ink/ink6.xml"/><Relationship Id="rId30" Type="http://schemas.openxmlformats.org/officeDocument/2006/relationships/customXml" Target="../ink/ink8.xml"/><Relationship Id="rId43" Type="http://schemas.openxmlformats.org/officeDocument/2006/relationships/customXml" Target="../ink/ink11.xml"/><Relationship Id="rId56" Type="http://schemas.openxmlformats.org/officeDocument/2006/relationships/image" Target="../media/image27.emf"/><Relationship Id="rId64" Type="http://schemas.openxmlformats.org/officeDocument/2006/relationships/customXml" Target="../ink/ink16.xml"/><Relationship Id="rId69" Type="http://schemas.openxmlformats.org/officeDocument/2006/relationships/image" Target="../media/image17.png"/><Relationship Id="rId77" Type="http://schemas.openxmlformats.org/officeDocument/2006/relationships/image" Target="../media/image23.png"/><Relationship Id="rId8" Type="http://schemas.openxmlformats.org/officeDocument/2006/relationships/customXml" Target="../ink/ink2.xml"/><Relationship Id="rId72" Type="http://schemas.openxmlformats.org/officeDocument/2006/relationships/customXml" Target="../ink/ink20.xml"/><Relationship Id="rId80" Type="http://schemas.openxmlformats.org/officeDocument/2006/relationships/customXml" Target="../ink/ink24.xml"/><Relationship Id="rId85" Type="http://schemas.openxmlformats.org/officeDocument/2006/relationships/image" Target="../media/image27.png"/><Relationship Id="rId3" Type="http://schemas.openxmlformats.org/officeDocument/2006/relationships/customXml" Target="../ink/ink1.xml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0.xml"/><Relationship Id="rId59" Type="http://schemas.openxmlformats.org/officeDocument/2006/relationships/image" Target="../media/image7.png"/><Relationship Id="rId67" Type="http://schemas.openxmlformats.org/officeDocument/2006/relationships/image" Target="../media/image15.png"/><Relationship Id="rId20" Type="http://schemas.openxmlformats.org/officeDocument/2006/relationships/customXml" Target="../ink/ink5.xml"/><Relationship Id="rId41" Type="http://schemas.openxmlformats.org/officeDocument/2006/relationships/image" Target="../media/image20.png"/><Relationship Id="rId54" Type="http://schemas.openxmlformats.org/officeDocument/2006/relationships/image" Target="../media/image26.emf"/><Relationship Id="rId62" Type="http://schemas.openxmlformats.org/officeDocument/2006/relationships/customXml" Target="../ink/ink15.xml"/><Relationship Id="rId70" Type="http://schemas.openxmlformats.org/officeDocument/2006/relationships/customXml" Target="../ink/ink19.xml"/><Relationship Id="rId75" Type="http://schemas.openxmlformats.org/officeDocument/2006/relationships/image" Target="../media/image22.png"/><Relationship Id="rId83" Type="http://schemas.openxmlformats.org/officeDocument/2006/relationships/image" Target="../media/image26.png"/><Relationship Id="rId88" Type="http://schemas.openxmlformats.org/officeDocument/2006/relationships/customXml" Target="../ink/ink28.xml"/><Relationship Id="rId91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7" Type="http://schemas.openxmlformats.org/officeDocument/2006/relationships/image" Target="../media/image5.PNG"/><Relationship Id="rId10" Type="http://schemas.openxmlformats.org/officeDocument/2006/relationships/customXml" Target="../ink/ink3.xml"/><Relationship Id="rId60" Type="http://schemas.openxmlformats.org/officeDocument/2006/relationships/customXml" Target="../ink/ink14.xml"/><Relationship Id="rId65" Type="http://schemas.openxmlformats.org/officeDocument/2006/relationships/image" Target="../media/image13.png"/><Relationship Id="rId73" Type="http://schemas.openxmlformats.org/officeDocument/2006/relationships/image" Target="../media/image21.png"/><Relationship Id="rId78" Type="http://schemas.openxmlformats.org/officeDocument/2006/relationships/customXml" Target="../ink/ink23.xml"/><Relationship Id="rId81" Type="http://schemas.openxmlformats.org/officeDocument/2006/relationships/image" Target="../media/image25.png"/><Relationship Id="rId86" Type="http://schemas.openxmlformats.org/officeDocument/2006/relationships/customXml" Target="../ink/ink27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11E61E42-C201-0C40-B0D6-FF3C8A0FC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736" y="4674333"/>
            <a:ext cx="4685264" cy="20871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2652337" y="1887422"/>
            <a:ext cx="9168749" cy="2369880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b="1" dirty="0" err="1"/>
              <a:t>Datrysiadau</a:t>
            </a:r>
            <a:endParaRPr lang="en-GB" sz="2000" b="1" dirty="0">
              <a:solidFill>
                <a:srgbClr val="00B050"/>
              </a:solidFill>
            </a:endParaRP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/>
          </a:p>
          <a:p>
            <a:endParaRPr lang="en-GB" sz="1400" b="1" dirty="0"/>
          </a:p>
          <a:p>
            <a:br>
              <a:rPr lang="en-GB" sz="1400" b="1" dirty="0"/>
            </a:br>
            <a:br>
              <a:rPr lang="en-GB" sz="1400" b="1" dirty="0"/>
            </a:b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A4BDF-5EE7-DE44-8651-72E8294223EA}"/>
              </a:ext>
            </a:extLst>
          </p:cNvPr>
          <p:cNvSpPr txBox="1"/>
          <p:nvPr/>
        </p:nvSpPr>
        <p:spPr>
          <a:xfrm rot="1021164">
            <a:off x="628967" y="-325969"/>
            <a:ext cx="141135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00B0F0">
                    <a:alpha val="38000"/>
                  </a:srgb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9248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203132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Her 1: </a:t>
            </a:r>
            <a:r>
              <a:rPr lang="en-GB" dirty="0" err="1"/>
              <a:t>Chwilair</a:t>
            </a:r>
            <a:r>
              <a:rPr lang="en-GB" dirty="0"/>
              <a:t> </a:t>
            </a:r>
            <a:r>
              <a:rPr lang="en-GB" dirty="0" err="1"/>
              <a:t>Radianau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207552" y="577088"/>
            <a:ext cx="4950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Llenwch</a:t>
            </a:r>
            <a:r>
              <a:rPr lang="en-US" b="1" dirty="0"/>
              <a:t> y </a:t>
            </a:r>
            <a:r>
              <a:rPr lang="en-US" b="1" dirty="0" err="1"/>
              <a:t>bylchau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wneud</a:t>
            </a:r>
            <a:r>
              <a:rPr lang="en-US" b="1" dirty="0"/>
              <a:t> y </a:t>
            </a:r>
            <a:r>
              <a:rPr lang="en-US" b="1" dirty="0" err="1"/>
              <a:t>gosodiad</a:t>
            </a:r>
            <a:r>
              <a:rPr lang="en-US" b="1" dirty="0"/>
              <a:t> </a:t>
            </a:r>
            <a:r>
              <a:rPr lang="en-US" b="1" dirty="0" err="1"/>
              <a:t>yn</a:t>
            </a:r>
            <a:r>
              <a:rPr lang="en-US" b="1" dirty="0"/>
              <a:t> </a:t>
            </a:r>
            <a:r>
              <a:rPr lang="en-US" b="1" dirty="0" err="1"/>
              <a:t>gywir</a:t>
            </a:r>
            <a:r>
              <a:rPr lang="en-US" b="1" dirty="0"/>
              <a:t> ac </a:t>
            </a:r>
            <a:r>
              <a:rPr lang="en-US" b="1" dirty="0" err="1"/>
              <a:t>yna</a:t>
            </a:r>
            <a:r>
              <a:rPr lang="en-US" b="1" dirty="0"/>
              <a:t> </a:t>
            </a:r>
            <a:r>
              <a:rPr lang="en-US" b="1" dirty="0" err="1"/>
              <a:t>dewch</a:t>
            </a:r>
            <a:r>
              <a:rPr lang="en-US" b="1" dirty="0"/>
              <a:t> o </a:t>
            </a:r>
            <a:r>
              <a:rPr lang="en-US" b="1" dirty="0" err="1"/>
              <a:t>hyd</a:t>
            </a:r>
            <a:r>
              <a:rPr lang="en-US" b="1" dirty="0"/>
              <a:t> </a:t>
            </a:r>
            <a:r>
              <a:rPr lang="en-US" b="1" dirty="0" err="1"/>
              <a:t>i'r</a:t>
            </a:r>
            <a:r>
              <a:rPr lang="en-US" b="1" dirty="0"/>
              <a:t> </a:t>
            </a:r>
            <a:r>
              <a:rPr lang="en-US" b="1" dirty="0" err="1"/>
              <a:t>gair</a:t>
            </a:r>
            <a:r>
              <a:rPr lang="en-US" b="1" dirty="0"/>
              <a:t> </a:t>
            </a:r>
            <a:r>
              <a:rPr lang="en-US" b="1" dirty="0" err="1"/>
              <a:t>hwnnw</a:t>
            </a:r>
            <a:r>
              <a:rPr lang="en-US" b="1" dirty="0"/>
              <a:t> </a:t>
            </a:r>
            <a:r>
              <a:rPr lang="en-US" b="1" dirty="0" err="1"/>
              <a:t>yn</a:t>
            </a:r>
            <a:r>
              <a:rPr lang="en-US" b="1" dirty="0"/>
              <a:t> y </a:t>
            </a:r>
            <a:r>
              <a:rPr lang="en-US" b="1" dirty="0" err="1"/>
              <a:t>chwilair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63EA56-D4B5-4277-92CF-1FB9995B52E4}"/>
                  </a:ext>
                </a:extLst>
              </p14:cNvPr>
              <p14:cNvContentPartPr/>
              <p14:nvPr/>
            </p14:nvContentPartPr>
            <p14:xfrm>
              <a:off x="8663760" y="1698600"/>
              <a:ext cx="51660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63EA56-D4B5-4277-92CF-1FB9995B52E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09760" y="1590960"/>
                <a:ext cx="624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417C2DF-1371-4837-82B7-CE982B15C73D}"/>
                  </a:ext>
                </a:extLst>
              </p14:cNvPr>
              <p14:cNvContentPartPr/>
              <p14:nvPr/>
            </p14:nvContentPartPr>
            <p14:xfrm>
              <a:off x="8694360" y="2018640"/>
              <a:ext cx="283320" cy="86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417C2DF-1371-4837-82B7-CE982B15C73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640360" y="1910640"/>
                <a:ext cx="3909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DD1F505-7132-4946-B473-6BA7A539BB4C}"/>
                  </a:ext>
                </a:extLst>
              </p14:cNvPr>
              <p14:cNvContentPartPr/>
              <p14:nvPr/>
            </p14:nvContentPartPr>
            <p14:xfrm>
              <a:off x="8656200" y="2331120"/>
              <a:ext cx="300960" cy="3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DD1F505-7132-4946-B473-6BA7A539BB4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02560" y="2223480"/>
                <a:ext cx="4086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4B05C48-510E-4A24-BBBA-E93823F1AD89}"/>
                  </a:ext>
                </a:extLst>
              </p14:cNvPr>
              <p14:cNvContentPartPr/>
              <p14:nvPr/>
            </p14:nvContentPartPr>
            <p14:xfrm>
              <a:off x="8724600" y="2575200"/>
              <a:ext cx="35784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4B05C48-510E-4A24-BBBA-E93823F1AD8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670600" y="2467560"/>
                <a:ext cx="4654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475ADF3-F5D9-42D3-96EB-96479D1112BE}"/>
                  </a:ext>
                </a:extLst>
              </p14:cNvPr>
              <p14:cNvContentPartPr/>
              <p14:nvPr/>
            </p14:nvContentPartPr>
            <p14:xfrm>
              <a:off x="8640720" y="2879760"/>
              <a:ext cx="38052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475ADF3-F5D9-42D3-96EB-96479D1112B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587080" y="2772120"/>
                <a:ext cx="4881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1D12F97-7D22-47C4-B99B-F97B35913237}"/>
                  </a:ext>
                </a:extLst>
              </p14:cNvPr>
              <p14:cNvContentPartPr/>
              <p14:nvPr/>
            </p14:nvContentPartPr>
            <p14:xfrm>
              <a:off x="8663760" y="3298800"/>
              <a:ext cx="37440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1D12F97-7D22-47C4-B99B-F97B3591323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609760" y="3191160"/>
                <a:ext cx="482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E42DCFC-17B6-457F-AFE0-BE57EBBE9962}"/>
                  </a:ext>
                </a:extLst>
              </p14:cNvPr>
              <p14:cNvContentPartPr/>
              <p14:nvPr/>
            </p14:nvContentPartPr>
            <p14:xfrm>
              <a:off x="8671320" y="3618840"/>
              <a:ext cx="365040" cy="115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E42DCFC-17B6-457F-AFE0-BE57EBBE996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617680" y="3511200"/>
                <a:ext cx="47268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F6785C5-FC52-4AB8-BF9B-F4B879028889}"/>
                  </a:ext>
                </a:extLst>
              </p14:cNvPr>
              <p14:cNvContentPartPr/>
              <p14:nvPr/>
            </p14:nvContentPartPr>
            <p14:xfrm>
              <a:off x="8686440" y="3901080"/>
              <a:ext cx="38880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F6785C5-FC52-4AB8-BF9B-F4B87902888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632800" y="3793440"/>
                <a:ext cx="4964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955FBA4-5267-40A8-A2F1-98A9473CBF70}"/>
                  </a:ext>
                </a:extLst>
              </p14:cNvPr>
              <p14:cNvContentPartPr/>
              <p14:nvPr/>
            </p14:nvContentPartPr>
            <p14:xfrm>
              <a:off x="8663760" y="4184760"/>
              <a:ext cx="284040" cy="291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955FBA4-5267-40A8-A2F1-98A9473CBF7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609760" y="4077120"/>
                <a:ext cx="39168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FFBF002-AE27-4D18-B20C-A8D698A51D15}"/>
                  </a:ext>
                </a:extLst>
              </p14:cNvPr>
              <p14:cNvContentPartPr/>
              <p14:nvPr/>
            </p14:nvContentPartPr>
            <p14:xfrm>
              <a:off x="8641020" y="4663920"/>
              <a:ext cx="342000" cy="2268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FFBF002-AE27-4D18-B20C-A8D698A51D1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587380" y="4555920"/>
                <a:ext cx="44964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DF12B7AD-67DA-449E-86BA-4DEA2A0119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9467326"/>
                  </p:ext>
                </p:extLst>
              </p:nvPr>
            </p:nvGraphicFramePr>
            <p:xfrm>
              <a:off x="4862751" y="1257675"/>
              <a:ext cx="4657389" cy="42973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3624">
                      <a:extLst>
                        <a:ext uri="{9D8B030D-6E8A-4147-A177-3AD203B41FA5}">
                          <a16:colId xmlns:a16="http://schemas.microsoft.com/office/drawing/2014/main" val="792901277"/>
                        </a:ext>
                      </a:extLst>
                    </a:gridCol>
                    <a:gridCol w="963765">
                      <a:extLst>
                        <a:ext uri="{9D8B030D-6E8A-4147-A177-3AD203B41FA5}">
                          <a16:colId xmlns:a16="http://schemas.microsoft.com/office/drawing/2014/main" val="2367888076"/>
                        </a:ext>
                      </a:extLst>
                    </a:gridCol>
                  </a:tblGrid>
                  <a:tr h="260504"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 err="1">
                              <a:solidFill>
                                <a:schemeClr val="tx1"/>
                              </a:solidFill>
                            </a:rPr>
                            <a:t>Cwestiwn</a:t>
                          </a:r>
                          <a:endParaRPr lang="en-GB" sz="1200" b="1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 err="1">
                              <a:solidFill>
                                <a:schemeClr val="tx1"/>
                              </a:solidFill>
                            </a:rPr>
                            <a:t>Ateb</a:t>
                          </a:r>
                          <a:endParaRPr lang="en-GB" sz="1200" b="1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1784829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57.3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= 1 _ _ _ _ _ _ _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radian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06061761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Pi radian = _ _ _ cant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wyth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6870260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pi radian = Tri chant a _ _ 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chwe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8640585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_ _ pi radian = 90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chwarter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1265977"/>
                      </a:ext>
                    </a:extLst>
                  </a:tr>
                  <a:tr h="4700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 pi radian = 60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treian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4912381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dreian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 pi radian = 120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2016938"/>
                      </a:ext>
                    </a:extLst>
                  </a:tr>
                  <a:tr h="331371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chwarter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pi radian = 135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tri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7052059"/>
                      </a:ext>
                    </a:extLst>
                  </a:tr>
                  <a:tr h="3003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200" b="0" i="1" kern="100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GB" sz="1200" b="0" i="1" kern="1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200" b="0" kern="1000" dirty="0"/>
                            <a:t>rad = _ _ _ _ _ _ </a:t>
                          </a:r>
                          <a:r>
                            <a:rPr lang="en-GB" sz="1200" b="0" kern="1000" dirty="0" err="1"/>
                            <a:t>gradd</a:t>
                          </a:r>
                          <a:endParaRPr lang="en-GB" sz="1200" b="0" kern="1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naw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444905"/>
                      </a:ext>
                    </a:extLst>
                  </a:tr>
                  <a:tr h="36704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pi radian = Saith cant a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pedwar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2958563"/>
                      </a:ext>
                    </a:extLst>
                  </a:tr>
                  <a:tr h="4700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Tri pi radian = _ _ _ _  cant a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phedwar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pump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9140884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 pi radian = 30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chweched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1623049"/>
                      </a:ext>
                    </a:extLst>
                  </a:tr>
                  <a:tr h="301637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200" b="0" i="1" kern="100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1200" b="0" i="1" kern="100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GB" sz="1200" b="0" i="1" kern="1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GB" sz="1200" b="0" kern="1000" dirty="0"/>
                            <a:t>rad = un _ _ _ _ _ _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83812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DF12B7AD-67DA-449E-86BA-4DEA2A0119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9467326"/>
                  </p:ext>
                </p:extLst>
              </p:nvPr>
            </p:nvGraphicFramePr>
            <p:xfrm>
              <a:off x="4862751" y="1257675"/>
              <a:ext cx="4657389" cy="429739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3624">
                      <a:extLst>
                        <a:ext uri="{9D8B030D-6E8A-4147-A177-3AD203B41FA5}">
                          <a16:colId xmlns:a16="http://schemas.microsoft.com/office/drawing/2014/main" val="792901277"/>
                        </a:ext>
                      </a:extLst>
                    </a:gridCol>
                    <a:gridCol w="963765">
                      <a:extLst>
                        <a:ext uri="{9D8B030D-6E8A-4147-A177-3AD203B41FA5}">
                          <a16:colId xmlns:a16="http://schemas.microsoft.com/office/drawing/2014/main" val="2367888076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 err="1">
                              <a:solidFill>
                                <a:schemeClr val="tx1"/>
                              </a:solidFill>
                            </a:rPr>
                            <a:t>Cwestiwn</a:t>
                          </a:r>
                          <a:endParaRPr lang="en-GB" sz="1200" b="1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1" kern="1000" dirty="0" err="1">
                              <a:solidFill>
                                <a:schemeClr val="tx1"/>
                              </a:solidFill>
                            </a:rPr>
                            <a:t>Ateb</a:t>
                          </a:r>
                          <a:endParaRPr lang="en-GB" sz="1200" b="1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41784829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57.3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= 1 _ _ _ _ _ _ _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radian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06061761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Pi radian = _ _ _ cant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wyth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6870260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pi radian = Tri chant a _ _ 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chwe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8640585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_ _ pi radian = 90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chwarter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1265977"/>
                      </a:ext>
                    </a:extLst>
                  </a:tr>
                  <a:tr h="4700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 pi radian = 60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treian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54912381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dreian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 pi radian = 120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42016938"/>
                      </a:ext>
                    </a:extLst>
                  </a:tr>
                  <a:tr h="331371"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_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chwarter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pi radian = 135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tri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37052059"/>
                      </a:ext>
                    </a:extLst>
                  </a:tr>
                  <a:tr h="3003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2"/>
                          <a:stretch>
                            <a:fillRect l="-165" t="-818000" r="-26359" b="-5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naw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9344490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_ _ _ _ pi radian = Saith cant a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dau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pedwar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2958563"/>
                      </a:ext>
                    </a:extLst>
                  </a:tr>
                  <a:tr h="4700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Tri pi radian = _ _ _ _  cant a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phedwar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deg</a:t>
                          </a: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pump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69140884"/>
                      </a:ext>
                    </a:extLst>
                  </a:tr>
                  <a:tr h="2820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0" kern="1000" dirty="0">
                              <a:solidFill>
                                <a:schemeClr val="tx1"/>
                              </a:solidFill>
                            </a:rPr>
                            <a:t>Un _ _ _ _ _  pi radian = 30</a:t>
                          </a:r>
                          <a:r>
                            <a:rPr lang="en-GB" sz="1200" b="0" kern="1000" baseline="30000" dirty="0">
                              <a:solidFill>
                                <a:schemeClr val="tx1"/>
                              </a:solidFill>
                            </a:rPr>
                            <a:t>o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chweched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1623049"/>
                      </a:ext>
                    </a:extLst>
                  </a:tr>
                  <a:tr h="3016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2"/>
                          <a:stretch>
                            <a:fillRect l="-165" t="-1314000" r="-26359" b="-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kern="1000" dirty="0" err="1">
                              <a:solidFill>
                                <a:schemeClr val="tx1"/>
                              </a:solidFill>
                            </a:rPr>
                            <a:t>gradd</a:t>
                          </a:r>
                          <a:endParaRPr lang="en-GB" sz="1200" b="0" kern="1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838120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196C739-D145-4822-A643-60CFD3C2726C}"/>
                  </a:ext>
                </a:extLst>
              </p14:cNvPr>
              <p14:cNvContentPartPr/>
              <p14:nvPr/>
            </p14:nvContentPartPr>
            <p14:xfrm>
              <a:off x="8915250" y="2273940"/>
              <a:ext cx="438480" cy="119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196C739-D145-4822-A643-60CFD3C2726C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879250" y="2201940"/>
                <a:ext cx="51012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179F31-EB4B-48DD-ACE3-F51122EB3E5C}"/>
                  </a:ext>
                </a:extLst>
              </p14:cNvPr>
              <p14:cNvContentPartPr/>
              <p14:nvPr/>
            </p14:nvContentPartPr>
            <p14:xfrm>
              <a:off x="8664750" y="2550420"/>
              <a:ext cx="572040" cy="98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179F31-EB4B-48DD-ACE3-F51122EB3E5C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628750" y="2478420"/>
                <a:ext cx="643680" cy="24228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 descr="A picture containing arrow&#10;&#10;Description automatically generated">
            <a:extLst>
              <a:ext uri="{FF2B5EF4-FFF2-40B4-BE49-F238E27FC236}">
                <a16:creationId xmlns:a16="http://schemas.microsoft.com/office/drawing/2014/main" id="{735B6A16-FF15-4CA1-9C5D-563ED56E29DC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207552" y="1280303"/>
            <a:ext cx="4577863" cy="46418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052206D-1287-4EEB-8F92-5098A667CB60}"/>
                  </a:ext>
                </a:extLst>
              </p14:cNvPr>
              <p14:cNvContentPartPr/>
              <p14:nvPr/>
            </p14:nvContentPartPr>
            <p14:xfrm>
              <a:off x="822540" y="1541760"/>
              <a:ext cx="1900440" cy="19386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052206D-1287-4EEB-8F92-5098A667CB6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68900" y="1434120"/>
                <a:ext cx="2008080" cy="21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7204F61-8240-4124-BEE8-B8033F0C453E}"/>
                  </a:ext>
                </a:extLst>
              </p14:cNvPr>
              <p14:cNvContentPartPr/>
              <p14:nvPr/>
            </p14:nvContentPartPr>
            <p14:xfrm>
              <a:off x="4162980" y="3338880"/>
              <a:ext cx="24120" cy="5814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7204F61-8240-4124-BEE8-B8033F0C453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109340" y="3230880"/>
                <a:ext cx="131760" cy="79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97E4C48-7BC3-46A1-BEAC-19A3DE9E4DC4}"/>
                  </a:ext>
                </a:extLst>
              </p14:cNvPr>
              <p14:cNvContentPartPr/>
              <p14:nvPr/>
            </p14:nvContentPartPr>
            <p14:xfrm>
              <a:off x="1490340" y="1502520"/>
              <a:ext cx="2777760" cy="26812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97E4C48-7BC3-46A1-BEAC-19A3DE9E4DC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436340" y="1394880"/>
                <a:ext cx="2885400" cy="28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220BA97-433C-40F0-BAE2-B5A5C4F4900C}"/>
                  </a:ext>
                </a:extLst>
              </p14:cNvPr>
              <p14:cNvContentPartPr/>
              <p14:nvPr/>
            </p14:nvContentPartPr>
            <p14:xfrm>
              <a:off x="4440180" y="2634720"/>
              <a:ext cx="137880" cy="15966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220BA97-433C-40F0-BAE2-B5A5C4F4900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386180" y="2527080"/>
                <a:ext cx="245520" cy="181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69610B5-4C1B-45CE-9A5A-42BC1126ABC3}"/>
                  </a:ext>
                </a:extLst>
              </p14:cNvPr>
              <p14:cNvContentPartPr/>
              <p14:nvPr/>
            </p14:nvContentPartPr>
            <p14:xfrm>
              <a:off x="4499220" y="4208640"/>
              <a:ext cx="44280" cy="4158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69610B5-4C1B-45CE-9A5A-42BC1126ABC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445580" y="4101000"/>
                <a:ext cx="151920" cy="63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A45AB38-A43E-4BF1-A2C3-1126189CC8DE}"/>
                  </a:ext>
                </a:extLst>
              </p14:cNvPr>
              <p14:cNvContentPartPr/>
              <p14:nvPr/>
            </p14:nvContentPartPr>
            <p14:xfrm>
              <a:off x="385860" y="1489200"/>
              <a:ext cx="862560" cy="9471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A45AB38-A43E-4BF1-A2C3-1126189CC8DE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32220" y="1381200"/>
                <a:ext cx="970200" cy="11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2B1CF00-6E36-4A03-AAB0-77FA1F381AFA}"/>
                  </a:ext>
                </a:extLst>
              </p14:cNvPr>
              <p14:cNvContentPartPr/>
              <p14:nvPr/>
            </p14:nvContentPartPr>
            <p14:xfrm>
              <a:off x="395580" y="5632800"/>
              <a:ext cx="909000" cy="104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2B1CF00-6E36-4A03-AAB0-77FA1F381AFA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41940" y="5525160"/>
                <a:ext cx="101664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1912A41B-3646-449D-A7EC-B65B3A26DE92}"/>
                  </a:ext>
                </a:extLst>
              </p14:cNvPr>
              <p14:cNvContentPartPr/>
              <p14:nvPr/>
            </p14:nvContentPartPr>
            <p14:xfrm>
              <a:off x="1111260" y="1399560"/>
              <a:ext cx="2034720" cy="208476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1912A41B-3646-449D-A7EC-B65B3A26DE9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057260" y="1291560"/>
                <a:ext cx="2142360" cy="230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78FEB767-CEC0-48CF-9D2B-398A5B180FDE}"/>
                  </a:ext>
                </a:extLst>
              </p14:cNvPr>
              <p14:cNvContentPartPr/>
              <p14:nvPr/>
            </p14:nvContentPartPr>
            <p14:xfrm>
              <a:off x="1183260" y="3438600"/>
              <a:ext cx="1167840" cy="1908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78FEB767-CEC0-48CF-9D2B-398A5B180FD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129620" y="3330960"/>
                <a:ext cx="12754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9A60DD3-3E57-4ADC-B6D9-0BE2D48CFA81}"/>
                  </a:ext>
                </a:extLst>
              </p14:cNvPr>
              <p14:cNvContentPartPr/>
              <p14:nvPr/>
            </p14:nvContentPartPr>
            <p14:xfrm>
              <a:off x="8622540" y="5081880"/>
              <a:ext cx="650520" cy="176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9A60DD3-3E57-4ADC-B6D9-0BE2D48CFA81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568900" y="4973880"/>
                <a:ext cx="75816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DCEA943C-42DC-422F-8D57-14E9D1B3520E}"/>
                  </a:ext>
                </a:extLst>
              </p14:cNvPr>
              <p14:cNvContentPartPr/>
              <p14:nvPr/>
            </p14:nvContentPartPr>
            <p14:xfrm>
              <a:off x="1561260" y="1861800"/>
              <a:ext cx="2673360" cy="26848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DCEA943C-42DC-422F-8D57-14E9D1B3520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507620" y="1753800"/>
                <a:ext cx="2781000" cy="29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273482BF-D41B-4314-B645-552910E1FFFF}"/>
                  </a:ext>
                </a:extLst>
              </p14:cNvPr>
              <p14:cNvContentPartPr/>
              <p14:nvPr/>
            </p14:nvContentPartPr>
            <p14:xfrm>
              <a:off x="8622540" y="5372760"/>
              <a:ext cx="835920" cy="432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273482BF-D41B-4314-B645-552910E1FFF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568900" y="5264760"/>
                <a:ext cx="94356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A68903D-93C1-4097-9773-E9DEF6E19C70}"/>
                  </a:ext>
                </a:extLst>
              </p14:cNvPr>
              <p14:cNvContentPartPr/>
              <p14:nvPr/>
            </p14:nvContentPartPr>
            <p14:xfrm>
              <a:off x="3413100" y="1540680"/>
              <a:ext cx="43200" cy="148284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A68903D-93C1-4097-9773-E9DEF6E19C70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359100" y="1433040"/>
                <a:ext cx="150840" cy="169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111EE13-C712-4AAB-A189-3D38C4012910}"/>
                  </a:ext>
                </a:extLst>
              </p14:cNvPr>
              <p14:cNvContentPartPr/>
              <p14:nvPr/>
            </p14:nvContentPartPr>
            <p14:xfrm>
              <a:off x="421860" y="4495200"/>
              <a:ext cx="68760" cy="8452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111EE13-C712-4AAB-A189-3D38C4012910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68220" y="4387560"/>
                <a:ext cx="176400" cy="10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27EC7BA9-C77A-4A28-8A6C-3F56F05F4B37}"/>
                  </a:ext>
                </a:extLst>
              </p14:cNvPr>
              <p14:cNvContentPartPr/>
              <p14:nvPr/>
            </p14:nvContentPartPr>
            <p14:xfrm>
              <a:off x="3012420" y="2979240"/>
              <a:ext cx="1233000" cy="12308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27EC7BA9-C77A-4A28-8A6C-3F56F05F4B37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958780" y="2871240"/>
                <a:ext cx="1340640" cy="14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3D58306E-6367-4148-A027-1B1A7FEBA3A0}"/>
                  </a:ext>
                </a:extLst>
              </p14:cNvPr>
              <p14:cNvContentPartPr/>
              <p14:nvPr/>
            </p14:nvContentPartPr>
            <p14:xfrm>
              <a:off x="421140" y="2999040"/>
              <a:ext cx="823680" cy="85392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3D58306E-6367-4148-A027-1B1A7FEBA3A0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67140" y="2891040"/>
                <a:ext cx="931320" cy="10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831190DB-B769-438E-9F54-779F0252BF6A}"/>
                  </a:ext>
                </a:extLst>
              </p14:cNvPr>
              <p14:cNvContentPartPr/>
              <p14:nvPr/>
            </p14:nvContentPartPr>
            <p14:xfrm>
              <a:off x="3737820" y="4883640"/>
              <a:ext cx="777960" cy="2448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831190DB-B769-438E-9F54-779F0252BF6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683820" y="4775640"/>
                <a:ext cx="885600" cy="2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71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929060A-9734-462A-974A-A48F2064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59" y="1047793"/>
            <a:ext cx="8833282" cy="49053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AE3A70-A4AD-4275-BAFF-CA862DAD4F2C}"/>
              </a:ext>
            </a:extLst>
          </p:cNvPr>
          <p:cNvSpPr/>
          <p:nvPr/>
        </p:nvSpPr>
        <p:spPr>
          <a:xfrm>
            <a:off x="132557" y="114496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Her 1: </a:t>
            </a:r>
            <a:r>
              <a:rPr lang="en-GB" dirty="0" err="1"/>
              <a:t>Radianau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AA4E9F-046D-48C1-AEDE-2A2B75C2F7B1}"/>
                  </a:ext>
                </a:extLst>
              </p:cNvPr>
              <p:cNvSpPr txBox="1"/>
              <p:nvPr/>
            </p:nvSpPr>
            <p:spPr>
              <a:xfrm>
                <a:off x="3815603" y="165646"/>
                <a:ext cx="609039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Mae'r </a:t>
                </a:r>
                <a:r>
                  <a:rPr lang="en-US" b="1" dirty="0" err="1"/>
                  <a:t>echelinau</a:t>
                </a:r>
                <a:r>
                  <a:rPr lang="en-US" b="1" dirty="0"/>
                  <a:t> </a:t>
                </a:r>
                <a:r>
                  <a:rPr lang="en-US" b="1" dirty="0" err="1"/>
                  <a:t>llorweddol</a:t>
                </a:r>
                <a:r>
                  <a:rPr lang="en-US" b="1" dirty="0"/>
                  <a:t> </a:t>
                </a:r>
                <a:r>
                  <a:rPr lang="en-US" b="1" dirty="0" err="1"/>
                  <a:t>ar</a:t>
                </a:r>
                <a:r>
                  <a:rPr lang="en-US" b="1" dirty="0"/>
                  <a:t> </a:t>
                </a:r>
                <a:r>
                  <a:rPr lang="en-US" b="1" dirty="0" err="1"/>
                  <a:t>graff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dirty="0" err="1"/>
                  <a:t>isod</a:t>
                </a:r>
                <a:r>
                  <a:rPr lang="en-US" b="1" dirty="0"/>
                  <a:t> </a:t>
                </a:r>
                <a:r>
                  <a:rPr lang="en-US" b="1" dirty="0" err="1"/>
                  <a:t>wedi</a:t>
                </a:r>
                <a:r>
                  <a:rPr lang="en-US" b="1" dirty="0"/>
                  <a:t> </a:t>
                </a:r>
                <a:r>
                  <a:rPr lang="en-US" b="1" dirty="0" err="1"/>
                  <a:t>drysu</a:t>
                </a:r>
                <a:r>
                  <a:rPr lang="en-US" b="1" dirty="0"/>
                  <a:t>! </a:t>
                </a:r>
                <a:r>
                  <a:rPr lang="en-US" b="1" dirty="0" err="1"/>
                  <a:t>Llusgwch</a:t>
                </a:r>
                <a:r>
                  <a:rPr lang="en-US" b="1" dirty="0"/>
                  <a:t> y </a:t>
                </a:r>
                <a:r>
                  <a:rPr lang="en-US" b="1" dirty="0" err="1"/>
                  <a:t>labeli</a:t>
                </a:r>
                <a:r>
                  <a:rPr lang="en-US" b="1" dirty="0"/>
                  <a:t> </a:t>
                </a:r>
                <a:r>
                  <a:rPr lang="en-US" b="1" dirty="0" err="1"/>
                  <a:t>coch</a:t>
                </a:r>
                <a:r>
                  <a:rPr lang="en-US" b="1" dirty="0"/>
                  <a:t> </a:t>
                </a:r>
                <a:r>
                  <a:rPr lang="en-US" b="1" dirty="0" err="1"/>
                  <a:t>i’r</a:t>
                </a:r>
                <a:r>
                  <a:rPr lang="en-US" b="1" dirty="0"/>
                  <a:t> </a:t>
                </a:r>
                <a:r>
                  <a:rPr lang="en-US" b="1" dirty="0" err="1"/>
                  <a:t>safleoedd</a:t>
                </a:r>
                <a:r>
                  <a:rPr lang="en-US" b="1" dirty="0"/>
                  <a:t> </a:t>
                </a:r>
                <a:r>
                  <a:rPr lang="en-US" b="1" dirty="0" err="1"/>
                  <a:t>cywir</a:t>
                </a:r>
                <a:r>
                  <a:rPr lang="en-US" b="1" dirty="0"/>
                  <a:t>!</a:t>
                </a:r>
              </a:p>
              <a:p>
                <a:endParaRPr lang="en-US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AA4E9F-046D-48C1-AEDE-2A2B75C2F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603" y="165646"/>
                <a:ext cx="6090397" cy="1200329"/>
              </a:xfrm>
              <a:prstGeom prst="rect">
                <a:avLst/>
              </a:prstGeom>
              <a:blipFill>
                <a:blip r:embed="rId3"/>
                <a:stretch>
                  <a:fillRect l="-901" t="-2538"/>
                </a:stretch>
              </a:blipFill>
            </p:spPr>
            <p:txBody>
              <a:bodyPr/>
              <a:lstStyle/>
              <a:p>
                <a:r>
                  <a:rPr lang="cy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3DCEAA6B-A300-4AB7-BB36-04A9B922AD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962"/>
          <a:stretch/>
        </p:blipFill>
        <p:spPr>
          <a:xfrm>
            <a:off x="215812" y="1047793"/>
            <a:ext cx="9269933" cy="497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64633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Her 2: </a:t>
            </a:r>
            <a:r>
              <a:rPr lang="en-GB" dirty="0" err="1"/>
              <a:t>Digwyddiad</a:t>
            </a:r>
            <a:r>
              <a:rPr lang="en-GB" dirty="0"/>
              <a:t> </a:t>
            </a:r>
            <a:r>
              <a:rPr lang="en-GB" dirty="0" err="1"/>
              <a:t>Rhyfedd</a:t>
            </a:r>
            <a:r>
              <a:rPr lang="en-GB" dirty="0"/>
              <a:t> y Ci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368622" y="2489994"/>
            <a:ext cx="9765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1, 2, 4, 7, 11, 14, 16, 17, 19, 22, 26, 28, 29, 41, 44, ?</a:t>
            </a:r>
          </a:p>
          <a:p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C6FD-0285-45C3-AA6C-CA6B9CE3328F}"/>
              </a:ext>
            </a:extLst>
          </p:cNvPr>
          <p:cNvSpPr txBox="1"/>
          <p:nvPr/>
        </p:nvSpPr>
        <p:spPr>
          <a:xfrm>
            <a:off x="368625" y="1012666"/>
            <a:ext cx="7763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Yn</a:t>
            </a:r>
            <a:r>
              <a:rPr lang="en-US" b="1" dirty="0"/>
              <a:t> y </a:t>
            </a:r>
            <a:r>
              <a:rPr lang="en-US" b="1" dirty="0" err="1"/>
              <a:t>stori</a:t>
            </a:r>
            <a:r>
              <a:rPr lang="en-US" b="1" dirty="0"/>
              <a:t> Sherlock Holmes 'Sliver Blaze' </a:t>
            </a:r>
            <a:r>
              <a:rPr lang="en-US" b="1" dirty="0" err="1"/>
              <a:t>gofynnir</a:t>
            </a:r>
            <a:r>
              <a:rPr lang="en-US" b="1" dirty="0"/>
              <a:t> y </a:t>
            </a:r>
            <a:r>
              <a:rPr lang="en-US" b="1" dirty="0" err="1"/>
              <a:t>cwestiwn</a:t>
            </a:r>
            <a:r>
              <a:rPr lang="en-US" b="1" dirty="0"/>
              <a:t>:</a:t>
            </a:r>
          </a:p>
          <a:p>
            <a:r>
              <a:rPr lang="en-US" b="1" dirty="0"/>
              <a:t>"A </a:t>
            </a:r>
            <a:r>
              <a:rPr lang="en-US" b="1" dirty="0" err="1"/>
              <a:t>oes</a:t>
            </a:r>
            <a:r>
              <a:rPr lang="en-US" b="1" dirty="0"/>
              <a:t> </a:t>
            </a:r>
            <a:r>
              <a:rPr lang="en-US" b="1" dirty="0" err="1"/>
              <a:t>unrhyw</a:t>
            </a:r>
            <a:r>
              <a:rPr lang="en-US" b="1" dirty="0"/>
              <a:t> </a:t>
            </a:r>
            <a:r>
              <a:rPr lang="en-US" b="1" dirty="0" err="1"/>
              <a:t>bwynt</a:t>
            </a:r>
            <a:r>
              <a:rPr lang="en-US" b="1" dirty="0"/>
              <a:t> </a:t>
            </a:r>
            <a:r>
              <a:rPr lang="en-US" b="1" dirty="0" err="1"/>
              <a:t>arall</a:t>
            </a:r>
            <a:r>
              <a:rPr lang="en-US" b="1" dirty="0"/>
              <a:t> </a:t>
            </a:r>
            <a:r>
              <a:rPr lang="en-US" b="1" dirty="0" err="1"/>
              <a:t>yr</a:t>
            </a:r>
            <a:r>
              <a:rPr lang="en-US" b="1" dirty="0"/>
              <a:t> </a:t>
            </a:r>
            <a:r>
              <a:rPr lang="en-US" b="1" dirty="0" err="1"/>
              <a:t>hoffech</a:t>
            </a:r>
            <a:r>
              <a:rPr lang="en-US" b="1" dirty="0"/>
              <a:t> </a:t>
            </a:r>
            <a:r>
              <a:rPr lang="en-US" b="1" dirty="0" err="1"/>
              <a:t>dynnu</a:t>
            </a:r>
            <a:r>
              <a:rPr lang="en-US" b="1" dirty="0"/>
              <a:t> </a:t>
            </a:r>
            <a:r>
              <a:rPr lang="en-US" b="1" dirty="0" err="1"/>
              <a:t>fy</a:t>
            </a:r>
            <a:r>
              <a:rPr lang="en-US" b="1" dirty="0"/>
              <a:t> </a:t>
            </a:r>
            <a:r>
              <a:rPr lang="en-US" b="1" dirty="0" err="1"/>
              <a:t>sylw</a:t>
            </a:r>
            <a:r>
              <a:rPr lang="en-US" b="1" dirty="0"/>
              <a:t> </a:t>
            </a:r>
            <a:r>
              <a:rPr lang="en-US" b="1" dirty="0" err="1"/>
              <a:t>ato</a:t>
            </a:r>
            <a:r>
              <a:rPr lang="en-US" b="1" dirty="0"/>
              <a:t>?"</a:t>
            </a:r>
            <a:br>
              <a:rPr lang="en-US" b="1" dirty="0"/>
            </a:br>
            <a:r>
              <a:rPr lang="en-US" b="1" dirty="0"/>
              <a:t>"I </a:t>
            </a:r>
            <a:r>
              <a:rPr lang="en-US" b="1" dirty="0" err="1"/>
              <a:t>ddigwyddiad</a:t>
            </a:r>
            <a:r>
              <a:rPr lang="en-US" b="1" dirty="0"/>
              <a:t> </a:t>
            </a:r>
            <a:r>
              <a:rPr lang="en-US" b="1" dirty="0" err="1"/>
              <a:t>rhyfedd</a:t>
            </a:r>
            <a:r>
              <a:rPr lang="en-US" b="1" dirty="0"/>
              <a:t> y ci </a:t>
            </a:r>
            <a:r>
              <a:rPr lang="en-US" b="1" dirty="0" err="1"/>
              <a:t>yn</a:t>
            </a:r>
            <a:r>
              <a:rPr lang="en-US" b="1" dirty="0"/>
              <a:t> y </a:t>
            </a:r>
            <a:r>
              <a:rPr lang="en-US" b="1" dirty="0" err="1"/>
              <a:t>nos</a:t>
            </a:r>
            <a:r>
              <a:rPr lang="en-US" b="1" dirty="0"/>
              <a:t>"</a:t>
            </a:r>
          </a:p>
          <a:p>
            <a:r>
              <a:rPr lang="en-US" b="1" dirty="0"/>
              <a:t>“</a:t>
            </a:r>
            <a:r>
              <a:rPr lang="en-US" b="1" dirty="0" err="1"/>
              <a:t>Wnaeth</a:t>
            </a:r>
            <a:r>
              <a:rPr lang="en-US" b="1" dirty="0"/>
              <a:t> y ci </a:t>
            </a:r>
            <a:r>
              <a:rPr lang="en-US" b="1" dirty="0" err="1"/>
              <a:t>ddim</a:t>
            </a:r>
            <a:r>
              <a:rPr lang="en-US" b="1" dirty="0"/>
              <a:t> </a:t>
            </a:r>
            <a:r>
              <a:rPr lang="en-US" b="1" dirty="0" err="1"/>
              <a:t>byd</a:t>
            </a:r>
            <a:r>
              <a:rPr lang="en-US" b="1" dirty="0"/>
              <a:t> </a:t>
            </a:r>
            <a:r>
              <a:rPr lang="en-US" b="1" dirty="0" err="1"/>
              <a:t>yn</a:t>
            </a:r>
            <a:r>
              <a:rPr lang="en-US" b="1" dirty="0"/>
              <a:t> </a:t>
            </a:r>
            <a:r>
              <a:rPr lang="en-US" b="1" dirty="0" err="1"/>
              <a:t>ystod</a:t>
            </a:r>
            <a:r>
              <a:rPr lang="en-US" b="1" dirty="0"/>
              <a:t> y </a:t>
            </a:r>
            <a:r>
              <a:rPr lang="en-US" b="1" dirty="0" err="1"/>
              <a:t>nos</a:t>
            </a:r>
            <a:r>
              <a:rPr lang="en-US" b="1" dirty="0"/>
              <a:t>"</a:t>
            </a:r>
          </a:p>
          <a:p>
            <a:r>
              <a:rPr lang="en-US" b="1" dirty="0"/>
              <a:t>"Dyna </a:t>
            </a:r>
            <a:r>
              <a:rPr lang="en-US" b="1" dirty="0" err="1"/>
              <a:t>oedd</a:t>
            </a:r>
            <a:r>
              <a:rPr lang="en-US" b="1" dirty="0"/>
              <a:t> y </a:t>
            </a:r>
            <a:r>
              <a:rPr lang="en-US" b="1" dirty="0" err="1"/>
              <a:t>digwyddiad</a:t>
            </a:r>
            <a:r>
              <a:rPr lang="en-US" b="1" dirty="0"/>
              <a:t> </a:t>
            </a:r>
            <a:r>
              <a:rPr lang="en-US" b="1" dirty="0" err="1"/>
              <a:t>rhyfedd</a:t>
            </a:r>
            <a:r>
              <a:rPr lang="en-US" b="1" dirty="0"/>
              <a:t>" </a:t>
            </a:r>
            <a:r>
              <a:rPr lang="en-US" b="1" dirty="0" err="1"/>
              <a:t>nododd</a:t>
            </a:r>
            <a:r>
              <a:rPr lang="en-US" b="1" dirty="0"/>
              <a:t> Sherlock Holmes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D759B0-E063-4456-8CBF-6EFC5C919669}"/>
              </a:ext>
            </a:extLst>
          </p:cNvPr>
          <p:cNvSpPr txBox="1"/>
          <p:nvPr/>
        </p:nvSpPr>
        <p:spPr>
          <a:xfrm>
            <a:off x="368620" y="3040580"/>
            <a:ext cx="776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Beth </a:t>
            </a:r>
            <a:r>
              <a:rPr lang="en-US" b="1" dirty="0" err="1"/>
              <a:t>sydd</a:t>
            </a:r>
            <a:r>
              <a:rPr lang="en-US" b="1" dirty="0"/>
              <a:t> </a:t>
            </a:r>
            <a:r>
              <a:rPr lang="en-US" b="1" dirty="0" err="1"/>
              <a:t>nesaf</a:t>
            </a:r>
            <a:r>
              <a:rPr lang="en-US" b="1" dirty="0"/>
              <a:t> </a:t>
            </a:r>
            <a:r>
              <a:rPr lang="en-US" b="1" dirty="0" err="1"/>
              <a:t>yn</a:t>
            </a:r>
            <a:r>
              <a:rPr lang="en-US" b="1" dirty="0"/>
              <a:t> y </a:t>
            </a:r>
            <a:r>
              <a:rPr lang="en-US" b="1" dirty="0" err="1"/>
              <a:t>dilyniant</a:t>
            </a:r>
            <a:r>
              <a:rPr lang="en-US" b="1" dirty="0"/>
              <a:t>? </a:t>
            </a:r>
            <a:r>
              <a:rPr lang="en-US" b="1" dirty="0" err="1"/>
              <a:t>Meddyliwch</a:t>
            </a:r>
            <a:r>
              <a:rPr lang="en-US" b="1" dirty="0"/>
              <a:t> am </a:t>
            </a:r>
            <a:r>
              <a:rPr lang="en-US" b="1" dirty="0" err="1"/>
              <a:t>yr</a:t>
            </a:r>
            <a:r>
              <a:rPr lang="en-US" b="1" dirty="0"/>
              <a:t> </a:t>
            </a:r>
            <a:r>
              <a:rPr lang="en-US" b="1" dirty="0" err="1"/>
              <a:t>hyn</a:t>
            </a:r>
            <a:r>
              <a:rPr lang="en-US" b="1" dirty="0"/>
              <a:t> a </a:t>
            </a:r>
            <a:r>
              <a:rPr lang="en-US" b="1" dirty="0" err="1"/>
              <a:t>ddywedodd</a:t>
            </a:r>
            <a:r>
              <a:rPr lang="en-US" b="1" dirty="0"/>
              <a:t> Sherlock]</a:t>
            </a:r>
          </a:p>
          <a:p>
            <a:endParaRPr lang="en-US" b="1" dirty="0"/>
          </a:p>
          <a:p>
            <a:r>
              <a:rPr lang="en-US" b="1" dirty="0" err="1"/>
              <a:t>Awgrym</a:t>
            </a:r>
            <a:r>
              <a:rPr lang="en-US" b="1" dirty="0"/>
              <a:t>: </a:t>
            </a:r>
            <a:r>
              <a:rPr lang="en-US" b="1" dirty="0" err="1"/>
              <a:t>Peidiwch</a:t>
            </a:r>
            <a:r>
              <a:rPr lang="en-US" b="1" dirty="0"/>
              <a:t> â </a:t>
            </a:r>
            <a:r>
              <a:rPr lang="en-US" b="1" dirty="0" err="1"/>
              <a:t>meddwl</a:t>
            </a:r>
            <a:r>
              <a:rPr lang="en-US" b="1" dirty="0"/>
              <a:t> am </a:t>
            </a:r>
            <a:r>
              <a:rPr lang="en-US" b="1" dirty="0" err="1"/>
              <a:t>ba</a:t>
            </a:r>
            <a:r>
              <a:rPr lang="en-US" b="1" dirty="0"/>
              <a:t> </a:t>
            </a:r>
            <a:r>
              <a:rPr lang="en-US" b="1" dirty="0" err="1"/>
              <a:t>rifau</a:t>
            </a:r>
            <a:r>
              <a:rPr lang="en-US" b="1" dirty="0"/>
              <a:t> </a:t>
            </a:r>
            <a:r>
              <a:rPr lang="en-US" b="1" dirty="0" err="1"/>
              <a:t>sydd</a:t>
            </a:r>
            <a:r>
              <a:rPr lang="en-US" b="1" dirty="0"/>
              <a:t> </a:t>
            </a:r>
            <a:r>
              <a:rPr lang="en-US" b="1" dirty="0" err="1"/>
              <a:t>wedi'u</a:t>
            </a:r>
            <a:r>
              <a:rPr lang="en-US" b="1" dirty="0"/>
              <a:t> </a:t>
            </a:r>
            <a:r>
              <a:rPr lang="en-US" b="1" dirty="0" err="1"/>
              <a:t>cynnwys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BCB4C5-A0F2-475E-9DC4-DAF73EC4ED5D}"/>
              </a:ext>
            </a:extLst>
          </p:cNvPr>
          <p:cNvSpPr txBox="1"/>
          <p:nvPr/>
        </p:nvSpPr>
        <p:spPr>
          <a:xfrm>
            <a:off x="370934" y="3820375"/>
            <a:ext cx="776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ADBDF2-E3A3-4044-A39D-F609EA6F4842}"/>
              </a:ext>
            </a:extLst>
          </p:cNvPr>
          <p:cNvSpPr txBox="1"/>
          <p:nvPr/>
        </p:nvSpPr>
        <p:spPr>
          <a:xfrm>
            <a:off x="370934" y="4143541"/>
            <a:ext cx="92533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Felly </a:t>
            </a:r>
            <a:r>
              <a:rPr lang="en-US" b="1" dirty="0" err="1"/>
              <a:t>beth</a:t>
            </a:r>
            <a:r>
              <a:rPr lang="en-US" b="1" dirty="0"/>
              <a:t> </a:t>
            </a:r>
            <a:r>
              <a:rPr lang="en-US" b="1" dirty="0" err="1"/>
              <a:t>sydd</a:t>
            </a:r>
            <a:r>
              <a:rPr lang="en-US" b="1" dirty="0"/>
              <a:t>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goll</a:t>
            </a:r>
            <a:r>
              <a:rPr lang="en-US" b="1" dirty="0"/>
              <a:t>… 	</a:t>
            </a:r>
            <a:r>
              <a:rPr lang="en-US" b="1" dirty="0" err="1"/>
              <a:t>lluosrifau</a:t>
            </a:r>
            <a:r>
              <a:rPr lang="en-US" b="1" dirty="0"/>
              <a:t> 3….						3, 6, 9, 12, … </a:t>
            </a:r>
          </a:p>
          <a:p>
            <a:r>
              <a:rPr lang="en-US" b="1" dirty="0"/>
              <a:t>					</a:t>
            </a:r>
            <a:r>
              <a:rPr lang="en-US" b="1" dirty="0" err="1"/>
              <a:t>lluosrifau</a:t>
            </a:r>
            <a:r>
              <a:rPr lang="en-US" b="1" dirty="0"/>
              <a:t> 5….						5, 10, 15, 20, …</a:t>
            </a:r>
          </a:p>
          <a:p>
            <a:r>
              <a:rPr lang="en-US" b="1" dirty="0"/>
              <a:t>					</a:t>
            </a:r>
            <a:r>
              <a:rPr lang="en-US" b="1" dirty="0" err="1"/>
              <a:t>unrhyw</a:t>
            </a:r>
            <a:r>
              <a:rPr lang="en-US" b="1" dirty="0"/>
              <a:t> </a:t>
            </a:r>
            <a:r>
              <a:rPr lang="en-US" b="1" dirty="0" err="1"/>
              <a:t>beth</a:t>
            </a:r>
            <a:r>
              <a:rPr lang="en-US" b="1" dirty="0"/>
              <a:t> </a:t>
            </a:r>
            <a:r>
              <a:rPr lang="en-US" b="1" dirty="0" err="1"/>
              <a:t>sydd</a:t>
            </a:r>
            <a:r>
              <a:rPr lang="en-US" b="1" dirty="0"/>
              <a:t> â 3 </a:t>
            </a:r>
            <a:r>
              <a:rPr lang="en-US" b="1" dirty="0" err="1"/>
              <a:t>yn</a:t>
            </a:r>
            <a:r>
              <a:rPr lang="en-US" b="1" dirty="0"/>
              <a:t> </a:t>
            </a:r>
            <a:r>
              <a:rPr lang="en-US" b="1" dirty="0" err="1"/>
              <a:t>ddigid</a:t>
            </a:r>
            <a:r>
              <a:rPr lang="en-US" b="1" dirty="0"/>
              <a:t>		13, 23 </a:t>
            </a:r>
            <a:r>
              <a:rPr lang="en-US" b="1" dirty="0" err="1"/>
              <a:t>ayyb</a:t>
            </a:r>
            <a:endParaRPr lang="en-US" b="1" dirty="0"/>
          </a:p>
          <a:p>
            <a:r>
              <a:rPr lang="en-US" b="1" dirty="0"/>
              <a:t>					</a:t>
            </a:r>
            <a:r>
              <a:rPr lang="en-US" b="1" dirty="0" err="1"/>
              <a:t>unrhyw</a:t>
            </a:r>
            <a:r>
              <a:rPr lang="en-US" b="1" dirty="0"/>
              <a:t> </a:t>
            </a:r>
            <a:r>
              <a:rPr lang="en-US" b="1" dirty="0" err="1"/>
              <a:t>beth</a:t>
            </a:r>
            <a:r>
              <a:rPr lang="en-US" b="1" dirty="0"/>
              <a:t> </a:t>
            </a:r>
            <a:r>
              <a:rPr lang="en-US" b="1" dirty="0" err="1"/>
              <a:t>sydd</a:t>
            </a:r>
            <a:r>
              <a:rPr lang="en-US" b="1" dirty="0"/>
              <a:t> â 5 </a:t>
            </a:r>
            <a:r>
              <a:rPr lang="en-US" b="1" dirty="0" err="1"/>
              <a:t>yn</a:t>
            </a:r>
            <a:r>
              <a:rPr lang="en-US" b="1" dirty="0"/>
              <a:t> </a:t>
            </a:r>
            <a:r>
              <a:rPr lang="en-US" b="1" dirty="0" err="1"/>
              <a:t>ddigid</a:t>
            </a:r>
            <a:r>
              <a:rPr lang="en-US" b="1" dirty="0"/>
              <a:t>		</a:t>
            </a:r>
            <a:r>
              <a:rPr lang="en-US" b="1" dirty="0" err="1"/>
              <a:t>byddai</a:t>
            </a:r>
            <a:r>
              <a:rPr lang="en-US" b="1" dirty="0"/>
              <a:t> 52 </a:t>
            </a:r>
            <a:r>
              <a:rPr lang="en-US" b="1" dirty="0" err="1"/>
              <a:t>ar</a:t>
            </a:r>
            <a:r>
              <a:rPr lang="en-US" b="1" dirty="0"/>
              <a:t> </a:t>
            </a:r>
            <a:r>
              <a:rPr lang="en-US" b="1" dirty="0" err="1"/>
              <a:t>goll</a:t>
            </a:r>
            <a:endParaRPr lang="en-US" b="1" dirty="0"/>
          </a:p>
          <a:p>
            <a:r>
              <a:rPr lang="en-US" b="1" dirty="0"/>
              <a:t>												</a:t>
            </a:r>
            <a:r>
              <a:rPr lang="en-US" sz="3200" b="1" dirty="0">
                <a:solidFill>
                  <a:srgbClr val="FF0000"/>
                </a:solidFill>
              </a:rPr>
              <a:t>…Felly 46 </a:t>
            </a:r>
            <a:r>
              <a:rPr lang="en-US" sz="3200" b="1" dirty="0" err="1">
                <a:solidFill>
                  <a:srgbClr val="FF0000"/>
                </a:solidFill>
              </a:rPr>
              <a:t>sydd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nesaf</a:t>
            </a:r>
            <a:r>
              <a:rPr lang="en-US" sz="3200" b="1" dirty="0">
                <a:solidFill>
                  <a:srgbClr val="FF0000"/>
                </a:solidFill>
              </a:rPr>
              <a:t>!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45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646331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Her 3: </a:t>
            </a:r>
            <a:r>
              <a:rPr lang="en-GB" dirty="0" err="1"/>
              <a:t>Digidau</a:t>
            </a:r>
            <a:r>
              <a:rPr lang="en-GB" dirty="0"/>
              <a:t>!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F63B2A-2FAE-4396-8786-150D1D391AEA}"/>
              </a:ext>
            </a:extLst>
          </p:cNvPr>
          <p:cNvSpPr txBox="1"/>
          <p:nvPr/>
        </p:nvSpPr>
        <p:spPr>
          <a:xfrm>
            <a:off x="368625" y="2870184"/>
            <a:ext cx="9765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		2		3		4		5		6		7		8		9 	=	 100</a:t>
            </a:r>
          </a:p>
          <a:p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5C6FD-0285-45C3-AA6C-CA6B9CE3328F}"/>
              </a:ext>
            </a:extLst>
          </p:cNvPr>
          <p:cNvSpPr txBox="1"/>
          <p:nvPr/>
        </p:nvSpPr>
        <p:spPr>
          <a:xfrm>
            <a:off x="368625" y="1012666"/>
            <a:ext cx="7763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Gan </a:t>
            </a:r>
            <a:r>
              <a:rPr lang="en-US" b="1" dirty="0" err="1"/>
              <a:t>ddefnyddio'r</a:t>
            </a:r>
            <a:r>
              <a:rPr lang="en-US" b="1" dirty="0"/>
              <a:t> </a:t>
            </a:r>
            <a:r>
              <a:rPr lang="en-US" b="1" dirty="0" err="1"/>
              <a:t>digidau</a:t>
            </a:r>
            <a:r>
              <a:rPr lang="en-US" b="1" dirty="0"/>
              <a:t> </a:t>
            </a:r>
            <a:r>
              <a:rPr lang="en-US" b="1" dirty="0" err="1"/>
              <a:t>canlynol</a:t>
            </a:r>
            <a:r>
              <a:rPr lang="en-US" b="1" dirty="0"/>
              <a:t>, </a:t>
            </a:r>
            <a:r>
              <a:rPr lang="en-US" b="1" dirty="0" err="1"/>
              <a:t>gwnewch</a:t>
            </a:r>
            <a:r>
              <a:rPr lang="en-US" b="1" dirty="0"/>
              <a:t> 100.</a:t>
            </a:r>
          </a:p>
          <a:p>
            <a:endParaRPr lang="en-US" b="1" dirty="0"/>
          </a:p>
          <a:p>
            <a:r>
              <a:rPr lang="en-US" b="1" dirty="0" err="1"/>
              <a:t>Rheolau</a:t>
            </a:r>
            <a:r>
              <a:rPr lang="en-US" b="1" dirty="0"/>
              <a:t>: </a:t>
            </a:r>
          </a:p>
          <a:p>
            <a:r>
              <a:rPr lang="en-US" b="1" dirty="0"/>
              <a:t>Dim </a:t>
            </a:r>
            <a:r>
              <a:rPr lang="en-US" b="1" dirty="0" err="1"/>
              <a:t>newid</a:t>
            </a:r>
            <a:r>
              <a:rPr lang="en-US" b="1" dirty="0"/>
              <a:t> </a:t>
            </a:r>
            <a:r>
              <a:rPr lang="en-US" b="1" dirty="0" err="1"/>
              <a:t>trefn</a:t>
            </a:r>
            <a:r>
              <a:rPr lang="en-US" b="1" dirty="0"/>
              <a:t> y </a:t>
            </a:r>
            <a:r>
              <a:rPr lang="en-US" b="1" dirty="0" err="1"/>
              <a:t>digidau</a:t>
            </a:r>
            <a:r>
              <a:rPr lang="en-US" b="1" dirty="0"/>
              <a:t>.</a:t>
            </a:r>
          </a:p>
          <a:p>
            <a:r>
              <a:rPr lang="en-US" b="1" dirty="0"/>
              <a:t>Ni </a:t>
            </a:r>
            <a:r>
              <a:rPr lang="en-US" b="1" dirty="0" err="1"/>
              <a:t>chaniateir</a:t>
            </a:r>
            <a:r>
              <a:rPr lang="en-US" b="1" dirty="0"/>
              <a:t> </a:t>
            </a:r>
            <a:r>
              <a:rPr lang="en-US" b="1" dirty="0" err="1"/>
              <a:t>tynnu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ffwrdd</a:t>
            </a:r>
            <a:r>
              <a:rPr lang="en-US" b="1" dirty="0"/>
              <a:t>.</a:t>
            </a:r>
          </a:p>
          <a:p>
            <a:r>
              <a:rPr lang="en-US" b="1" dirty="0"/>
              <a:t>Dim </a:t>
            </a:r>
            <a:r>
              <a:rPr lang="en-US" b="1" dirty="0" err="1"/>
              <a:t>cydgadwynedd</a:t>
            </a:r>
            <a:r>
              <a:rPr lang="en-US" b="1" dirty="0"/>
              <a:t> o </a:t>
            </a:r>
            <a:r>
              <a:rPr lang="en-US" b="1" dirty="0" err="1"/>
              <a:t>ddigidau</a:t>
            </a:r>
            <a:r>
              <a:rPr lang="en-US" b="1" dirty="0"/>
              <a:t>. </a:t>
            </a:r>
            <a:r>
              <a:rPr lang="en-US" b="1" dirty="0" err="1"/>
              <a:t>e.e.</a:t>
            </a:r>
            <a:r>
              <a:rPr lang="en-US" b="1" dirty="0"/>
              <a:t> 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allwch</a:t>
            </a:r>
            <a:r>
              <a:rPr lang="en-US" b="1" dirty="0"/>
              <a:t> </a:t>
            </a:r>
            <a:r>
              <a:rPr lang="en-US" b="1" dirty="0" err="1"/>
              <a:t>ddefnyddio</a:t>
            </a:r>
            <a:r>
              <a:rPr lang="en-US" b="1" dirty="0"/>
              <a:t> 2 a 3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wneud</a:t>
            </a:r>
            <a:r>
              <a:rPr lang="en-US" b="1" dirty="0"/>
              <a:t> 23.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FA45B6-1863-4927-B7C6-5A8A83C0B2F1}"/>
              </a:ext>
            </a:extLst>
          </p:cNvPr>
          <p:cNvSpPr txBox="1"/>
          <p:nvPr/>
        </p:nvSpPr>
        <p:spPr>
          <a:xfrm>
            <a:off x="230079" y="3977891"/>
            <a:ext cx="9765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 + 2 + 3 + 4 + 5 + 6 + 7 + 8 x 9 =	100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</a:rPr>
              <a:t>Pa </a:t>
            </a:r>
            <a:r>
              <a:rPr lang="en-US" sz="2800" b="1" dirty="0" err="1">
                <a:solidFill>
                  <a:srgbClr val="00B050"/>
                </a:solidFill>
              </a:rPr>
              <a:t>mor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braf</a:t>
            </a:r>
            <a:r>
              <a:rPr lang="en-US" sz="2800" b="1" dirty="0">
                <a:solidFill>
                  <a:srgbClr val="00B050"/>
                </a:solidFill>
              </a:rPr>
              <a:t> a </a:t>
            </a:r>
            <a:r>
              <a:rPr lang="en-US" sz="2800" b="1" dirty="0" err="1">
                <a:solidFill>
                  <a:srgbClr val="00B050"/>
                </a:solidFill>
              </a:rPr>
              <a:t>syml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yw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hyn</a:t>
            </a:r>
            <a:r>
              <a:rPr lang="en-US" sz="2800" b="1" dirty="0">
                <a:solidFill>
                  <a:srgbClr val="00B050"/>
                </a:solidFill>
              </a:rPr>
              <a:t>!?!</a:t>
            </a:r>
          </a:p>
        </p:txBody>
      </p:sp>
    </p:spTree>
    <p:extLst>
      <p:ext uri="{BB962C8B-B14F-4D97-AF65-F5344CB8AC3E}">
        <p14:creationId xmlns:p14="http://schemas.microsoft.com/office/powerpoint/2010/main" val="165327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10071</TotalTime>
  <Words>531</Words>
  <Application>Microsoft Office PowerPoint</Application>
  <PresentationFormat>A4 Paper (210x297 mm)</PresentationFormat>
  <Paragraphs>68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Lovett</dc:creator>
  <cp:lastModifiedBy>Alice Lovett</cp:lastModifiedBy>
  <cp:revision>17</cp:revision>
  <cp:lastPrinted>2021-07-22T17:50:25Z</cp:lastPrinted>
  <dcterms:created xsi:type="dcterms:W3CDTF">2021-07-13T16:43:53Z</dcterms:created>
  <dcterms:modified xsi:type="dcterms:W3CDTF">2021-08-31T16:42:24Z</dcterms:modified>
</cp:coreProperties>
</file>