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8" r:id="rId2"/>
    <p:sldId id="283" r:id="rId3"/>
    <p:sldId id="291" r:id="rId4"/>
    <p:sldId id="285" r:id="rId5"/>
    <p:sldId id="286" r:id="rId6"/>
    <p:sldId id="290" r:id="rId7"/>
    <p:sldId id="289" r:id="rId8"/>
    <p:sldId id="293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1"/>
    <p:restoredTop sz="94694"/>
  </p:normalViewPr>
  <p:slideViewPr>
    <p:cSldViewPr snapToGrid="0" snapToObjects="1">
      <p:cViewPr>
        <p:scale>
          <a:sx n="60" d="100"/>
          <a:sy n="60" d="100"/>
        </p:scale>
        <p:origin x="135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13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15.19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2544 347 6145 0 0,'-6'-7'715'0'0,"0"-1"0"0"0,0 2 0 0 0,-1-1 0 0 0,0 1 0 0 0,-11-8-1 0 0,-2 2-669 0 0,-1 0-1 0 0,-29-11 0 0 0,19 9 537 0 0,4 3-357 0 0,0 0 1 0 0,-1 3 0 0 0,-41-9 0 0 0,-89-6-16 0 0,144 21-210 0 0,-81-5 143 0 0,-98 5 0 0 0,-5 0 72 0 0,-259 4 523 0 0,385 5-631 0 0,1 3 0 0 0,-1 4 0 0 0,2 2 0 0 0,0 4 0 0 0,1 3 0 0 0,2 2 0 0 0,-75 40 0 0 0,87-33-123 0 0,1 3 1 0 0,-83 70-1 0 0,87-65 44 0 0,35-28-25 0 0,0 1 0 0 0,1 1 1 0 0,1 0-1 0 0,0 1 0 0 0,1 1 0 0 0,1-1 0 0 0,0 2 1 0 0,1 0-1 0 0,1 0 0 0 0,0 1 0 0 0,1 0 0 0 0,-5 19 1 0 0,7-12-9 0 0,0 0 0 0 0,1 0 0 0 0,2 0 0 0 0,1 1 0 0 0,1-1 0 0 0,0 1 0 0 0,2-1 0 0 0,8 45 0 0 0,-5-44 2 0 0,1 0 0 0 0,2 0 0 0 0,0-1 1 0 0,2 0-1 0 0,0 0 0 0 0,2-1 0 0 0,0 0 0 0 0,2-1 1 0 0,1 0-1 0 0,1-1 0 0 0,22 26 0 0 0,136 125 83 0 0,-153-158-64 0 0,1 0 0 0 0,1-2-1 0 0,0-1 1 0 0,1 0 0 0 0,0-2 0 0 0,30 10 0 0 0,19 9 9 0 0,-40-16-1 0 0,1-2 0 0 0,0-1 0 0 0,1-1 0 0 0,0-2 0 0 0,47 3-1 0 0,29 3 60 0 0,109 8 12 0 0,146-8 33 0 0,-238 4-120 0 0,-87-10 29 0 0,72 3 0 0 0,-14-2 10 0 0,2 1-19 0 0,5-7 2 0 0,125-5 94 0 0,-184-1 31 0 0,0-1-1 0 0,0-3 0 0 0,83-25 1 0 0,-92 22-18 0 0,-23 7-99 0 0,0 0 0 0 0,-1-1 0 0 0,16-8 0 0 0,40-21 22 0 0,-36 18 103 0 0,60-39 0 0 0,-65 33-24 0 0,45-47 1 0 0,-24 20-64 0 0,-36 35-34 0 0,0 0 0 0 0,-1-1 1 0 0,9-16-1 0 0,24-28 80 0 0,-35 46-31 0 0,0 0-1 0 0,-1-1 0 0 0,10-19 0 0 0,-5 7 128 0 0,-10 17-96 0 0,0 0-1 0 0,-1 0 1 0 0,0-1 0 0 0,2-12 0 0 0,2-6 54 0 0,-3 12-82 0 0,-1-1 0 0 0,-1 1 0 0 0,-1-1-1 0 0,0 1 1 0 0,-1-1 0 0 0,-2-19 0 0 0,0-18 113 0 0,2 34-150 0 0,0 0 1 0 0,-1 0 0 0 0,-1 1-1 0 0,-1-1 1 0 0,0 0-1 0 0,-13-36 1 0 0,12 47-41 0 0,-16-45 207 0 0,-49-90-1 0 0,60 129-205 0 0,-1 0-1 0 0,-1 0 1 0 0,0 1 0 0 0,0 0 0 0 0,-2 1-1 0 0,0 0 1 0 0,0 1 0 0 0,-1 1-1 0 0,-30-20 1 0 0,0 6-52 0 0,-253-130-242 0 0,253 133 79 0 0,-78-50 0 0 0,77 43-780 0 0,-61-29-1 0 0,-48-6-4555 0 0,111 47 3316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38.47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99 44 6441 0 0,'-4'-14'3893'0'0,"-5"-15"-1987"0"0,8 32-1993 0 0,0 0-1 0 0,-1 0 1 0 0,1 0-1 0 0,1 1 1 0 0,-1-1 0 0 0,0 0-1 0 0,1 1 1 0 0,-1-1-1 0 0,1 0 1 0 0,0 4 0 0 0,0-4 22 0 0,-6 44 85 0 0,-1 0 0 0 0,-23 72-1 0 0,-1 5 816 0 0,30-121-764 0 0,1-1 0 0 0,-1 0 0 0 0,1 0 0 0 0,-1 1 1 0 0,1-1-1 0 0,0 0 0 0 0,0 1 0 0 0,0-1 0 0 0,0 1 0 0 0,1-1 0 0 0,-1 0 0 0 0,1 3 0 0 0,8-2 686 0 0,9-12-472 0 0,-8 5-312 0 0,0-1 0 0 0,0 2 0 0 0,0 0 0 0 0,1 0 0 0 0,-1 1 0 0 0,1 0 0 0 0,19-1 0 0 0,14-3-25 0 0,-8 2-11 0 0,-1 1 1 0 0,1 2 0 0 0,54 4-1 0 0,-70-2-90 0 0,-7-1-211 0 0,-1-1 0 0 0,1-1 0 0 0,-1 0 1 0 0,17-4-1 0 0,-9-3-442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38.99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20 52 7482 0 0,'-8'-14'3849'0'0,"6"9"-3360"0"0,1 1 0 0 0,-1 0 1 0 0,1 0-1 0 0,-1-1 1 0 0,1 1-1 0 0,0-8 403 0 0,-1 59-1086 0 0,13 115-581 0 0,-1-16 869 0 0,-13 60 186 0 0,-2-165-918 0 0,0 7-1229 0 0,7-26 282 0 0,-2-14 201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39.55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65 149 7522 0 0,'-1'0'158'0'0,"1"-1"0"0"0,-1 1 1 0 0,0-1-1 0 0,1 0 0 0 0,-1 1 1 0 0,1-1-1 0 0,-1 0 1 0 0,1 1-1 0 0,-1-1 0 0 0,1 0 1 0 0,0 0-1 0 0,-1 1 0 0 0,1-1 1 0 0,0 0-1 0 0,0 0 0 0 0,-1 0 1 0 0,1 0-1 0 0,0 1 1 0 0,0-1-1 0 0,0 0 0 0 0,0 0 1 0 0,0 0-1 0 0,0 0 0 0 0,0 1 1 0 0,0-1-1 0 0,0 0 1 0 0,1-1-1 0 0,-1 2-122 0 0,-1-1-1 0 0,1 1 1 0 0,0 0-1 0 0,-1-1 1 0 0,1 1 0 0 0,-1 0-1 0 0,1-1 1 0 0,-1 1 0 0 0,1 0-1 0 0,0 0 1 0 0,-1 0 0 0 0,1 0-1 0 0,-1-1 1 0 0,1 1-1 0 0,-1 0 1 0 0,1 0 0 0 0,-1 0-1 0 0,1 0 1 0 0,-1 0 0 0 0,1 0-1 0 0,-1 0 1 0 0,1 0 0 0 0,-1 0-1 0 0,1 1 1 0 0,-1-1-1 0 0,1 0 1 0 0,-1 0 0 0 0,1 0-1 0 0,-1 0 1 0 0,1 1 0 0 0,0-1-1 0 0,-1 0 1 0 0,1 0 0 0 0,-1 1-1 0 0,1-1 1 0 0,0 0 0 0 0,-1 1-1 0 0,1-1 1 0 0,0 1-1 0 0,-1-1 1 0 0,1 0 0 0 0,0 1-1 0 0,0-1 1 0 0,-1 1 0 0 0,1-1-1 0 0,0 1 1 0 0,-11 36-294 0 0,2 0-1 0 0,2 0 1 0 0,1 1 0 0 0,2 0-1 0 0,2-1 1 0 0,3 47 0 0 0,-1-76 258 0 0,1 0 1 0 0,0 0 0 0 0,0 0 0 0 0,1 0 0 0 0,0 0 0 0 0,1-1 0 0 0,0 1 0 0 0,0-1 0 0 0,0 0 0 0 0,1 1 0 0 0,6 9 0 0 0,-7-14 3 0 0,-1 0 1 0 0,0-1-1 0 0,1 1 0 0 0,0 0 1 0 0,-1-1-1 0 0,1 1 0 0 0,0-1 1 0 0,0 0-1 0 0,1 0 0 0 0,-1 0 1 0 0,0 0-1 0 0,1-1 0 0 0,-1 1 1 0 0,1-1-1 0 0,-1 0 0 0 0,1 0 0 0 0,0 0 1 0 0,-1-1-1 0 0,1 1 0 0 0,0-1 1 0 0,0 0-1 0 0,-1 0 0 0 0,1 0 1 0 0,0-1-1 0 0,0 1 0 0 0,6-3 1 0 0,1 1 52 0 0,-1-2 1 0 0,0 0-1 0 0,-1 0 1 0 0,1 0-1 0 0,-1-1 1 0 0,0-1-1 0 0,0 1 1 0 0,14-13-1 0 0,-15 12 46 0 0,0 0 1 0 0,-1-1-1 0 0,0 0 0 0 0,0 0 1 0 0,-1-1-1 0 0,1 0 0 0 0,-2 0 1 0 0,1 0-1 0 0,-1-1 1 0 0,-1 0-1 0 0,1 0 0 0 0,-1 0 1 0 0,-1 0-1 0 0,0-1 0 0 0,0 1 1 0 0,-1-1-1 0 0,0 0 0 0 0,-1 0 1 0 0,0 0-1 0 0,0 0 0 0 0,-2-13 1 0 0,-1-2 232 0 0,-1 0 0 0 0,-1 1 0 0 0,-2-1 1 0 0,0 1-1 0 0,-1 0 0 0 0,-2 1 0 0 0,0 0 0 0 0,-2 0 1 0 0,-14-23-1 0 0,23 42-317 0 0,-1 0-1 0 0,1 0 1 0 0,-1 0-1 0 0,0 0 1 0 0,-1 0 0 0 0,1 0-1 0 0,-1 1 1 0 0,0 0 0 0 0,1 0-1 0 0,-1 0 1 0 0,-1 0 0 0 0,1 0-1 0 0,0 1 1 0 0,-1 0-1 0 0,-5-2 1 0 0,6 3-129 0 0,0 0 0 0 0,0 0 0 0 0,0 1 0 0 0,0-1 1 0 0,0 1-1 0 0,0 0 0 0 0,0 1 0 0 0,0-1 0 0 0,0 1 0 0 0,-1-1 0 0 0,1 1 0 0 0,0 0 0 0 0,1 1 1 0 0,-1-1-1 0 0,0 1 0 0 0,0 0 0 0 0,1 0 0 0 0,-5 3 0 0 0,1-1-180 0 0,1 0 0 0 0,-1 1-1 0 0,1 0 1 0 0,1 0 0 0 0,-1 1-1 0 0,1 0 1 0 0,0 0 0 0 0,0 0-1 0 0,1 0 1 0 0,0 1 0 0 0,0 0-1 0 0,0 0 1 0 0,1 0 0 0 0,0 0-1 0 0,0 0 1 0 0,1 1 0 0 0,0 0-1 0 0,0-1 1 0 0,1 1 0 0 0,0 0-1 0 0,0-1 1 0 0,1 14 0 0 0,3-3-1257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40.31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238 213 4497 0 0,'1'-2'648'0'0,"-1"-1"-1"0"0,1 1 1 0 0,-1-1-1 0 0,0 1 1 0 0,0-1-1 0 0,0 0 1 0 0,0 1 0 0 0,0-1-1 0 0,-1-3 1 0 0,-9-27 2438 0 0,-24-29-1334 0 0,27 50-1165 0 0,2 4-434 0 0,1 1 0 0 0,-1 0-1 0 0,0 0 1 0 0,0 0 0 0 0,-1 1 0 0 0,0-1 0 0 0,0 1-1 0 0,-8-5 1 0 0,12 10-172 0 0,0-1-1 0 0,-1 1 0 0 0,1 0 1 0 0,0 0-1 0 0,-1 0 1 0 0,1 0-1 0 0,-1 0 1 0 0,0 1-1 0 0,1-1 1 0 0,-1 1-1 0 0,1 0 1 0 0,-1-1-1 0 0,0 1 1 0 0,1 0-1 0 0,-1 1 1 0 0,0-1-1 0 0,1 0 1 0 0,-1 1-1 0 0,1 0 1 0 0,-1-1-1 0 0,1 1 0 0 0,-1 0 1 0 0,1 0-1 0 0,-1 1 1 0 0,1-1-1 0 0,0 0 1 0 0,0 1-1 0 0,0-1 1 0 0,-1 1-1 0 0,0 2 1 0 0,-2 0-82 0 0,0 0 0 0 0,1 1 0 0 0,-1 0 1 0 0,1 0-1 0 0,0 0 0 0 0,1 0 0 0 0,-1 1 1 0 0,1-1-1 0 0,0 1 0 0 0,1 0 0 0 0,-1 0 1 0 0,1 0-1 0 0,0 0 0 0 0,1 1 0 0 0,-1-1 1 0 0,1 0-1 0 0,0 8 0 0 0,1-5 46 0 0,0-1 0 0 0,0 1 0 0 0,1 0 0 0 0,0-1-1 0 0,1 1 1 0 0,0-1 0 0 0,0 1 0 0 0,1-1 0 0 0,0 0 0 0 0,0 0 0 0 0,9 15-1 0 0,-11-22 53 0 0,0 1-1 0 0,1 0 0 0 0,-1 0 1 0 0,0-1-1 0 0,1 1 0 0 0,-1 0 1 0 0,1-1-1 0 0,-1 0 0 0 0,1 1 0 0 0,0-1 1 0 0,0 0-1 0 0,-1 0 0 0 0,1 0 1 0 0,0 0-1 0 0,0 0 0 0 0,0 0 0 0 0,0 0 1 0 0,0-1-1 0 0,0 1 0 0 0,0-1 1 0 0,1 0-1 0 0,-1 1 0 0 0,0-1 1 0 0,0 0-1 0 0,0 0 0 0 0,0 0 0 0 0,1-1 1 0 0,-1 1-1 0 0,0 0 0 0 0,0-1 1 0 0,0 0-1 0 0,4-1 0 0 0,-2 0 60 0 0,1 0 1 0 0,0-1-1 0 0,0 0 0 0 0,-1 0 0 0 0,1 0 0 0 0,-1 0 1 0 0,0-1-1 0 0,0 1 0 0 0,0-1 0 0 0,-1 0 0 0 0,6-8 1 0 0,2-7 336 0 0,-2 0 1 0 0,0 0-1 0 0,0-1 1 0 0,-2 0 0 0 0,0-1-1 0 0,4-25 1 0 0,-18 90-1857 0 0,0 62-1 0 0,-6 41 1589 0 0,1-75-589 0 0,4 0 1 0 0,0 131-1 0 0,8-156-1226 0 0,0-23 103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41.21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200 52 4641 0 0,'-2'-3'394'0'0,"1"1"0"0"0,-1 0 1 0 0,1-1-1 0 0,0 1 0 0 0,0-1 0 0 0,0 1 0 0 0,0-1 1 0 0,0 0-1 0 0,1 1 0 0 0,-1-1 0 0 0,1 0 0 0 0,0 1 1 0 0,0-1-1 0 0,0 0 0 0 0,0 0 0 0 0,-2-6 1594 0 0,-6 12-1478 0 0,-8 8-293 0 0,5 0-147 0 0,-1 1 1 0 0,2 0-1 0 0,0 0 0 0 0,0 1 1 0 0,1 1-1 0 0,1-1 0 0 0,-10 21 1 0 0,4-2-20 0 0,2 0 1 0 0,1 0 0 0 0,2 1-1 0 0,1 1 1 0 0,1-1-1 0 0,-3 50 1 0 0,9-44-67 0 0,-1-7-12 0 0,5 63 0 0 0,-2-85 18 0 0,1 1 0 0 0,0-1 0 0 0,1 1 0 0 0,0-1 0 0 0,1 0-1 0 0,0 0 1 0 0,0 0 0 0 0,1-1 0 0 0,12 18 0 0 0,-12-20 19 0 0,0 0 0 0 0,1 0 0 0 0,-1-1 0 0 0,1 0 0 0 0,1 0 0 0 0,-1 0-1 0 0,1-1 1 0 0,0 0 0 0 0,1 0 0 0 0,-1 0 0 0 0,1-1 0 0 0,0-1 0 0 0,0 1 0 0 0,0-1 0 0 0,0 0 0 0 0,1-1 0 0 0,-1 0 0 0 0,1 0-1 0 0,-1-1 1 0 0,1 0 0 0 0,0-1 0 0 0,-1 0 0 0 0,1 0 0 0 0,0-1 0 0 0,-1 0 0 0 0,1 0 0 0 0,0-1 0 0 0,-1 0 0 0 0,10-4-1 0 0,2 0 34 0 0,-15 5-25 0 0,-1 0-1 0 0,0 0 1 0 0,1-1 0 0 0,-1 1 0 0 0,0-1 0 0 0,0 0-1 0 0,0 0 1 0 0,0-1 0 0 0,0 1 0 0 0,-1-1 0 0 0,5-4 0 0 0,-4 5 47 0 0,-1-1 0 0 0,0 0 0 0 0,0 0 1 0 0,0 0-1 0 0,0 0 0 0 0,-1-1 0 0 0,1 1 0 0 0,-1-1 1 0 0,0 1-1 0 0,0-1 0 0 0,0 0 0 0 0,0 0 1 0 0,-1 0-1 0 0,1 0 0 0 0,-1 0 0 0 0,0 0 1 0 0,-1 0-1 0 0,1-1 0 0 0,-1 1 0 0 0,1 0 1 0 0,-1 0-1 0 0,0 0 0 0 0,-1-1 0 0 0,1 1 1 0 0,-2-5-1 0 0,1 2 111 0 0,-1 1-1 0 0,0-1 1 0 0,0 1 0 0 0,-1 0 0 0 0,1-1-1 0 0,-1 1 1 0 0,-5-7 0 0 0,6 11-139 0 0,1 0 1 0 0,-1 0-1 0 0,0 0 1 0 0,0 0-1 0 0,0 1 0 0 0,-1-1 1 0 0,1 0-1 0 0,0 1 0 0 0,-1-1 1 0 0,1 1-1 0 0,-1 0 1 0 0,1 0-1 0 0,-1 0 0 0 0,1 0 1 0 0,-1 0-1 0 0,0 1 1 0 0,0-1-1 0 0,1 1 0 0 0,-1 0 1 0 0,-5 0-1 0 0,1 0-180 0 0,-1 1 0 0 0,1 0 1 0 0,-1 0-1 0 0,0 1 0 0 0,1 0 0 0 0,0 0 0 0 0,0 1 0 0 0,-1 0 1 0 0,2 0-1 0 0,-1 1 0 0 0,0-1 0 0 0,-7 7 0 0 0,-7 6-596 0 0,2 1 0 0 0,-23 24 1 0 0,24-22 334 0 0,-3-2-376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52.151"/>
    </inkml:context>
    <inkml:brush xml:id="br0">
      <inkml:brushProperty name="width" value="0.1" units="cm"/>
      <inkml:brushProperty name="height" value="0.1" units="cm"/>
      <inkml:brushProperty name="color" value="#00B0F0"/>
    </inkml:brush>
  </inkml:definitions>
  <inkml:trace contextRef="#ctx0" brushRef="#br0">280 86 8650 0 0,'-5'-8'791'0'0,"0"0"0"0"0,-1 1 0 0 0,1-1-1 0 0,-2 1 1 0 0,1 1 0 0 0,-1-1 0 0 0,0 1 0 0 0,-8-6 0 0 0,13 10-754 0 0,-1 0-1 0 0,0 0 1 0 0,0 1 0 0 0,0-1-1 0 0,0 1 1 0 0,0-1 0 0 0,0 1 0 0 0,0 0-1 0 0,0 0 1 0 0,0 1 0 0 0,-1-1-1 0 0,1 1 1 0 0,0-1 0 0 0,-1 1-1 0 0,1 0 1 0 0,0 0 0 0 0,0 1 0 0 0,-1-1-1 0 0,1 1 1 0 0,0-1 0 0 0,0 1-1 0 0,-1 0 1 0 0,1 0 0 0 0,0 1 0 0 0,-4 1-1 0 0,-6 5-88 0 0,1 0-1 0 0,0 0 0 0 0,1 1 1 0 0,0 1-1 0 0,0-1 1 0 0,1 2-1 0 0,-13 17 1 0 0,19-22 17 0 0,1-1 1 0 0,-1 1-1 0 0,1 0 1 0 0,1 1-1 0 0,-1-1 1 0 0,1 0-1 0 0,0 1 1 0 0,0 0-1 0 0,1-1 1 0 0,0 1-1 0 0,0 0 1 0 0,1 0-1 0 0,0 0 1 0 0,0-1-1 0 0,0 1 1 0 0,1 0-1 0 0,0 0 1 0 0,2 7-1 0 0,-1-7 20 0 0,1 0 1 0 0,0 0-1 0 0,0-1 1 0 0,1 1-1 0 0,-1-1 1 0 0,1 0-1 0 0,1 0 1 0 0,-1 0-1 0 0,1 0 1 0 0,0-1-1 0 0,0 0 1 0 0,1 0-1 0 0,9 7 1 0 0,9 4-51 0 0,0-1 0 0 0,31 13 1 0 0,-48-24 44 0 0,21 10-26 0 0,144 80-84 0 0,-159-87 128 0 0,-1 2 0 0 0,0 0 1 0 0,0 0-1 0 0,-1 1 1 0 0,-1 0-1 0 0,0 1 1 0 0,0 0-1 0 0,-1 1 0 0 0,0 0 1 0 0,10 18-1 0 0,-14-18-7 0 0,1 0-1 0 0,-2 1 0 0 0,1-1 1 0 0,-2 1-1 0 0,0-1 1 0 0,0 1-1 0 0,-1 0 0 0 0,-1 0 1 0 0,0 16-1 0 0,-1-22 62 0 0,-1-1 0 0 0,0 1 0 0 0,0-1 0 0 0,0 0 0 0 0,-1 0 0 0 0,0 1 0 0 0,0-1 0 0 0,0 0 0 0 0,-1-1 1 0 0,0 1-1 0 0,0 0 0 0 0,-1-1 0 0 0,1 1 0 0 0,-6 5 0 0 0,5-7-2 0 0,-1-1 1 0 0,1 1-1 0 0,-1-1 1 0 0,1 0-1 0 0,-1 0 1 0 0,0 0-1 0 0,0-1 1 0 0,0 0-1 0 0,0 0 1 0 0,-1 0-1 0 0,1-1 1 0 0,-1 1-1 0 0,1-1 1 0 0,-1 0-1 0 0,1-1 1 0 0,-11 0-1 0 0,1 0 137 0 0,0 0 1 0 0,0-2-1 0 0,0 0 0 0 0,0 0 1 0 0,0-2-1 0 0,1 0 0 0 0,-1 0 0 0 0,1-1 1 0 0,1-1-1 0 0,-1 0 0 0 0,1-1 1 0 0,0-1-1 0 0,-15-11 0 0 0,18 13-63 0 0,1-1-1 0 0,0-1 1 0 0,1 1-1 0 0,-1-2 1 0 0,1 1 0 0 0,-12-18-1 0 0,18 23-173 0 0,0 0 0 0 0,0 0 0 0 0,1-1 0 0 0,-1 1-1 0 0,1 0 1 0 0,-1-1 0 0 0,1 1 0 0 0,1-1 0 0 0,-1 1 0 0 0,0-1 0 0 0,1 1-1 0 0,-1-1 1 0 0,1 0 0 0 0,0 1 0 0 0,0-1 0 0 0,1 0 0 0 0,-1 1 0 0 0,1-1-1 0 0,0 1 1 0 0,0-1 0 0 0,0 1 0 0 0,0-1 0 0 0,1 1 0 0 0,-1 0-1 0 0,3-5 1 0 0,18-27-429 0 0,-3 4 210 0 0,1 0 0 0 0,25-29 1 0 0,-2 12 219 0 0,-14 18 145 0 0,-2-2 1 0 0,27-41-1 0 0,-40 53-11 0 0,-10 15-41 0 0,0 0 0 0 0,-1-1 1 0 0,1 0-1 0 0,-1 1 0 0 0,0-1 0 0 0,-1-1 0 0 0,3-7 1 0 0,-1-2 213 0 0,-2 0 0 0 0,1 0 0 0 0,-1-31 0 0 0,-2 35-76 0 0,0 9-134 0 0,1 0 0 0 0,-1 0 1 0 0,0 0-1 0 0,1 0 0 0 0,-1 0 1 0 0,-1 0-1 0 0,1 0 0 0 0,0 0 1 0 0,-1 0-1 0 0,0 0 0 0 0,1 1 1 0 0,-1-1-1 0 0,-1 0 0 0 0,1 0 0 0 0,0 0 1 0 0,0 1-1 0 0,-1-1 0 0 0,0 1 1 0 0,1-1-1 0 0,-1 1 0 0 0,0 0 1 0 0,0-1-1 0 0,-4-2 0 0 0,-10-3-139 0 0,-1 0-1 0 0,0 1 0 0 0,0 1 0 0 0,0 1 0 0 0,-1 0 1 0 0,0 1-1 0 0,0 1 0 0 0,0 0 0 0 0,0 2 0 0 0,-1 0 1 0 0,-33 3-1 0 0,3 7-1589 0 0,19 1-2966 0 0,17-1 1565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59.834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0 44 6249 0 0,'9'2'3194'0'0,"19"-4"-2713"0"0,34-6-574 0 0,192-25 866 0 0,-195 30 938 0 0,-58 3-1482 0 0,-7 6 728 0 0,3-5-620 0 0,7-6 497 0 0,-4 5-823 0 0,0 0 0 0 0,1 0 0 0 0,-1 0 1 0 0,0 0-1 0 0,0 0 0 0 0,0 0 0 0 0,0 0 0 0 0,0 0 0 0 0,1 0 1 0 0,-1 0-1 0 0,0 0 0 0 0,0 0 0 0 0,0 0 0 0 0,0 0 1 0 0,0 0-1 0 0,1 0 0 0 0,-1 0 0 0 0,0 0 0 0 0,0 0 0 0 0,0 0 1 0 0,0 0-1 0 0,0 0 0 0 0,1 0 0 0 0,-1 0 0 0 0,0 0 1 0 0,0 0-1 0 0,0 0 0 0 0,0 1 0 0 0,0-1 0 0 0,0 0 0 0 0,1 0 1 0 0,-1 0-1 0 0,0 0 0 0 0,0 0 0 0 0,0 0 0 0 0,0 1 1 0 0,0-1-1 0 0,0 0 0 0 0,0 0 0 0 0,0 0 0 0 0,0 0 0 0 0,0 0 1 0 0,0 1-1 0 0,0-1 0 0 0,0 0 0 0 0,0 0 0 0 0,0 0 1 0 0,0 0-1 0 0,0 0 0 0 0,0 1 0 0 0,0-1 0 0 0,0 0 0 0 0,0 0 1 0 0,0 0-1 0 0,0 0 0 0 0,0 0 0 0 0,0 1 0 0 0,0-1 1 0 0,0 0-1 0 0,0 0 0 0 0,-7 5 781 0 0,3 15-930 0 0,0 1 0 0 0,1 0 0 0 0,1 0 0 0 0,1 0 0 0 0,4 39 0 0 0,-2 14-15 0 0,-26 153 87 0 0,15-154 132 0 0,-12 50 115 0 0,17-98-186 0 0,1-1 0 0 0,1 1 0 0 0,2 0 0 0 0,2 47 0 0 0,-7-31-641 0 0,-3-20-4258 0 0,18-22 1750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9:01.665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11 94 3577 0 0,'-1'1'455'0'0,"1"-1"-341"0"0,0 0 0 0 0,0 0 0 0 0,-1 0 0 0 0,1 1-1 0 0,-8-5 3417 0 0,8 4-3417 0 0,0 0 1 0 0,-1 0 0 0 0,1-1 0 0 0,0 1-17 0 0,0-1 0 0 0,0 1 0 0 0,0-1 0 0 0,1 1 0 0 0,-1 0 0 0 0,0-1 1 0 0,0 1-1 0 0,0 0 0 0 0,0-1 0 0 0,0 1 0 0 0,1 0 0 0 0,-1-1 0 0 0,0 1 0 0 0,0 0 0 0 0,1-1 0 0 0,-1 1 0 0 0,0 0 0 0 0,0 0 1 0 0,1-1-1 0 0,-1 1 0 0 0,0 0 0 0 0,1 0 0 0 0,-1 0 0 0 0,0-1 0 0 0,1 1 0 0 0,-1 0 0 0 0,1 0 0 0 0,-1 0 0 0 0,0 0 0 0 0,1 0 1 0 0,-1 0-1 0 0,0 0 0 0 0,1 0 0 0 0,-1 0 0 0 0,1 0 0 0 0,-1 0 0 0 0,0 0 0 0 0,1 0 0 0 0,0 0 0 0 0,73 0 420 0 0,1-3 0 0 0,107-19 0 0 0,-23-13-3441 0 0,-151 33 2337 0 0,12-6-671 0 0,-4-4-591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48.171"/>
    </inkml:context>
    <inkml:brush xml:id="br0">
      <inkml:brushProperty name="width" value="0.1" units="cm"/>
      <inkml:brushProperty name="height" value="0.1" units="cm"/>
      <inkml:brushProperty name="color" value="#A9D18E"/>
    </inkml:brush>
  </inkml:definitions>
  <inkml:trace contextRef="#ctx0" brushRef="#br0">1942 225 3761 0 0,'0'-1'432'0'0,"1"-1"-1"0"0,-1 1 1 0 0,1 0 0 0 0,-1 0-1 0 0,1-1 1 0 0,-1 1 0 0 0,0-1-1 0 0,0 1 1 0 0,0 0 0 0 0,0-1 0 0 0,0 1-1 0 0,0 0 1 0 0,0-1 0 0 0,0 1-1 0 0,0 0 1 0 0,-1-1 0 0 0,1 1 0 0 0,0 0-1 0 0,-2-3 1 0 0,1 1-67 0 0,-1 1 0 0 0,0-1 0 0 0,0 1 0 0 0,0-1 0 0 0,0 1 1 0 0,0 0-1 0 0,0 0 0 0 0,-4-3 0 0 0,-5-3-245 0 0,-1 1 1 0 0,1 0-1 0 0,-16-6 1 0 0,19 10 266 0 0,-25-11-222 0 0,-2 2-1 0 0,0 2 0 0 0,-48-9 1 0 0,-34-9-89 0 0,58 13-77 0 0,0 2 0 0 0,-82-8 0 0 0,78 19-108 0 0,-1 3-1 0 0,1 3 1 0 0,-116 21-1 0 0,176-25 111 0 0,-53 10-29 0 0,1 3 1 0 0,0 1-1 0 0,1 3 1 0 0,0 3-1 0 0,2 2 1 0 0,-90 51 0 0 0,83-37-12 0 0,1 3 1 0 0,3 1 0 0 0,-83 80-1 0 0,124-106 51 0 0,1 0 0 0 0,0 1-1 0 0,1 1 1 0 0,1 0 0 0 0,1 0 0 0 0,0 1-1 0 0,1 1 1 0 0,1-1 0 0 0,0 2 0 0 0,1-1-1 0 0,2 1 1 0 0,-1 0 0 0 0,2 0-1 0 0,-3 32 1 0 0,5-22 23 0 0,1 0-1 0 0,4 35 0 0 0,-2-54-31 0 0,1 0 0 0 0,0 0 0 0 0,1 0-1 0 0,0 0 1 0 0,0 0 0 0 0,1-1 0 0 0,0 0-1 0 0,1 1 1 0 0,11 14 0 0 0,-2-4 12 0 0,-7-9 3 0 0,0-1 0 0 0,1 0 0 0 0,12 12 0 0 0,10 7 15 0 0,1-1 1 0 0,2-2 0 0 0,0-2 0 0 0,2 0-1 0 0,0-3 1 0 0,46 21 0 0 0,83 41 80 0 0,9 4 14 0 0,-144-75-77 0 0,1-2 0 0 0,35 8 1 0 0,245 32 341 0 0,-274-45-377 0 0,143 25 18 0 0,-108-15 3 0 0,1-4 0 0 0,0-2 1 0 0,76-2-1 0 0,46-20 200 0 0,53 0-131 0 0,-169 9-61 0 0,147-26 0 0 0,-138 16-30 0 0,255-52 113 0 0,-246 45-64 0 0,-64 13-33 0 0,-1-1 1 0 0,0-2-1 0 0,47-23 0 0 0,-23 7 219 0 0,78-52-1 0 0,83-55-168 0 0,-202 125 3 0 0,-1-1 0 0 0,0 0 0 0 0,0 0 0 0 0,-1-2 0 0 0,0 1 0 0 0,-1-2-1 0 0,-1 1 1 0 0,0-1 0 0 0,-1-1 0 0 0,0 0 0 0 0,-1 0 0 0 0,0-1 0 0 0,-1 0-1 0 0,-1 0 1 0 0,7-27 0 0 0,-11 30-60 0 0,0-1 0 0 0,-1 0 0 0 0,0 1 0 0 0,-1-1 0 0 0,-1 0 0 0 0,0 0 0 0 0,0 1 0 0 0,-1-1-1 0 0,-1 1 1 0 0,0-1 0 0 0,-1 1 0 0 0,0 0 0 0 0,-1 0 0 0 0,0 0 0 0 0,-1 1 0 0 0,-14-20 0 0 0,5 9-149 0 0,-1 1 1 0 0,-1 1-1 0 0,-1 0 0 0 0,0 1 0 0 0,-2 1 1 0 0,0 1-1 0 0,-26-16 0 0 0,-16-5-103 0 0,-78-34 0 0 0,-2 0 212 0 0,102 50-21 0 0,-1 1 0 0 0,-1 2 0 0 0,-1 1 0 0 0,0 3 0 0 0,-2 1 0 0 0,1 3 0 0 0,-83-11 0 0 0,-308 14-436 0 0,191 10-1072 0 0,174 2-176 0 0,53-2 1126 0 0,-1-1 0 0 0,0-1-1 0 0,0 0 1 0 0,0-1 0 0 0,-27-6-1 0 0,0-10-1631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54.830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18 1 4081 0 0,'-6'0'6703'0'0,"6"0"-6578"0"0,-5 25 1225 0 0,1 38-1574 0 0,12 330 953 0 0,-18 70-394 0 0,11-422-148 0 0,1-61-3595 0 0,1 10 2236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23.64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3937 0 0,'139'10'1412'0'0,"-40"-1"-1405"0"0,-95-9 49 0 0,1 1 0 0 0,-1-1-1 0 0,1 1 1 0 0,-1 0 0 0 0,0 0 0 0 0,1 0 0 0 0,-1 1 0 0 0,0-1 0 0 0,0 1-1 0 0,0 0 1 0 0,0 0 0 0 0,0 1 0 0 0,0-1 0 0 0,0 1 0 0 0,-1 0 0 0 0,0 0-1 0 0,5 9 3793 0 0,-10 6-2994 0 0,0 6-1444 0 0,-2 32 198 0 0,-6 34 204 0 0,-122 433 593 0 0,113-470-295 0 0,-27 53 0 0 0,16-39-175 0 0,25-59-493 0 0,5-8 536 0 0,0 0-1 0 0,0 0 1 0 0,0-1-1 0 0,0 1 1 0 0,0 0 0 0 0,0 0-1 0 0,1 0 1 0 0,-1 0 0 0 0,0 0-1 0 0,0 0 1 0 0,0 0 0 0 0,0-1-1 0 0,0 1 1 0 0,0 0 0 0 0,0 0-1 0 0,0 0 1 0 0,0 0 0 0 0,-1 0-1 0 0,1 0 1 0 0,0 0 0 0 0,0-1-1 0 0,0 1 1 0 0,0 0-1 0 0,0 0 1 0 0,0 0 0 0 0,0 0-1 0 0,0 0 1 0 0,0 0 0 0 0,0 0-1 0 0,0 0 1 0 0,0 0 0 0 0,0-1-1 0 0,-1 1 1 0 0,1 0 0 0 0,0 0-1 0 0,0 0 1 0 0,0 0 0 0 0,0 0-1 0 0,0 0 1 0 0,0 0 0 0 0,0 0-1 0 0,0 0 1 0 0,-1 0-1 0 0,1 0 1 0 0,0 0 0 0 0,0 0-1 0 0,0 0 1 0 0,0 0 0 0 0,0 0-1 0 0,0 0 1 0 0,0 0 0 0 0,-1 0-1 0 0,1 0 1 0 0,0 0 0 0 0,0 0-1 0 0,0 0 1 0 0,0 0 0 0 0,0 0-1 0 0,0 0 1 0 0,0 0 0 0 0,-1 0-1 0 0,1 0 1 0 0,0 1-1 0 0,0-6-639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56.583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37 128 4385 0 0,'-1'0'98'0'0,"-1"0"1"0"0,1-1-1 0 0,0 2 0 0 0,-1-1 1 0 0,1 0-1 0 0,0 0 0 0 0,-1 0 1 0 0,1 1-1 0 0,0-1 0 0 0,-1 0 1 0 0,1 1-1 0 0,0 0 0 0 0,0-1 1 0 0,0 1-1 0 0,-1 0 0 0 0,1-1 1 0 0,0 1-1 0 0,0 0 0 0 0,0 0 1 0 0,0 0-1 0 0,0 0 0 0 0,0 0 1 0 0,0 0-1 0 0,0 2 0 0 0,-5 9 479 0 0,6-12-522 0 0,0 0 0 0 0,0 0 0 0 0,0 0 0 0 0,0 0 0 0 0,0 1 0 0 0,0-1 0 0 0,0 0 0 0 0,0 0 0 0 0,1 0 0 0 0,-1 1 165 0 0,0-1-165 0 0,0 0 0 0 0,0 0 0 0 0,1 0 0 0 0,-1 0 0 0 0,0 0 0 0 0,0 0 0 0 0,0 0 0 0 0,0 0 0 0 0,0 1 0 0 0,1-1 0 0 0,-1 0 0 0 0,0 0 0 0 0,0 0 0 0 0,0 0 0 0 0,0 0 0 0 0,1 0 1 0 0,-1 0-1 0 0,0 0 0 0 0,0 0 0 0 0,0 0 0 0 0,0 0 0 0 0,1 0 0 0 0,-1 0 0 0 0,0 0 0 0 0,0-1 0 0 0,0 1 0 0 0,0 0 0 0 0,1 0 0 0 0,-1 0 0 0 0,0 0 0 0 0,0 0 0 0 0,1 0 165 0 0,-1-1-165 0 0,0 1 0 0 0,0 0 0 0 0,0 0 0 0 0,0 0 0 0 0,40 1 1696 0 0,85-14-1098 0 0,-28 4-363 0 0,-41 5-112 0 0,18-2 51 0 0,78-14 48 0 0,-5 0-219 0 0,-54 10-57 0 0,164-10 71 0 0,-13 2 65 0 0,-131 6-105 0 0,195 5-1 0 0,-35-2-3 0 0,-2 0 0 0 0,-124 19-21 0 0,44 0 17 0 0,-105-8-24 0 0,167 26 1 0 0,-214-23 15 0 0,43 0 1 0 0,23 3 47 0 0,-63-9 55 0 0,-37 0-92 0 0,0 0-1 0 0,0 0 1 0 0,-1 1 0 0 0,1-1-1 0 0,0 1 1 0 0,0 1 0 0 0,0-1-1 0 0,0 1 1 0 0,0 0 0 0 0,-1 0-1 0 0,1 0 1 0 0,0 0 0 0 0,5 3-1 0 0,-8-1-58 0 0,1 1 0 0 0,-1-1-1 0 0,1 0 1 0 0,-1 1 0 0 0,0-1-1 0 0,0 1 1 0 0,-1 0 0 0 0,1 0-1 0 0,-1 0 1 0 0,0 0 0 0 0,0 0-1 0 0,0 0 1 0 0,0 7 0 0 0,6 66-423 0 0,-7-65 476 0 0,13 162-267 0 0,-6 15 206 0 0,3 27 159 0 0,-7-188 3 0 0,-2 0 0 0 0,-1 0 0 0 0,-2 0 0 0 0,-7 41-1 0 0,9-68-66 0 0,-1 0 0 0 0,0 0-1 0 0,1 0 1 0 0,-1 0-1 0 0,0 0 1 0 0,1-1-1 0 0,-1 1 1 0 0,0 0 0 0 0,0 0-1 0 0,0-1 1 0 0,0 1-1 0 0,0-1 1 0 0,0 1 0 0 0,1-1-1 0 0,-2 1 1 0 0,1-1-1 0 0,0 1 1 0 0,0-1-1 0 0,0 0 1 0 0,0 0 0 0 0,0 1-1 0 0,0-1 1 0 0,0 0-1 0 0,0 0 1 0 0,0 0-1 0 0,-2 0 1 0 0,-37-1 345 0 0,27 0-331 0 0,-189 14 263 0 0,60-2-289 0 0,-314 18 68 0 0,-91 3 308 0 0,241-29-232 0 0,-122 8-116 0 0,97 3 1 0 0,-2 0 22 0 0,54 6 58 0 0,260-19-143 0 0,-1 0 0 0 0,0 2 1 0 0,0 0-1 0 0,1 1 0 0 0,0 1 1 0 0,-34 14-1 0 0,51-18-239 0 0,1 0-1 0 0,0 0 1 0 0,0 0-1 0 0,0 0 1 0 0,0 0-1 0 0,0 0 1 0 0,0 0-1 0 0,1 0 1 0 0,-1 0-1 0 0,0 0 1 0 0,0 0-1 0 0,1 0 1 0 0,-1 1-1 0 0,0 0 1 0 0,1 0-210 0 0,-1 0 0 0 0,0-1 0 0 0,0 1 0 0 0,0-1 1 0 0,0 1-1 0 0,0-1 0 0 0,0 1 0 0 0,0-1 0 0 0,0 1 1 0 0,-1-1-1 0 0,-1 1 0 0 0,-2 2-1420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9:23.139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915 164 4865 0 0,'-1'-5'459'0'0,"1"0"0"0"0,-2-1 0 0 0,1 1 0 0 0,0 0-1 0 0,-1 0 1 0 0,0 0 0 0 0,0 0 0 0 0,-1 1 0 0 0,1-1 0 0 0,-1 1 0 0 0,-4-6 0 0 0,1 2-208 0 0,-1 0 0 0 0,1 0 1 0 0,-1 1-1 0 0,-1 0 1 0 0,-8-7-1 0 0,3 8-128 0 0,1 0 0 0 0,-1 1 0 0 0,0 1 0 0 0,0 0 0 0 0,-1 1 0 0 0,1 0 0 0 0,-1 1 0 0 0,-16 0 0 0 0,14 0-47 0 0,-31-4 144 0 0,-79 1-1 0 0,104 6-104 0 0,0 1 0 0 0,0 1 0 0 0,0 1 0 0 0,0 1 0 0 0,-37 13 0 0 0,34-8-71 0 0,0 2-1 0 0,1 0 0 0 0,0 1 1 0 0,1 2-1 0 0,-30 23 0 0 0,13-9-25 0 0,19-14 59 0 0,-28 24-1 0 0,44-35-64 0 0,1 1 0 0 0,0-1 0 0 0,0 1-1 0 0,0-1 1 0 0,1 1 0 0 0,-1 0 0 0 0,1 0-1 0 0,1 1 1 0 0,-1-1 0 0 0,1 1 0 0 0,-3 9-1 0 0,-4 15 47 0 0,7-25-63 0 0,1 1 0 0 0,-1-1 0 0 0,1 0 0 0 0,0 1 0 0 0,0-1 0 0 0,0 1 0 0 0,1-1 1 0 0,0 1-1 0 0,0 0 0 0 0,0-1 0 0 0,1 1 0 0 0,1 6 0 0 0,4 9-21 0 0,0-1 1 0 0,1 0-1 0 0,17 32 1 0 0,-18-41 9 0 0,0-1-1 0 0,1-1 1 0 0,0 1 0 0 0,1-1 0 0 0,0-1-1 0 0,0 1 1 0 0,1-1 0 0 0,12 8 0 0 0,1 1 75 0 0,1-2-1 0 0,30 16 1 0 0,-42-26-26 0 0,-1-1-1 0 0,1 0 1 0 0,-1-1-1 0 0,1 0 1 0 0,0-1 0 0 0,0 0-1 0 0,0-1 1 0 0,18 1-1 0 0,20-5 81 0 0,1-2 0 0 0,75-17 0 0 0,18-3 11 0 0,-131 23-84 0 0,-1 0 1 0 0,1 0 0 0 0,0-1-1 0 0,-1-1 1 0 0,0 0-1 0 0,0 0 1 0 0,0-1-1 0 0,0-1 1 0 0,-1 0-1 0 0,0 0 1 0 0,0-1-1 0 0,0 0 1 0 0,-1-1-1 0 0,0 0 1 0 0,-1 0-1 0 0,0-1 1 0 0,8-11-1 0 0,40-54 633 0 0,-53 70-646 0 0,-1 0 0 0 0,1-1 0 0 0,-1 1 0 0 0,0 0 0 0 0,-1-1 0 0 0,1 0 0 0 0,-1 1 1 0 0,0-1-1 0 0,0 0 0 0 0,0 0 0 0 0,0 0 0 0 0,-1 1 0 0 0,0-8 0 0 0,-1 2-9 0 0,1-1 0 0 0,-2 0 1 0 0,1 1-1 0 0,-2-1 0 0 0,-3-11 0 0 0,2 10-335 0 0,-1 1 0 0 0,-1-1-1 0 0,0 1 1 0 0,-1 0 0 0 0,0 0 0 0 0,0 1 0 0 0,-1 0 0 0 0,-1 0 0 0 0,1 1 0 0 0,-2 0 0 0 0,-19-15 0 0 0,-36-26-1594 0 0,31 25 433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9:24.772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3 238 7826 0 0,'-2'-2'5075'0'0,"18"-12"-4888"0"0,-1 0 0 0 0,0-1 0 0 0,15-19 0 0 0,-17 17-13 0 0,2 1 1 0 0,0 0-1 0 0,20-15 1 0 0,-19 19-199 0 0,1 1 0 0 0,0 1 0 0 0,1 0 0 0 0,23-8 0 0 0,-33 14 12 0 0,1 1 0 0 0,-1 0 0 0 0,1 1 0 0 0,0 0 0 0 0,0 1 0 0 0,0 0-1 0 0,0 0 1 0 0,0 0 0 0 0,0 1 0 0 0,0 1 0 0 0,15 2 0 0 0,-20-1-19 0 0,0-1 0 0 0,0 1 0 0 0,0 0 0 0 0,0 0 0 0 0,-1 1 0 0 0,1-1 1 0 0,-1 1-1 0 0,0 0 0 0 0,0 0 0 0 0,0 0 0 0 0,0 0 0 0 0,0 0 0 0 0,-1 1 0 0 0,1-1 1 0 0,-1 1-1 0 0,0-1 0 0 0,0 1 0 0 0,0 0 0 0 0,-1 0 0 0 0,1 0 0 0 0,-1 0 0 0 0,0 0 1 0 0,0 1-1 0 0,0-1 0 0 0,0 5 0 0 0,0 2 61 0 0,0-1 0 0 0,0 1-1 0 0,-1 0 1 0 0,0 0 0 0 0,-1 0 0 0 0,-1 0-1 0 0,1 0 1 0 0,-7 19 0 0 0,-8 7 238 0 0,-2-1 0 0 0,-2-1 0 0 0,-1-1 0 0 0,-45 57 0 0 0,-13 19 184 0 0,-1 27 238 0 0,69-119-423 0 0,11-18-231 0 0,0 1 1 0 0,-1 0-1 0 0,1-1 1 0 0,0 1-1 0 0,0-1 1 0 0,-1 1 0 0 0,1-1-1 0 0,0 1 1 0 0,-1-1-1 0 0,1 0 1 0 0,-1 1-1 0 0,1-1 1 0 0,-1 1-1 0 0,1-1 1 0 0,0 0 0 0 0,-1 1-1 0 0,1-1 1 0 0,-1 0-1 0 0,0 0 1 0 0,1 1-1 0 0,-1-1 1 0 0,1 0 0 0 0,-1 0-1 0 0,1 0 1 0 0,-1 0-1 0 0,1 0 1 0 0,-1 1-1 0 0,0-1 1 0 0,1 0 0 0 0,-2-1-1 0 0,2-2 1232 0 0,7 4-1184 0 0,11 4-880 0 0,-15-4 864 0 0,39 11-165 0 0,0-2 1 0 0,84 9-1 0 0,-105-17-188 0 0,1-1 0 0 0,0-2 0 0 0,0 0-1 0 0,0-1 1 0 0,0-1 0 0 0,-1-1 0 0 0,38-12 0 0 0,-49 11-83 0 0,0 0 0 0 0,0-1 0 0 0,-1 0 0 0 0,1 0 0 0 0,-2-1 0 0 0,1 0 0 0 0,-1-1-1 0 0,11-11 1 0 0,-4 4-612 0 0,16-20-1463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9:29.646"/>
    </inkml:context>
    <inkml:brush xml:id="br0">
      <inkml:brushProperty name="width" value="0.1" units="cm"/>
      <inkml:brushProperty name="height" value="0.1" units="cm"/>
      <inkml:brushProperty name="color" value="#00B0F0"/>
    </inkml:brush>
  </inkml:definitions>
  <inkml:trace contextRef="#ctx0" brushRef="#br0">2667 243 6497 0 0,'-33'-32'3677'0'0,"14"17"-2813"0"0,-2 2 0 0 0,-33-19-1 0 0,19 16-418 0 0,1 1-1 0 0,-2 2 1 0 0,-69-16-1 0 0,-117-9-133 0 0,196 34-243 0 0,-466-31 180 0 0,370 37-278 0 0,1 5 0 0 0,1 6-1 0 0,0 5 1 0 0,-120 35 0 0 0,-23 20 3 0 0,206-53 34 0 0,1 2-1 0 0,-80 43 0 0 0,103-45 0 0 0,1 1 0 0 0,1 2 0 0 0,0 0 1 0 0,2 3-1 0 0,1 0 0 0 0,1 2 0 0 0,2 0 0 0 0,-26 37 0 0 0,42-51-24 0 0,0 1 0 0 0,1-1 0 0 0,1 1 0 0 0,0 1 0 0 0,1-1 0 0 0,1 1 0 0 0,1 0 0 0 0,0 1 0 0 0,1-1 0 0 0,-2 30 1 0 0,5-35 0 0 0,0 0 0 0 0,2 0 0 0 0,-1 0 0 0 0,1 0 0 0 0,1 0 0 0 0,0-1 0 0 0,0 1 0 0 0,1-1 1 0 0,1 0-1 0 0,0 0 0 0 0,0 0 0 0 0,1 0 0 0 0,0-1 0 0 0,0 0 0 0 0,1 0 0 0 0,12 11 1 0 0,13 10 9 0 0,0-2 0 0 0,72 47 0 0 0,-45-34 84 0 0,-24-15-32 0 0,2-2 1 0 0,0-1-1 0 0,2-2 1 0 0,0-2-1 0 0,2-1 1 0 0,46 13 0 0 0,-66-25-26 0 0,69 21 69 0 0,0-5 0 0 0,107 13 1 0 0,-65-28 159 0 0,142-10 1 0 0,-144-1-172 0 0,-60-1 36 0 0,100-20 1 0 0,-46 5 53 0 0,105-19 182 0 0,-187 28-188 0 0,0-1 0 0 0,-1-1 1 0 0,51-26-1 0 0,-63 21 18 0 0,0-2 1 0 0,-1-1-1 0 0,-2-1 0 0 0,0-1 0 0 0,30-35 0 0 0,-22 24 46 0 0,-1 1 95 0 0,-2 0-1 0 0,-1-3 1 0 0,42-63-1 0 0,-64 85-238 0 0,0 0-1 0 0,-1 0 1 0 0,0-1-1 0 0,-1 0 1 0 0,-1-1 0 0 0,0 1-1 0 0,-1-1 1 0 0,-1 0 0 0 0,0 0-1 0 0,-2-1 1 0 0,1 1 0 0 0,-2 0-1 0 0,-3-30 1 0 0,-3 5-282 0 0,-1 1 1 0 0,-17-47 0 0 0,19 71-475 0 0,-1 1 1 0 0,0-1-1 0 0,-1 2 1 0 0,-1-1-1 0 0,0 1 0 0 0,-1 0 1 0 0,-1 1-1 0 0,-15-18 1 0 0,9 18-1006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9:30.776"/>
    </inkml:context>
    <inkml:brush xml:id="br0">
      <inkml:brushProperty name="width" value="0.1" units="cm"/>
      <inkml:brushProperty name="height" value="0.1" units="cm"/>
      <inkml:brushProperty name="color" value="#00B0F0"/>
    </inkml:brush>
  </inkml:definitions>
  <inkml:trace contextRef="#ctx0" brushRef="#br0">20 11 6993 0 0,'0'0'142'0'0,"0"-1"0"0"0,0 1-1 0 0,0-1 1 0 0,0 1 0 0 0,0-1-1 0 0,0 1 1 0 0,0 0 0 0 0,-1-1-1 0 0,1 1 1 0 0,0-1 0 0 0,0 1-1 0 0,0-1 1 0 0,-1 1-1 0 0,1 0 1 0 0,0-1 0 0 0,-1 1-1 0 0,1-1 1 0 0,0 1 0 0 0,-1 0-1 0 0,1 0 1 0 0,0-1 0 0 0,-1 1-1 0 0,1 0 1 0 0,-1-1 0 0 0,1 1-1 0 0,0 0 1 0 0,-1 0-1 0 0,1 0 1 0 0,-1 0 0 0 0,1-1-1 0 0,-1 1 1 0 0,1 0 0 0 0,-2 0-1 0 0,2 0-115 0 0,-1 1 1 0 0,1-1-1 0 0,-1 0 0 0 0,1 1 0 0 0,-1-1 0 0 0,0 1 0 0 0,1-1 0 0 0,0 1 0 0 0,-1-1 0 0 0,1 1 0 0 0,-1-1 1 0 0,1 1-1 0 0,0-1 0 0 0,-1 1 0 0 0,1 0 0 0 0,0-1 0 0 0,-1 1 0 0 0,1-1 0 0 0,0 1 0 0 0,0 0 0 0 0,0-1 1 0 0,0 1-1 0 0,0 0 0 0 0,0-1 0 0 0,0 2 0 0 0,-1 14-20 0 0,1 1-1 0 0,1-1 1 0 0,6 29-1 0 0,-1-6 117 0 0,2 32 350 0 0,-3 0 0 0 0,-5 103 0 0 0,-2-147-422 0 0,1 1-1 0 0,6 47 1 0 0,7-25-3413 0 0,-10-42 2311 0 0,3-6-392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9:31.620"/>
    </inkml:context>
    <inkml:brush xml:id="br0">
      <inkml:brushProperty name="width" value="0.1" units="cm"/>
      <inkml:brushProperty name="height" value="0.1" units="cm"/>
      <inkml:brushProperty name="color" value="#00B0F0"/>
    </inkml:brush>
  </inkml:definitions>
  <inkml:trace contextRef="#ctx0" brushRef="#br0">6 332 6905 0 0,'-4'-4'2307'0'0,"4"4"-2142"0"0,-1-1 0 0 0,1 1 0 0 0,0-1-1 0 0,0 1 1 0 0,0 0 0 0 0,0-1 0 0 0,0 1-1 0 0,0-1 1 0 0,0 1 0 0 0,0-1 0 0 0,0 1-1 0 0,0 0 1 0 0,0-1 0 0 0,0 0 0 0 0,2-22 1294 0 0,11-20-1084 0 0,-3 18-227 0 0,1 0 0 0 0,1 1 1 0 0,24-36-1 0 0,-27 47-132 0 0,1 0-1 0 0,0 0 0 0 0,1 1 1 0 0,1 0-1 0 0,0 1 0 0 0,0 1 0 0 0,17-12 1 0 0,-27 20-52 0 0,0 1 1 0 0,0-1 0 0 0,1 1-1 0 0,-1 0 1 0 0,0-1 0 0 0,1 1-1 0 0,-1 0 1 0 0,1 0 0 0 0,-1 0-1 0 0,1 1 1 0 0,-1-1 0 0 0,1 1-1 0 0,0-1 1 0 0,-1 1 0 0 0,1 0 0 0 0,0 0-1 0 0,-1 0 1 0 0,1 0 0 0 0,0 1-1 0 0,-1-1 1 0 0,1 1 0 0 0,-1-1-1 0 0,1 1 1 0 0,-1 0 0 0 0,1 0-1 0 0,-1 0 1 0 0,1 1 0 0 0,-1-1-1 0 0,0 0 1 0 0,0 1 0 0 0,1 0-1 0 0,-1-1 1 0 0,0 1 0 0 0,-1 0-1 0 0,1 0 1 0 0,0 0 0 0 0,0 0-1 0 0,-1 0 1 0 0,0 0 0 0 0,1 1-1 0 0,-1-1 1 0 0,2 5 0 0 0,3 7-18 0 0,0 1 1 0 0,0-1 0 0 0,-2 1-1 0 0,0 0 1 0 0,-1 0-1 0 0,0 1 1 0 0,-1-1 0 0 0,-1 1-1 0 0,0-1 1 0 0,-1 1-1 0 0,-1-1 1 0 0,-3 21-1 0 0,-2-4 239 0 0,-1-1 0 0 0,-1 0 0 0 0,-2 0 0 0 0,-1-1-1 0 0,-15 29 1 0 0,17-41 139 0 0,-1-1-1 0 0,0 1 0 0 0,-1-1 1 0 0,-1-1-1 0 0,-1 0 1 0 0,0-1-1 0 0,-20 18 0 0 0,31-32-294 0 0,1 1-1 0 0,-1-1 1 0 0,1 1-1 0 0,-1 0 1 0 0,1-1-1 0 0,-1 1 1 0 0,1 0-1 0 0,0 0 1 0 0,0 0-1 0 0,0 0 0 0 0,0 0 1 0 0,0 0-1 0 0,0 1 1 0 0,1-1-1 0 0,-1 0 1 0 0,1 0-1 0 0,-1 0 1 0 0,1 1-1 0 0,0-1 1 0 0,0 0-1 0 0,0 1 0 0 0,1 3 1 0 0,-1-4-54 0 0,27 4-163 0 0,156-20-61 0 0,-149 14 146 0 0,45 1-222 0 0,0-4 0 0 0,87-14 1 0 0,-155 14 93 0 0,1 0 0 0 0,-1 0 0 0 0,0-1 0 0 0,11-6 0 0 0,7-3-866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9:34.292"/>
    </inkml:context>
    <inkml:brush xml:id="br0">
      <inkml:brushProperty name="width" value="0.1" units="cm"/>
      <inkml:brushProperty name="height" value="0.1" units="cm"/>
      <inkml:brushProperty name="color" value="#FFC000"/>
    </inkml:brush>
  </inkml:definitions>
  <inkml:trace contextRef="#ctx0" brushRef="#br0">1567 265 7554 0 0,'-1'1'175'0'0,"0"0"1"0"0,0-1 0 0 0,1 1-1 0 0,-1-1 1 0 0,0 1 0 0 0,0-1 0 0 0,0 1-1 0 0,0-1 1 0 0,0 1 0 0 0,0-1-1 0 0,0 0 1 0 0,0 1 0 0 0,0-1 0 0 0,0 0-1 0 0,0 0 1 0 0,0 0 0 0 0,0 0-1 0 0,-1 0 1 0 0,1 0 0 0 0,0 0 0 0 0,0 0-1 0 0,0-1 1 0 0,-1 1 0 0 0,-31-6-526 0 0,29 5 598 0 0,-344-41 2072 0 0,327 40-2138 0 0,-96-8 295 0 0,1 5 1 0 0,-118 11-1 0 0,195-3-438 0 0,1 2-1 0 0,-1 2 0 0 0,1 1 1 0 0,0 2-1 0 0,1 2 1 0 0,0 1-1 0 0,1 2 1 0 0,1 1-1 0 0,-64 41 0 0 0,79-43-69 0 0,0 2 1 0 0,1 0-1 0 0,1 0 0 0 0,1 2 0 0 0,0 0 0 0 0,1 1 0 0 0,1 1 0 0 0,1 0 0 0 0,-16 32 0 0 0,22-35-7 0 0,1 0-1 0 0,0 0 1 0 0,1 1-1 0 0,1 0 1 0 0,1 0-1 0 0,1 0 1 0 0,0 1-1 0 0,1-1 1 0 0,1 1-1 0 0,1-1 1 0 0,0 1-1 0 0,2-1 1 0 0,4 23-1 0 0,-1-13 12 0 0,1 1 0 0 0,2-1 0 0 0,1-1 0 0 0,1 1 0 0 0,2-2 0 0 0,0 1 0 0 0,2-2 0 0 0,0 0 0 0 0,28 35 0 0 0,-27-40 52 0 0,2-1 1 0 0,0-1-1 0 0,1-1 1 0 0,1 0-1 0 0,1-1 1 0 0,0-1-1 0 0,1-1 1 0 0,0-1-1 0 0,1-1 1 0 0,1 0-1 0 0,-1-2 1 0 0,2-1-1 0 0,0-1 1 0 0,0-1-1 0 0,48 8 1 0 0,666 35 566 0 0,-545-54-432 0 0,204-28 0 0 0,-364 28-136 0 0,-15 2-5 0 0,301-39 210 0 0,-259 29-161 0 0,1-2 0 0 0,-2-2 0 0 0,69-30 0 0 0,-69 24 23 0 0,-42 16-33 0 0,0 0 0 0 0,0-1 0 0 0,-1-1 0 0 0,0 0-1 0 0,0-1 1 0 0,25-20 0 0 0,27-29 305 0 0,-31 29-154 0 0,-1-2 0 0 0,-2-2 0 0 0,34-42 0 0 0,-63 66-109 0 0,-2 0-1 0 0,1 0 1 0 0,-1 0 0 0 0,0 0 0 0 0,-1-1-1 0 0,0 0 1 0 0,-1 1 0 0 0,1-17-1 0 0,0 12 106 0 0,0-1-1 0 0,9-28 0 0 0,3-19 114 0 0,-11 34-78 0 0,-2 0-1 0 0,-3-54 1 0 0,0 67-144 0 0,0 0 1 0 0,-1 0-1 0 0,-1 1 0 0 0,0-1 1 0 0,-1 1-1 0 0,0 0 1 0 0,-9-15-1 0 0,-1 6 8 0 0,-33-39 0 0 0,12 16-53 0 0,16 22-68 0 0,-2 1 0 0 0,0 0 1 0 0,-2 2-1 0 0,0 0 0 0 0,-29-18 1 0 0,24 21-123 0 0,-2 0 1 0 0,0 2-1 0 0,0 1 1 0 0,-2 2 0 0 0,0 1-1 0 0,0 1 1 0 0,-1 2-1 0 0,0 1 1 0 0,0 2 0 0 0,-54-3-1 0 0,-33 5-639 0 0,-202 20-1 0 0,287-13 655 0 0,-150 17-3035 0 0,-186 46 0 0 0,290-49 1434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9:35.813"/>
    </inkml:context>
    <inkml:brush xml:id="br0">
      <inkml:brushProperty name="width" value="0.1" units="cm"/>
      <inkml:brushProperty name="height" value="0.1" units="cm"/>
      <inkml:brushProperty name="color" value="#FFC000"/>
    </inkml:brush>
  </inkml:definitions>
  <inkml:trace contextRef="#ctx0" brushRef="#br0">390 67 7266 0 0,'0'0'3535'0'0,"-8"-23"710"0"0,0 17-3947 0 0,-1 1-1 0 0,0 0 1 0 0,0 0 0 0 0,0 1 0 0 0,-1 1-1 0 0,0-1 1 0 0,1 1 0 0 0,-11-1 0 0 0,8 2-368 0 0,0 1 1 0 0,0 0-1 0 0,0 1 1 0 0,0 0 0 0 0,1 0-1 0 0,-1 2 1 0 0,0-1-1 0 0,0 2 1 0 0,1-1 0 0 0,-1 2-1 0 0,-12 4 1 0 0,6-1-34 0 0,12-5 47 0 0,1 0-1 0 0,0 0 0 0 0,-1 1 0 0 0,1 0 1 0 0,-9 6-1 0 0,13-8 8 0 0,-1 1 0 0 0,0 0 0 0 0,1-1 1 0 0,0 1-1 0 0,-1 0 0 0 0,1 0 0 0 0,0 0 0 0 0,0 0 0 0 0,0 0 0 0 0,0 0 0 0 0,0 0 1 0 0,0 0-1 0 0,1 1 0 0 0,-1-1 0 0 0,1 0 0 0 0,0 0 0 0 0,-1 1 0 0 0,1-1 1 0 0,0 3-1 0 0,-8 113-1259 0 0,4-85 1302 0 0,1 1 1 0 0,4 65-1 0 0,-1-98 22 0 0,-1-1 0 0 0,1 1-1 0 0,0-1 1 0 0,0 1 0 0 0,0-1-1 0 0,0 1 1 0 0,0 0-1 0 0,0-1 1 0 0,1 1 0 0 0,-1-1-1 0 0,0 1 1 0 0,0-1 0 0 0,0 1-1 0 0,0-1 1 0 0,1 1 0 0 0,-1-1-1 0 0,0 1 1 0 0,0-1 0 0 0,1 1-1 0 0,-1-1 1 0 0,0 1-1 0 0,1-1 1 0 0,-1 1 0 0 0,1-1-1 0 0,-1 0 1 0 0,1 1 0 0 0,-1-1-1 0 0,0 0 1 0 0,1 1 0 0 0,-1-1-1 0 0,1 0 1 0 0,0 0-1 0 0,-1 1 1 0 0,2-1 0 0 0,17-9 31 0 0,2-3-375 0 0,-8 7 219 0 0,1 1-1 0 0,-1-1 0 0 0,1 2 1 0 0,21-3-1 0 0,-30 5 32 0 0,0 1 0 0 0,0 0 0 0 0,1 0 0 0 0,-1 1 0 0 0,0-1 0 0 0,0 1-1 0 0,0 0 1 0 0,0 1 0 0 0,0-1 0 0 0,0 1 0 0 0,0 0 0 0 0,0 0 0 0 0,0 1 0 0 0,-1-1-1 0 0,7 5 1 0 0,3 7-59 0 0,0 0-1 0 0,0 1 0 0 0,-2 0 0 0 0,0 1 1 0 0,0 0-1 0 0,-2 0 0 0 0,0 2 1 0 0,-1-1-1 0 0,0 1 0 0 0,10 37 0 0 0,-17-48 300 0 0,-1 0 0 0 0,0 0 0 0 0,0 0 0 0 0,-1 1 0 0 0,0-1-1 0 0,0 0 1 0 0,0 0 0 0 0,-1 0 0 0 0,0 0 0 0 0,-1 0 0 0 0,0 0-1 0 0,0 0 1 0 0,0 0 0 0 0,-7 12 0 0 0,4-10 54 0 0,0 0 0 0 0,0-1 0 0 0,-1 0 0 0 0,0-1 0 0 0,-1 1 0 0 0,1-1 0 0 0,-2 0 0 0 0,1-1 0 0 0,0 0 0 0 0,-15 9 0 0 0,17-12-113 0 0,-1 0-1 0 0,0 0 1 0 0,0-1-1 0 0,0 1 1 0 0,0-1-1 0 0,0-1 1 0 0,0 1-1 0 0,-1-1 1 0 0,1 0 0 0 0,0-1-1 0 0,-1 1 1 0 0,1-1-1 0 0,-1-1 1 0 0,1 1-1 0 0,-1-1 1 0 0,1 0-1 0 0,0 0 1 0 0,0-1-1 0 0,-12-4 1 0 0,-3-4 23 0 0,1-1 1 0 0,0 0-1 0 0,0-2 1 0 0,-20-17-1 0 0,8 7-419 0 0,14 8-262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9:36.744"/>
    </inkml:context>
    <inkml:brush xml:id="br0">
      <inkml:brushProperty name="width" value="0.1" units="cm"/>
      <inkml:brushProperty name="height" value="0.1" units="cm"/>
      <inkml:brushProperty name="color" value="#FFC000"/>
    </inkml:brush>
  </inkml:definitions>
  <inkml:trace contextRef="#ctx0" brushRef="#br0">0 256 6097 0 0,'2'-44'6098'0'0,"-1"36"-5939"0"0,1 0 0 0 0,0 1 0 0 0,0-1 0 0 0,0 0 1 0 0,1 1-1 0 0,0-1 0 0 0,1 1 0 0 0,0 0 0 0 0,0 0 0 0 0,7-8 1 0 0,0 0 37 0 0,0 0 0 0 0,1 1 0 0 0,24-20 0 0 0,-31 29-214 0 0,1 0 0 0 0,0 1-1 0 0,0 0 1 0 0,0 0 0 0 0,0 0 0 0 0,1 1-1 0 0,-1 0 1 0 0,1 1 0 0 0,0-1 0 0 0,0 1-1 0 0,0 0 1 0 0,12-1 0 0 0,-15 4-49 0 0,0-1 1 0 0,0 1 0 0 0,-1 0 0 0 0,1 0-1 0 0,0 0 1 0 0,-1 0 0 0 0,1 0-1 0 0,-1 1 1 0 0,1 0 0 0 0,-1 0 0 0 0,0 0-1 0 0,1 0 1 0 0,-1 0 0 0 0,0 1-1 0 0,-1-1 1 0 0,1 1 0 0 0,0 0-1 0 0,-1 0 1 0 0,1 0 0 0 0,-1 0 0 0 0,0 0-1 0 0,0 1 1 0 0,0-1 0 0 0,1 4-1 0 0,3 5-44 0 0,-1 0-1 0 0,0 0 0 0 0,-1 1 1 0 0,0-1-1 0 0,4 26 0 0 0,-5-7 316 0 0,-1 0 0 0 0,-1 0 0 0 0,-6 54 0 0 0,3-66-73 0 0,-2 0 1 0 0,0 0-1 0 0,-1 0 0 0 0,0-1 0 0 0,-2 0 0 0 0,0 0 0 0 0,-11 19 0 0 0,3-12 179 0 0,-1-1 0 0 0,-2-1 0 0 0,0 0 0 0 0,-25 24 0 0 0,39-44-147 0 0,-1 1-1 0 0,0-1 1 0 0,1 0 0 0 0,-1 0 0 0 0,-1-1 0 0 0,1 1 0 0 0,0-1-1 0 0,0 0 1 0 0,-1 0 0 0 0,1-1 0 0 0,-1 0 0 0 0,1 0 0 0 0,-1 0-1 0 0,0-1 1 0 0,1 1 0 0 0,-1-2 0 0 0,0 1 0 0 0,0 0 0 0 0,-5-2-1 0 0,-7-5 282 0 0,21 6-952 0 0,7 5-477 0 0,13 8 686 0 0,1-1 0 0 0,0-1 0 0 0,0-1 1 0 0,1-1-1 0 0,0-1 0 0 0,32 4 1 0 0,156 7-463 0 0,-102-12-1612 0 0,-83-3 1283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23.99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52 4353 0 0,'19'3'3014'0'0,"33"1"-2506"0"0,0-2 1 0 0,0-2-1 0 0,-1-3 0 0 0,1-2 1 0 0,62-13-1 0 0,0-8-903 0 0,-77 17 143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24.61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3809 0 0,'1'2'219'0'0,"1"1"-1"0"0,0-1 1 0 0,0 0 0 0 0,0 0 0 0 0,0 0-1 0 0,0 0 1 0 0,0 0 0 0 0,0-1 0 0 0,1 1-1 0 0,-1-1 1 0 0,1 1 0 0 0,-1-1 0 0 0,1 0-1 0 0,0 0 1 0 0,-1 0 0 0 0,1 0 0 0 0,0-1 0 0 0,0 1-1 0 0,0-1 1 0 0,-1 1 0 0 0,1-1 0 0 0,4 0-1 0 0,11 0-185 0 0,-1-1 0 0 0,28-4 0 0 0,-27 2 358 0 0,5 0-311 0 0,-12 0-59 0 0,0 2 1 0 0,0-1-1 0 0,1 1 0 0 0,-1 1 1 0 0,0 0-1 0 0,0 0 0 0 0,0 1 1 0 0,19 4-1 0 0,-27-3-51 0 0,1 0-1 0 0,-1 0 1 0 0,0 1 0 0 0,0-1 0 0 0,0 0-1 0 0,0 1 1 0 0,0 0 0 0 0,0 0-1 0 0,-1 0 1 0 0,0 0 0 0 0,1 0 0 0 0,-1 0-1 0 0,0 1 1 0 0,-1-1 0 0 0,1 1-1 0 0,-1 0 1 0 0,1-1 0 0 0,-1 1 0 0 0,0 0-1 0 0,0 0 1 0 0,-1-1 0 0 0,1 1-1 0 0,-1 5 1 0 0,1 12-72 0 0,-1 1 0 0 0,-1-1-1 0 0,-4 25 1 0 0,1-11 136 0 0,-31 248-66 0 0,-11-28 382 0 0,38-212-254 0 0,-4 35 168 0 0,7-51-717 0 0,5-27 430 0 0,0 0-1 0 0,-1-1-565 0 0,0 1 565 0 0,1 0 1 0 0,0 0-1 0 0,0 0 1 0 0,0 0-1 0 0,0 0 1 0 0,0 0-1 0 0,0 1 1 0 0,0-1-1 0 0,0 0 0 0 0,0 0 1 0 0,-1 1-448 0 0,0-19-947 0 0,2 3 454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24.9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0 107 5881 0 0,'7'-1'3616'0'0,"23"-1"-3010"0"0,19-5-434 0 0,-1-1-1 0 0,0-2 1 0 0,71-26-1 0 0,4 0-1613 0 0,-95 30 745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25.49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4441 0 0,'1'6'3354'0'0,"6"16"-2622"0"0,3-18-564 0 0,-1-1 0 0 0,1 1 0 0 0,0-2 0 0 0,0 0 0 0 0,0 0 0 0 0,0 0 0 0 0,0-1 0 0 0,1-1 0 0 0,-1 0 1 0 0,0 0-1 0 0,0-1 0 0 0,0 0 0 0 0,1-1 0 0 0,-1 0 0 0 0,18-7 0 0 0,60-20 529 0 0,-87 29-698 0 0,-1 0 0 0 0,0 0-1 0 0,1 0 1 0 0,-1 0 0 0 0,0 0-1 0 0,0 0 1 0 0,1 0 0 0 0,-1 0-1 0 0,0 0 1 0 0,1 0 0 0 0,-1 0-1 0 0,0 0 1 0 0,0 0 0 0 0,1 0-1 0 0,-1 0 1 0 0,0 0 0 0 0,0 1-1 0 0,1-1 1 0 0,-1 0 0 0 0,0 0-1 0 0,0 0 1 0 0,1 1 0 0 0,-1-1-1 0 0,0 0 1 0 0,0 0 0 0 0,0 0-1 0 0,1 1 1 0 0,-1-1 0 0 0,0 0-1 0 0,0 1 1 0 0,0-1 0 0 0,0 0-1 0 0,0 1 1 0 0,5 16-322 0 0,-2 26-310 0 0,-3-36 626 0 0,3 163-224 0 0,-23 219 1 0 0,14-318 65 0 0,3-25-196 0 0,-2-1-1 0 0,-1 0 0 0 0,-3 0 1 0 0,-17 53-1 0 0,23-91-595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25.84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1 173 3137 0 0,'22'-2'4477'0'0,"11"-7"-2898"0"0,5-1-930 0 0,0 2-362 0 0,0-1 1 0 0,68-27-1 0 0,66-46-3337 0 0,-142 66 1749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26.59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326 58 4321 0 0,'0'-2'300'0'0,"-1"-1"0"0"0,1 1 1 0 0,-1-1-1 0 0,1 1 0 0 0,-1-1 0 0 0,0 1 1 0 0,0-1-1 0 0,0 1 0 0 0,0-1 0 0 0,-1 1 0 0 0,1 0 1 0 0,-1 0-1 0 0,1 0 0 0 0,-1 0 0 0 0,0 0 1 0 0,1 0-1 0 0,-1 0 0 0 0,0 0 0 0 0,0 1 1 0 0,-1-1-1 0 0,-2-1 0 0 0,4 2-266 0 0,-1 0-1 0 0,0 0 1 0 0,0 0 0 0 0,0 0-1 0 0,0 0 1 0 0,0 1 0 0 0,0-1-1 0 0,0 1 1 0 0,0-1 0 0 0,0 1-1 0 0,0 0 1 0 0,0 0 0 0 0,0 0-1 0 0,0 0 1 0 0,0 0 0 0 0,0 0-1 0 0,-1 0 1 0 0,1 1 0 0 0,0-1-1 0 0,0 1 1 0 0,0 0 0 0 0,0-1-1 0 0,1 1 1 0 0,-1 0 0 0 0,-4 2-1 0 0,-5 8-98 0 0,-1 0 0 0 0,2 1 0 0 0,-1 0 0 0 0,2 0 0 0 0,0 1 0 0 0,0 0 0 0 0,1 1 0 0 0,1 0 0 0 0,-11 29 0 0 0,0 10 100 0 0,-15 81 1 0 0,15-57 256 0 0,5-25-76 0 0,-4 12 100 0 0,-15 117 1 0 0,30-162-281 0 0,0 0-1 0 0,2 0 1 0 0,1 1-1 0 0,0-1 1 0 0,1 0 0 0 0,1 0-1 0 0,1 0 1 0 0,1-1-1 0 0,1 1 1 0 0,13 31 0 0 0,-12-37-19 0 0,1-1 1 0 0,1 1-1 0 0,0-1 1 0 0,0-1-1 0 0,1 0 1 0 0,1 0-1 0 0,-1-1 1 0 0,17 12-1 0 0,-10-10 40 0 0,1 0-1 0 0,0-1 0 0 0,1-1 1 0 0,0 0-1 0 0,24 7 1 0 0,-30-13 23 0 0,0 0 0 0 0,1 0 0 0 0,-1-2-1 0 0,1 0 1 0 0,25 1 0 0 0,-34-3-48 0 0,0 0 0 0 0,1 0 0 0 0,-1-1 0 0 0,0 0 0 0 0,0 0 0 0 0,1 0 0 0 0,-1-1-1 0 0,0 1 1 0 0,0-1 0 0 0,0-1 0 0 0,-1 1 0 0 0,1-1 0 0 0,-1 1 0 0 0,1-1 0 0 0,-1 0 0 0 0,0-1 0 0 0,7-6-1 0 0,2-5 70 0 0,-1-1-1 0 0,-1 0 0 0 0,0 0 1 0 0,-1-1-1 0 0,-1-1 0 0 0,-1 1 0 0 0,-1-2 1 0 0,0 1-1 0 0,7-31 0 0 0,-13 40-23 0 0,1 1-1 0 0,-2-1 1 0 0,1 1 0 0 0,-1-1-1 0 0,0 0 1 0 0,-1 1 0 0 0,-3-14-1 0 0,4 19-88 0 0,-1 1 0 0 0,0 0 0 0 0,0 0-1 0 0,0 0 1 0 0,0-1 0 0 0,0 1 0 0 0,0 0 0 0 0,-1 1-1 0 0,1-1 1 0 0,0 0 0 0 0,-1 0 0 0 0,0 0 0 0 0,1 1 0 0 0,-1-1-1 0 0,0 1 1 0 0,0 0 0 0 0,0-1 0 0 0,0 1 0 0 0,0 0-1 0 0,0 0 1 0 0,0 0 0 0 0,-1 0 0 0 0,1 1 0 0 0,0-1-1 0 0,0 0 1 0 0,-1 1 0 0 0,1 0 0 0 0,0-1 0 0 0,-1 1 0 0 0,1 0-1 0 0,0 0 1 0 0,-4 1 0 0 0,-18 3-206 0 0,0 0 1 0 0,1 2-1 0 0,0 0 0 0 0,0 2 0 0 0,0 0 1 0 0,1 1-1 0 0,-23 15 0 0 0,7-4 73 0 0,2 3 1 0 0,-55 42-1 0 0,74-50-236 0 0,-1 1 0 0 0,2 1 0 0 0,0 0 0 0 0,1 1-1 0 0,1 0 1 0 0,-17 31 0 0 0,28-45 207 0 0,1 0-1 0 0,1 0 1 0 0,-1 0-1 0 0,1 0 1 0 0,0 0-1 0 0,0 0 0 0 0,0 0 1 0 0,-1 7-1 0 0,2 2-1190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25T10:58:34.82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1678 202 2088 0 0,'0'-2'518'0'0,"0"0"0"0"0,0 0 0 0 0,0 0 0 0 0,0 0 0 0 0,0 0 0 0 0,-1 0 0 0 0,1 0 0 0 0,0 0 0 0 0,-1 0 0 0 0,0 1 0 0 0,1-1 0 0 0,-1 0 0 0 0,0 0 0 0 0,0 0 0 0 0,0 1 0 0 0,0-1-1 0 0,-1 0 1 0 0,-1-2 0 0 0,-1 2-258 0 0,1 0-1 0 0,-1 0 0 0 0,0 0 0 0 0,0 0 1 0 0,0 0-1 0 0,-1 1 0 0 0,-4-2 0 0 0,3 1-330 0 0,-45-12 215 0 0,1 2 0 0 0,-2 2-1 0 0,-103-7 1 0 0,79 19-66 0 0,0 3 1 0 0,1 4-1 0 0,-84 20 1 0 0,111-18-42 0 0,1 2 1 0 0,-56 23-1 0 0,-88 49-31 0 0,70-30-54 0 0,77-33 6 0 0,0 1-1 0 0,2 3 1 0 0,1 1-1 0 0,1 2 1 0 0,-41 39-1 0 0,68-56 34 0 0,1 1-1 0 0,0 1 1 0 0,0 0-1 0 0,2 0 1 0 0,0 1-1 0 0,0 0 1 0 0,1 1-1 0 0,-6 17 1 0 0,10-23-26 0 0,2 0 1 0 0,-1 0 0 0 0,1 0 0 0 0,1 1-1 0 0,0-1 1 0 0,0 1 0 0 0,1 0-1 0 0,1-1 1 0 0,0 1 0 0 0,0 0 0 0 0,1 0-1 0 0,0-1 1 0 0,1 1 0 0 0,4 16-1 0 0,0-10 6 0 0,0 0-1 0 0,1 0 0 0 0,0 0 0 0 0,2-1 1 0 0,0-1-1 0 0,0 1 0 0 0,2-2 0 0 0,0 1 1 0 0,0-1-1 0 0,2-1 0 0 0,-1 0 0 0 0,18 13 1 0 0,-6-10 107 0 0,2 0 0 0 0,-1-2 0 0 0,54 22 1 0 0,91 21 164 0 0,-79-28-169 0 0,53 12 264 0 0,253 38 1 0 0,51-23-85 0 0,12-36 172 0 0,-339-25-167 0 0,157-29 0 0 0,-128 13-108 0 0,-52 4-43 0 0,-1-5 1 0 0,120-43-1 0 0,-89 25 7 0 0,-74 25-76 0 0,76-28 106 0 0,-112 36-75 0 0,-1-1 0 0 0,-1-1 0 0 0,1 0 0 0 0,-1-2 0 0 0,20-16 0 0 0,-18 10 110 0 0,0-1 0 0 0,-1 0 0 0 0,-2-2-1 0 0,1 1 1 0 0,-2-2 0 0 0,16-30 0 0 0,55-140 764 0 0,-84 188-935 0 0,2-3-5 0 0,5-13 95 0 0,-1-1 1 0 0,-1 0 0 0 0,5-22 0 0 0,-10 34-32 0 0,0-1 0 0 0,-1 1-1 0 0,1 0 1 0 0,-2 0 0 0 0,1 0 0 0 0,-1 0 0 0 0,-1 0 0 0 0,0 0 0 0 0,0 0-1 0 0,0 0 1 0 0,-5-9 0 0 0,-5-9-31 0 0,-1 2 0 0 0,-1-1 1 0 0,-1 2-1 0 0,-2 0 0 0 0,-30-34 0 0 0,6 15-216 0 0,-76-62 0 0 0,91 85 73 0 0,1 2 0 0 0,-2 1-1 0 0,0 1 1 0 0,-1 1 0 0 0,-1 2 0 0 0,0 1-1 0 0,-48-13 1 0 0,-21 3-328 0 0,-101-9-1 0 0,162 25 362 0 0,-56-4-140 0 0,0 4-1 0 0,-1 5 1 0 0,-93 10-1 0 0,-274 63-346 0 0,330-42-869 0 0,-151 55 0 0 0,144-44-244 0 0,84-29 200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7CAB0-5919-8840-BC96-90F349FCAE40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98F6E-3A04-4445-A015-9BFBB897D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0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2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29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12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69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68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72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8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5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0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6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2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2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4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5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4331-03E2-904F-BBD8-0BD10E7B3D6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4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26" Type="http://schemas.openxmlformats.org/officeDocument/2006/relationships/image" Target="../media/image38.png"/><Relationship Id="rId39" Type="http://schemas.openxmlformats.org/officeDocument/2006/relationships/image" Target="../media/image51.png"/><Relationship Id="rId21" Type="http://schemas.openxmlformats.org/officeDocument/2006/relationships/image" Target="../media/image33.png"/><Relationship Id="rId34" Type="http://schemas.openxmlformats.org/officeDocument/2006/relationships/image" Target="../media/image46.png"/><Relationship Id="rId42" Type="http://schemas.openxmlformats.org/officeDocument/2006/relationships/image" Target="../media/image48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29" Type="http://schemas.openxmlformats.org/officeDocument/2006/relationships/image" Target="../media/image41.png"/><Relationship Id="rId41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3.png"/><Relationship Id="rId24" Type="http://schemas.openxmlformats.org/officeDocument/2006/relationships/image" Target="../media/image36.png"/><Relationship Id="rId32" Type="http://schemas.openxmlformats.org/officeDocument/2006/relationships/image" Target="../media/image44.png"/><Relationship Id="rId37" Type="http://schemas.openxmlformats.org/officeDocument/2006/relationships/image" Target="../media/image49.png"/><Relationship Id="rId40" Type="http://schemas.openxmlformats.org/officeDocument/2006/relationships/image" Target="../media/image52.png"/><Relationship Id="rId5" Type="http://schemas.openxmlformats.org/officeDocument/2006/relationships/image" Target="../media/image16.png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28" Type="http://schemas.openxmlformats.org/officeDocument/2006/relationships/image" Target="../media/image40.png"/><Relationship Id="rId36" Type="http://schemas.openxmlformats.org/officeDocument/2006/relationships/image" Target="../media/image43.png"/><Relationship Id="rId10" Type="http://schemas.openxmlformats.org/officeDocument/2006/relationships/image" Target="../media/image21.png"/><Relationship Id="rId19" Type="http://schemas.openxmlformats.org/officeDocument/2006/relationships/image" Target="../media/image31.png"/><Relationship Id="rId31" Type="http://schemas.openxmlformats.org/officeDocument/2006/relationships/image" Target="../media/image22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Relationship Id="rId27" Type="http://schemas.openxmlformats.org/officeDocument/2006/relationships/image" Target="../media/image39.png"/><Relationship Id="rId30" Type="http://schemas.openxmlformats.org/officeDocument/2006/relationships/image" Target="../media/image42.png"/><Relationship Id="rId35" Type="http://schemas.openxmlformats.org/officeDocument/2006/relationships/image" Target="../media/image47.png"/><Relationship Id="rId43" Type="http://schemas.openxmlformats.org/officeDocument/2006/relationships/image" Target="../media/image54.png"/><Relationship Id="rId8" Type="http://schemas.openxmlformats.org/officeDocument/2006/relationships/image" Target="../media/image19.png"/><Relationship Id="rId3" Type="http://schemas.openxmlformats.org/officeDocument/2006/relationships/image" Target="../media/image140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5" Type="http://schemas.openxmlformats.org/officeDocument/2006/relationships/image" Target="../media/image37.png"/><Relationship Id="rId33" Type="http://schemas.openxmlformats.org/officeDocument/2006/relationships/image" Target="../media/image45.png"/><Relationship Id="rId38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customXml" Target="../ink/ink9.xml"/><Relationship Id="rId21" Type="http://schemas.openxmlformats.org/officeDocument/2006/relationships/image" Target="../media/image71.png"/><Relationship Id="rId34" Type="http://schemas.openxmlformats.org/officeDocument/2006/relationships/customXml" Target="../ink/ink13.xml"/><Relationship Id="rId42" Type="http://schemas.openxmlformats.org/officeDocument/2006/relationships/customXml" Target="../ink/ink17.xml"/><Relationship Id="rId47" Type="http://schemas.openxmlformats.org/officeDocument/2006/relationships/image" Target="../media/image84.png"/><Relationship Id="rId50" Type="http://schemas.openxmlformats.org/officeDocument/2006/relationships/customXml" Target="../ink/ink21.xml"/><Relationship Id="rId55" Type="http://schemas.openxmlformats.org/officeDocument/2006/relationships/image" Target="../media/image88.png"/><Relationship Id="rId63" Type="http://schemas.openxmlformats.org/officeDocument/2006/relationships/image" Target="../media/image92.png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4.xml"/><Relationship Id="rId29" Type="http://schemas.openxmlformats.org/officeDocument/2006/relationships/image" Target="../media/image75.png"/><Relationship Id="rId11" Type="http://schemas.openxmlformats.org/officeDocument/2006/relationships/customXml" Target="../ink/ink2.xml"/><Relationship Id="rId24" Type="http://schemas.openxmlformats.org/officeDocument/2006/relationships/customXml" Target="../ink/ink8.xml"/><Relationship Id="rId32" Type="http://schemas.openxmlformats.org/officeDocument/2006/relationships/customXml" Target="../ink/ink12.xml"/><Relationship Id="rId37" Type="http://schemas.openxmlformats.org/officeDocument/2006/relationships/image" Target="../media/image79.png"/><Relationship Id="rId40" Type="http://schemas.openxmlformats.org/officeDocument/2006/relationships/customXml" Target="../ink/ink16.xml"/><Relationship Id="rId45" Type="http://schemas.openxmlformats.org/officeDocument/2006/relationships/image" Target="../media/image83.png"/><Relationship Id="rId53" Type="http://schemas.openxmlformats.org/officeDocument/2006/relationships/image" Target="../media/image87.png"/><Relationship Id="rId58" Type="http://schemas.openxmlformats.org/officeDocument/2006/relationships/customXml" Target="../ink/ink25.xml"/><Relationship Id="rId66" Type="http://schemas.openxmlformats.org/officeDocument/2006/relationships/image" Target="../media/image56.emf"/><Relationship Id="rId5" Type="http://schemas.openxmlformats.org/officeDocument/2006/relationships/image" Target="../media/image62.png"/><Relationship Id="rId61" Type="http://schemas.openxmlformats.org/officeDocument/2006/relationships/image" Target="../media/image91.png"/><Relationship Id="rId19" Type="http://schemas.openxmlformats.org/officeDocument/2006/relationships/image" Target="../media/image70.png"/><Relationship Id="rId14" Type="http://schemas.openxmlformats.org/officeDocument/2006/relationships/customXml" Target="../ink/ink3.xml"/><Relationship Id="rId22" Type="http://schemas.openxmlformats.org/officeDocument/2006/relationships/customXml" Target="../ink/ink7.xml"/><Relationship Id="rId27" Type="http://schemas.openxmlformats.org/officeDocument/2006/relationships/image" Target="../media/image74.png"/><Relationship Id="rId30" Type="http://schemas.openxmlformats.org/officeDocument/2006/relationships/customXml" Target="../ink/ink11.xml"/><Relationship Id="rId35" Type="http://schemas.openxmlformats.org/officeDocument/2006/relationships/image" Target="../media/image78.png"/><Relationship Id="rId43" Type="http://schemas.openxmlformats.org/officeDocument/2006/relationships/image" Target="../media/image82.png"/><Relationship Id="rId48" Type="http://schemas.openxmlformats.org/officeDocument/2006/relationships/customXml" Target="../ink/ink20.xml"/><Relationship Id="rId56" Type="http://schemas.openxmlformats.org/officeDocument/2006/relationships/customXml" Target="../ink/ink24.xml"/><Relationship Id="rId64" Type="http://schemas.openxmlformats.org/officeDocument/2006/relationships/customXml" Target="../ink/ink28.xml"/><Relationship Id="rId8" Type="http://schemas.openxmlformats.org/officeDocument/2006/relationships/image" Target="../media/image65.png"/><Relationship Id="rId51" Type="http://schemas.openxmlformats.org/officeDocument/2006/relationships/image" Target="../media/image86.png"/><Relationship Id="rId3" Type="http://schemas.openxmlformats.org/officeDocument/2006/relationships/image" Target="../media/image55.png"/><Relationship Id="rId17" Type="http://schemas.openxmlformats.org/officeDocument/2006/relationships/image" Target="../media/image69.png"/><Relationship Id="rId25" Type="http://schemas.openxmlformats.org/officeDocument/2006/relationships/image" Target="../media/image73.png"/><Relationship Id="rId33" Type="http://schemas.openxmlformats.org/officeDocument/2006/relationships/image" Target="../media/image77.png"/><Relationship Id="rId38" Type="http://schemas.openxmlformats.org/officeDocument/2006/relationships/customXml" Target="../ink/ink15.xml"/><Relationship Id="rId46" Type="http://schemas.openxmlformats.org/officeDocument/2006/relationships/customXml" Target="../ink/ink19.xml"/><Relationship Id="rId59" Type="http://schemas.openxmlformats.org/officeDocument/2006/relationships/image" Target="../media/image90.png"/><Relationship Id="rId20" Type="http://schemas.openxmlformats.org/officeDocument/2006/relationships/customXml" Target="../ink/ink6.xml"/><Relationship Id="rId41" Type="http://schemas.openxmlformats.org/officeDocument/2006/relationships/image" Target="../media/image81.png"/><Relationship Id="rId54" Type="http://schemas.openxmlformats.org/officeDocument/2006/relationships/customXml" Target="../ink/ink23.xml"/><Relationship Id="rId62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5" Type="http://schemas.openxmlformats.org/officeDocument/2006/relationships/image" Target="../media/image68.png"/><Relationship Id="rId23" Type="http://schemas.openxmlformats.org/officeDocument/2006/relationships/image" Target="../media/image72.png"/><Relationship Id="rId28" Type="http://schemas.openxmlformats.org/officeDocument/2006/relationships/customXml" Target="../ink/ink10.xml"/><Relationship Id="rId36" Type="http://schemas.openxmlformats.org/officeDocument/2006/relationships/customXml" Target="../ink/ink14.xml"/><Relationship Id="rId49" Type="http://schemas.openxmlformats.org/officeDocument/2006/relationships/image" Target="../media/image85.png"/><Relationship Id="rId57" Type="http://schemas.openxmlformats.org/officeDocument/2006/relationships/image" Target="../media/image89.png"/><Relationship Id="rId10" Type="http://schemas.openxmlformats.org/officeDocument/2006/relationships/image" Target="../media/image61.emf"/><Relationship Id="rId31" Type="http://schemas.openxmlformats.org/officeDocument/2006/relationships/image" Target="../media/image76.png"/><Relationship Id="rId44" Type="http://schemas.openxmlformats.org/officeDocument/2006/relationships/customXml" Target="../ink/ink18.xml"/><Relationship Id="rId52" Type="http://schemas.openxmlformats.org/officeDocument/2006/relationships/customXml" Target="../ink/ink22.xml"/><Relationship Id="rId60" Type="http://schemas.openxmlformats.org/officeDocument/2006/relationships/customXml" Target="../ink/ink26.xml"/><Relationship Id="rId65" Type="http://schemas.openxmlformats.org/officeDocument/2006/relationships/image" Target="../media/image93.png"/><Relationship Id="rId4" Type="http://schemas.openxmlformats.org/officeDocument/2006/relationships/image" Target="../media/image60.png"/><Relationship Id="rId9" Type="http://schemas.openxmlformats.org/officeDocument/2006/relationships/customXml" Target="../ink/ink1.xml"/><Relationship Id="rId13" Type="http://schemas.openxmlformats.org/officeDocument/2006/relationships/image" Target="../media/image67.png"/><Relationship Id="rId18" Type="http://schemas.openxmlformats.org/officeDocument/2006/relationships/customXml" Target="../ink/ink5.xml"/><Relationship Id="rId39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11E61E42-C201-0C40-B0D6-FF3C8A0FC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736" y="4674333"/>
            <a:ext cx="4685264" cy="20871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7932DB-C941-D549-854A-370F9DF64BA9}"/>
              </a:ext>
            </a:extLst>
          </p:cNvPr>
          <p:cNvSpPr txBox="1"/>
          <p:nvPr/>
        </p:nvSpPr>
        <p:spPr>
          <a:xfrm>
            <a:off x="3387034" y="2561100"/>
            <a:ext cx="4238886" cy="523220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2800" b="1" dirty="0" err="1"/>
              <a:t>Datrysiadau</a:t>
            </a:r>
            <a:endParaRPr lang="en-GB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A4BDF-5EE7-DE44-8651-72E8294223EA}"/>
              </a:ext>
            </a:extLst>
          </p:cNvPr>
          <p:cNvSpPr txBox="1"/>
          <p:nvPr/>
        </p:nvSpPr>
        <p:spPr>
          <a:xfrm rot="1021164">
            <a:off x="1632257" y="305162"/>
            <a:ext cx="141135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>
                <a:solidFill>
                  <a:srgbClr val="FF0000">
                    <a:alpha val="38000"/>
                  </a:srgb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9248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3325415" y="45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3757415" y="81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2893415" y="81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3325415" y="117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2893415" y="153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2461415" y="117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029415" y="153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1597415" y="189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189415" y="1178339"/>
            <a:ext cx="864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3757415" y="1538339"/>
            <a:ext cx="864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3325415" y="1898339"/>
            <a:ext cx="864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4621415" y="153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189415" y="189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053415" y="189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2461415" y="189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1597415" y="261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165415" y="225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733415" y="261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301415" y="297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029415" y="2978339"/>
            <a:ext cx="864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165415" y="297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2896611" y="2258339"/>
            <a:ext cx="864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2461415" y="2618339"/>
            <a:ext cx="864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029415" y="225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3760611" y="225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3328611" y="261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2893415" y="297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183649" y="261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3760611" y="297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4597725" y="297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4597725" y="225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5461725" y="225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029725" y="261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5884763" y="261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5461725" y="297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6325725" y="2978339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329F61-818B-2242-92C9-521D040FB4A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2002" y="3208860"/>
            <a:ext cx="2973648" cy="814036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2FA52476-9DC0-324E-AA7C-868A1FE8C4E2}"/>
              </a:ext>
            </a:extLst>
          </p:cNvPr>
          <p:cNvSpPr/>
          <p:nvPr/>
        </p:nvSpPr>
        <p:spPr>
          <a:xfrm>
            <a:off x="440605" y="352008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/>
              <a:t>Triongl</a:t>
            </a:r>
            <a:r>
              <a:rPr lang="en-US" dirty="0"/>
              <a:t> </a:t>
            </a:r>
            <a:r>
              <a:rPr lang="en-GB" b="1" dirty="0"/>
              <a:t>Pascal:</a:t>
            </a:r>
          </a:p>
          <a:p>
            <a:endParaRPr lang="en-GB" b="1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42EA804-6815-814C-9BD2-9CCD1D9F64F8}"/>
              </a:ext>
            </a:extLst>
          </p:cNvPr>
          <p:cNvSpPr/>
          <p:nvPr/>
        </p:nvSpPr>
        <p:spPr>
          <a:xfrm>
            <a:off x="6118415" y="4013564"/>
            <a:ext cx="382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95C57E-BC4F-B147-81F3-4DB424F9936D}"/>
              </a:ext>
            </a:extLst>
          </p:cNvPr>
          <p:cNvSpPr/>
          <p:nvPr/>
        </p:nvSpPr>
        <p:spPr>
          <a:xfrm>
            <a:off x="6755724" y="4004327"/>
            <a:ext cx="382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E8F6DCB-397B-7E44-8FAE-5BA69BAF15D4}"/>
              </a:ext>
            </a:extLst>
          </p:cNvPr>
          <p:cNvSpPr/>
          <p:nvPr/>
        </p:nvSpPr>
        <p:spPr>
          <a:xfrm>
            <a:off x="7540815" y="3976618"/>
            <a:ext cx="382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6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321A055-BE22-764E-B08C-EFC21E7455B1}"/>
              </a:ext>
            </a:extLst>
          </p:cNvPr>
          <p:cNvSpPr/>
          <p:nvPr/>
        </p:nvSpPr>
        <p:spPr>
          <a:xfrm>
            <a:off x="8467310" y="3967381"/>
            <a:ext cx="5579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10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2B480A-984E-8C49-9AFE-BAAD64AD1F21}"/>
              </a:ext>
            </a:extLst>
          </p:cNvPr>
          <p:cNvSpPr/>
          <p:nvPr/>
        </p:nvSpPr>
        <p:spPr>
          <a:xfrm>
            <a:off x="301414" y="3519654"/>
            <a:ext cx="55082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Gan </a:t>
            </a:r>
            <a:r>
              <a:rPr lang="en-GB" b="1" dirty="0" err="1">
                <a:solidFill>
                  <a:srgbClr val="00B050"/>
                </a:solidFill>
              </a:rPr>
              <a:t>ddefnyddio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triongl</a:t>
            </a:r>
            <a:r>
              <a:rPr lang="en-GB" b="1" dirty="0">
                <a:solidFill>
                  <a:srgbClr val="00B050"/>
                </a:solidFill>
              </a:rPr>
              <a:t> Pascal neu </a:t>
            </a:r>
            <a:r>
              <a:rPr lang="en-GB" b="1" dirty="0" err="1">
                <a:solidFill>
                  <a:srgbClr val="00B050"/>
                </a:solidFill>
              </a:rPr>
              <a:t>fel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arall</a:t>
            </a:r>
            <a:r>
              <a:rPr lang="en-GB" b="1" dirty="0">
                <a:solidFill>
                  <a:srgbClr val="00B050"/>
                </a:solidFill>
              </a:rPr>
              <a:t>, </a:t>
            </a:r>
            <a:r>
              <a:rPr lang="en-GB" b="1" dirty="0" err="1">
                <a:solidFill>
                  <a:srgbClr val="00B050"/>
                </a:solidFill>
              </a:rPr>
              <a:t>esboniwch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mewn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geiriau'r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rheol</a:t>
            </a:r>
            <a:r>
              <a:rPr lang="en-GB" b="1" dirty="0">
                <a:solidFill>
                  <a:srgbClr val="00B050"/>
                </a:solidFill>
              </a:rPr>
              <a:t> term </a:t>
            </a:r>
            <a:r>
              <a:rPr lang="en-GB" b="1" dirty="0" err="1">
                <a:solidFill>
                  <a:srgbClr val="00B050"/>
                </a:solidFill>
              </a:rPr>
              <a:t>wrth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derm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ar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gyfer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rhifau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triongl</a:t>
            </a:r>
            <a:r>
              <a:rPr lang="en-GB" b="1" dirty="0">
                <a:solidFill>
                  <a:srgbClr val="00B050"/>
                </a:solidFill>
              </a:rPr>
              <a:t>? </a:t>
            </a:r>
          </a:p>
          <a:p>
            <a:endParaRPr lang="en-GB" b="1" dirty="0">
              <a:solidFill>
                <a:srgbClr val="00B050"/>
              </a:solidFill>
            </a:endParaRPr>
          </a:p>
          <a:p>
            <a:endParaRPr lang="en-GB" b="1" dirty="0">
              <a:solidFill>
                <a:srgbClr val="00B050"/>
              </a:solidFill>
            </a:endParaRPr>
          </a:p>
          <a:p>
            <a:endParaRPr lang="en-GB" b="1" dirty="0">
              <a:solidFill>
                <a:srgbClr val="00B050"/>
              </a:solidFill>
            </a:endParaRPr>
          </a:p>
          <a:p>
            <a:r>
              <a:rPr lang="en-GB" b="1" dirty="0">
                <a:solidFill>
                  <a:srgbClr val="00B050"/>
                </a:solidFill>
              </a:rPr>
              <a:t>Beth </a:t>
            </a:r>
            <a:r>
              <a:rPr lang="en-GB" b="1" dirty="0" err="1">
                <a:solidFill>
                  <a:srgbClr val="00B050"/>
                </a:solidFill>
              </a:rPr>
              <a:t>fyddai’r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rheol</a:t>
            </a:r>
            <a:r>
              <a:rPr lang="en-GB" b="1" dirty="0">
                <a:solidFill>
                  <a:srgbClr val="00B050"/>
                </a:solidFill>
              </a:rPr>
              <a:t> term </a:t>
            </a:r>
            <a:r>
              <a:rPr lang="en-GB" b="1" dirty="0" err="1">
                <a:solidFill>
                  <a:srgbClr val="00B050"/>
                </a:solidFill>
              </a:rPr>
              <a:t>wrth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derm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ar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gyfer</a:t>
            </a:r>
            <a:r>
              <a:rPr lang="en-GB" b="1" dirty="0">
                <a:solidFill>
                  <a:srgbClr val="00B050"/>
                </a:solidFill>
              </a:rPr>
              <a:t> y </a:t>
            </a:r>
            <a:r>
              <a:rPr lang="en-GB" b="1" dirty="0" err="1">
                <a:solidFill>
                  <a:srgbClr val="00B050"/>
                </a:solidFill>
              </a:rPr>
              <a:t>rhifau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sgwâr</a:t>
            </a:r>
            <a:r>
              <a:rPr lang="en-GB" b="1" dirty="0">
                <a:solidFill>
                  <a:srgbClr val="00B050"/>
                </a:solidFill>
              </a:rPr>
              <a:t> 1, 4, 9, 16…?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ECBB5DF-78C9-4B6C-BF6A-53B914798E2F}"/>
              </a:ext>
            </a:extLst>
          </p:cNvPr>
          <p:cNvSpPr/>
          <p:nvPr/>
        </p:nvSpPr>
        <p:spPr>
          <a:xfrm>
            <a:off x="5230903" y="259675"/>
            <a:ext cx="45607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err="1"/>
              <a:t>Ar</a:t>
            </a:r>
            <a:r>
              <a:rPr lang="en-GB" sz="1400" b="1" dirty="0"/>
              <a:t> y </a:t>
            </a:r>
            <a:r>
              <a:rPr lang="en-GB" sz="1400" b="1" dirty="0" err="1"/>
              <a:t>drydedd</a:t>
            </a:r>
            <a:r>
              <a:rPr lang="en-GB" sz="1400" b="1" dirty="0"/>
              <a:t> </a:t>
            </a:r>
            <a:r>
              <a:rPr lang="en-GB" sz="1400" b="1" dirty="0" err="1"/>
              <a:t>groeslin</a:t>
            </a:r>
            <a:r>
              <a:rPr lang="en-GB" sz="1400" b="1" dirty="0"/>
              <a:t> </a:t>
            </a:r>
            <a:r>
              <a:rPr lang="en-GB" sz="1400" b="1" dirty="0" err="1"/>
              <a:t>mae</a:t>
            </a:r>
            <a:r>
              <a:rPr lang="en-GB" sz="1400" b="1" dirty="0"/>
              <a:t> </a:t>
            </a:r>
            <a:r>
              <a:rPr lang="en-GB" sz="1400" b="1" dirty="0" err="1"/>
              <a:t>gennym</a:t>
            </a:r>
            <a:r>
              <a:rPr lang="en-GB" sz="1400" b="1" dirty="0"/>
              <a:t> y </a:t>
            </a:r>
            <a:r>
              <a:rPr lang="en-GB" sz="1400" b="1" dirty="0" err="1"/>
              <a:t>rhifau</a:t>
            </a:r>
            <a:r>
              <a:rPr lang="en-GB" sz="1400" b="1" dirty="0"/>
              <a:t> </a:t>
            </a:r>
            <a:r>
              <a:rPr lang="en-GB" sz="1400" b="1" dirty="0" err="1"/>
              <a:t>Trionglog</a:t>
            </a:r>
            <a:r>
              <a:rPr lang="en-GB" sz="1400" b="1" dirty="0"/>
              <a:t>.</a:t>
            </a:r>
          </a:p>
          <a:p>
            <a:endParaRPr lang="en-GB" sz="1400" b="1" dirty="0"/>
          </a:p>
          <a:p>
            <a:r>
              <a:rPr lang="en-GB" sz="1400" b="1" dirty="0"/>
              <a:t>Mae </a:t>
            </a:r>
            <a:r>
              <a:rPr lang="en-GB" sz="1400" b="1" dirty="0" err="1"/>
              <a:t>rhifau</a:t>
            </a:r>
            <a:r>
              <a:rPr lang="en-GB" sz="1400" b="1" dirty="0"/>
              <a:t> </a:t>
            </a:r>
            <a:r>
              <a:rPr lang="en-GB" sz="1400" b="1" dirty="0" err="1"/>
              <a:t>trionglog</a:t>
            </a:r>
            <a:r>
              <a:rPr lang="en-GB" sz="1400" b="1" dirty="0"/>
              <a:t> </a:t>
            </a:r>
            <a:r>
              <a:rPr lang="en-GB" sz="1400" b="1" dirty="0" err="1"/>
              <a:t>fel</a:t>
            </a:r>
            <a:r>
              <a:rPr lang="en-GB" sz="1400" b="1" dirty="0"/>
              <a:t> </a:t>
            </a:r>
            <a:r>
              <a:rPr lang="en-GB" sz="1400" b="1" dirty="0" err="1"/>
              <a:t>rhifau</a:t>
            </a:r>
            <a:r>
              <a:rPr lang="en-GB" sz="1400" b="1" dirty="0"/>
              <a:t> </a:t>
            </a:r>
            <a:r>
              <a:rPr lang="en-GB" sz="1400" b="1" dirty="0" err="1"/>
              <a:t>sgwâr</a:t>
            </a:r>
            <a:r>
              <a:rPr lang="en-GB" sz="1400" b="1" dirty="0"/>
              <a:t>, </a:t>
            </a:r>
            <a:r>
              <a:rPr lang="en-GB" sz="1400" b="1" dirty="0" err="1"/>
              <a:t>ond</a:t>
            </a:r>
            <a:r>
              <a:rPr lang="en-GB" sz="1400" b="1" dirty="0"/>
              <a:t> </a:t>
            </a:r>
            <a:r>
              <a:rPr lang="en-GB" sz="1400" b="1" dirty="0" err="1"/>
              <a:t>yn</a:t>
            </a:r>
            <a:r>
              <a:rPr lang="en-GB" sz="1400" b="1" dirty="0"/>
              <a:t> </a:t>
            </a:r>
            <a:r>
              <a:rPr lang="en-GB" sz="1400" b="1" dirty="0" err="1"/>
              <a:t>hytrach</a:t>
            </a:r>
            <a:r>
              <a:rPr lang="en-GB" sz="1400" b="1" dirty="0"/>
              <a:t> </a:t>
            </a:r>
            <a:r>
              <a:rPr lang="en-GB" sz="1400" b="1" dirty="0" err="1"/>
              <a:t>na</a:t>
            </a:r>
            <a:r>
              <a:rPr lang="en-GB" sz="1400" b="1" dirty="0"/>
              <a:t> </a:t>
            </a:r>
            <a:r>
              <a:rPr lang="en-GB" sz="1400" b="1" dirty="0" err="1"/>
              <a:t>gwneud</a:t>
            </a:r>
            <a:r>
              <a:rPr lang="en-GB" sz="1400" b="1" dirty="0"/>
              <a:t> </a:t>
            </a:r>
            <a:r>
              <a:rPr lang="en-GB" sz="1400" b="1" dirty="0" err="1"/>
              <a:t>sgwariau</a:t>
            </a:r>
            <a:r>
              <a:rPr lang="en-GB" sz="1400" b="1" dirty="0"/>
              <a:t>, </a:t>
            </a:r>
            <a:r>
              <a:rPr lang="en-GB" sz="1400" b="1" dirty="0" err="1"/>
              <a:t>maent</a:t>
            </a:r>
            <a:r>
              <a:rPr lang="en-GB" sz="1400" b="1" dirty="0"/>
              <a:t> </a:t>
            </a:r>
            <a:r>
              <a:rPr lang="en-GB" sz="1400" b="1" dirty="0" err="1"/>
              <a:t>yn</a:t>
            </a:r>
            <a:r>
              <a:rPr lang="en-GB" sz="1400" b="1" dirty="0"/>
              <a:t> </a:t>
            </a:r>
            <a:r>
              <a:rPr lang="en-GB" sz="1400" b="1" dirty="0" err="1"/>
              <a:t>gwneud</a:t>
            </a:r>
            <a:r>
              <a:rPr lang="en-GB" sz="1400" b="1" dirty="0"/>
              <a:t> </a:t>
            </a:r>
            <a:r>
              <a:rPr lang="en-GB" sz="1400" b="1" dirty="0" err="1"/>
              <a:t>trionglau</a:t>
            </a:r>
            <a:r>
              <a:rPr lang="en-GB" sz="1400" b="1" dirty="0"/>
              <a:t> …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95D55AD-C761-4F84-A852-4D26AB0B5850}"/>
                  </a:ext>
                </a:extLst>
              </p:cNvPr>
              <p:cNvSpPr/>
              <p:nvPr/>
            </p:nvSpPr>
            <p:spPr>
              <a:xfrm>
                <a:off x="2248822" y="4158414"/>
                <a:ext cx="7739185" cy="1048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b="1" dirty="0"/>
                  <a:t>Term </a:t>
                </a:r>
                <a:r>
                  <a:rPr lang="en-GB" sz="1400" b="1" dirty="0" err="1"/>
                  <a:t>wrth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derm</a:t>
                </a:r>
                <a:r>
                  <a:rPr lang="en-GB" sz="1400" b="1" dirty="0"/>
                  <a:t>:</a:t>
                </a:r>
              </a:p>
              <a:p>
                <a:r>
                  <a:rPr lang="en-GB" sz="1400" b="1" dirty="0" err="1"/>
                  <a:t>Yn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gyntaf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rydym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yn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adio</a:t>
                </a:r>
                <a:r>
                  <a:rPr lang="en-GB" sz="1400" b="1" dirty="0"/>
                  <a:t> 2, </a:t>
                </a:r>
                <a:r>
                  <a:rPr lang="en-GB" sz="1400" b="1" dirty="0" err="1"/>
                  <a:t>yna</a:t>
                </a:r>
                <a:r>
                  <a:rPr lang="en-GB" sz="1400" b="1" dirty="0"/>
                  <a:t> 3, </a:t>
                </a:r>
                <a:r>
                  <a:rPr lang="en-GB" sz="1400" b="1" dirty="0" err="1"/>
                  <a:t>yna</a:t>
                </a:r>
                <a:r>
                  <a:rPr lang="en-GB" sz="1400" b="1" dirty="0"/>
                  <a:t> 4 ac </a:t>
                </a:r>
                <a:r>
                  <a:rPr lang="en-GB" sz="1400" b="1" dirty="0" err="1"/>
                  <a:t>mae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hyn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yn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parhau</a:t>
                </a:r>
                <a:r>
                  <a:rPr lang="en-GB" sz="1400" b="1" dirty="0"/>
                  <a:t>... </a:t>
                </a:r>
                <a:r>
                  <a:rPr lang="en-GB" sz="1400" b="1" dirty="0" err="1"/>
                  <a:t>Felly’r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rheol</a:t>
                </a:r>
                <a:r>
                  <a:rPr lang="en-GB" sz="1400" b="1" dirty="0"/>
                  <a:t> term </a:t>
                </a:r>
                <a:r>
                  <a:rPr lang="en-GB" sz="1400" b="1" dirty="0" err="1"/>
                  <a:t>wrth</a:t>
                </a:r>
                <a:r>
                  <a:rPr lang="en-GB" sz="1400" b="1" dirty="0"/>
                  <a:t>  </a:t>
                </a:r>
                <a:r>
                  <a:rPr lang="en-GB" sz="1400" b="1" dirty="0" err="1"/>
                  <a:t>derm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ar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gyfer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rhifau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triongl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yw</a:t>
                </a:r>
                <a:r>
                  <a:rPr lang="en-GB" sz="1400" b="1" dirty="0"/>
                  <a:t>, </a:t>
                </a:r>
                <a:r>
                  <a:rPr lang="en-GB" sz="1400" b="1" dirty="0" err="1"/>
                  <a:t>rydym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yn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ychwanegu</a:t>
                </a:r>
                <a:r>
                  <a:rPr lang="en-GB" sz="1400" b="1" dirty="0"/>
                  <a:t> un </a:t>
                </a:r>
                <a:r>
                  <a:rPr lang="en-GB" sz="1400" b="1" dirty="0" err="1"/>
                  <a:t>yn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fwy</a:t>
                </a:r>
                <a:r>
                  <a:rPr lang="en-GB" sz="1400" b="1" dirty="0"/>
                  <a:t> nag a </a:t>
                </a:r>
                <a:r>
                  <a:rPr lang="en-GB" sz="1400" b="1" dirty="0" err="1"/>
                  <a:t>ychwanegwyd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gennym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yn</a:t>
                </a:r>
                <a:r>
                  <a:rPr lang="en-GB" sz="1400" b="1" dirty="0"/>
                  <a:t> y cam </a:t>
                </a:r>
                <a:r>
                  <a:rPr lang="en-GB" sz="1400" b="1" dirty="0" err="1"/>
                  <a:t>blaenorol</a:t>
                </a:r>
                <a:r>
                  <a:rPr lang="en-GB" sz="1400" b="1" dirty="0"/>
                  <a:t>. </a:t>
                </a:r>
              </a:p>
              <a:p>
                <a:r>
                  <a:rPr lang="en-GB" sz="1400" b="1" dirty="0"/>
                  <a:t>A </a:t>
                </a:r>
                <a:r>
                  <a:rPr lang="en-GB" sz="1400" b="1" dirty="0" err="1"/>
                  <a:t>wnaethoch</a:t>
                </a:r>
                <a:r>
                  <a:rPr lang="en-GB" sz="1400" b="1" dirty="0"/>
                  <a:t> chi </a:t>
                </a:r>
                <a:r>
                  <a:rPr lang="en-GB" sz="1400" b="1" dirty="0" err="1"/>
                  <a:t>feddwl</a:t>
                </a:r>
                <a:r>
                  <a:rPr lang="en-GB" sz="1400" b="1" dirty="0"/>
                  <a:t> am y </a:t>
                </a:r>
                <a:r>
                  <a:rPr lang="en-GB" sz="1400" b="1" dirty="0" err="1"/>
                  <a:t>nfed</a:t>
                </a:r>
                <a:r>
                  <a:rPr lang="en-GB" sz="1400" b="1" dirty="0"/>
                  <a:t> term? </a:t>
                </a:r>
                <a:r>
                  <a:rPr lang="en-GB" sz="1400" b="1" dirty="0" err="1"/>
                  <a:t>Rhag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ofn</a:t>
                </a:r>
                <a:r>
                  <a:rPr lang="en-GB" sz="1400" b="1" dirty="0"/>
                  <a:t> </a:t>
                </a:r>
                <a:r>
                  <a:rPr lang="en-GB" sz="1400" b="1" dirty="0" err="1"/>
                  <a:t>mae</a:t>
                </a:r>
                <a:r>
                  <a:rPr lang="en-GB" sz="1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box>
                  </m:oMath>
                </a14:m>
                <a:endParaRPr lang="en-GB" sz="1400" b="1" dirty="0"/>
              </a:p>
            </p:txBody>
          </p:sp>
        </mc:Choice>
        <mc:Fallback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95D55AD-C761-4F84-A852-4D26AB0B58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822" y="4158414"/>
                <a:ext cx="7739185" cy="1048813"/>
              </a:xfrm>
              <a:prstGeom prst="rect">
                <a:avLst/>
              </a:prstGeom>
              <a:blipFill>
                <a:blip r:embed="rId4"/>
                <a:stretch>
                  <a:fillRect l="-236" t="-1163" b="-1744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>
            <a:extLst>
              <a:ext uri="{FF2B5EF4-FFF2-40B4-BE49-F238E27FC236}">
                <a16:creationId xmlns:a16="http://schemas.microsoft.com/office/drawing/2014/main" id="{CB51F029-A015-4909-84E0-897897FB9A81}"/>
              </a:ext>
            </a:extLst>
          </p:cNvPr>
          <p:cNvSpPr/>
          <p:nvPr/>
        </p:nvSpPr>
        <p:spPr>
          <a:xfrm>
            <a:off x="2248822" y="6013241"/>
            <a:ext cx="77391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Term </a:t>
            </a:r>
            <a:r>
              <a:rPr lang="en-GB" sz="1400" b="1" dirty="0" err="1"/>
              <a:t>wrth</a:t>
            </a:r>
            <a:r>
              <a:rPr lang="en-GB" sz="1400" b="1" dirty="0"/>
              <a:t> </a:t>
            </a:r>
            <a:r>
              <a:rPr lang="en-GB" sz="1400" b="1" dirty="0" err="1"/>
              <a:t>derm</a:t>
            </a:r>
            <a:r>
              <a:rPr lang="en-GB" sz="1400" b="1" dirty="0"/>
              <a:t>:</a:t>
            </a:r>
          </a:p>
          <a:p>
            <a:r>
              <a:rPr lang="en-GB" sz="1400" b="1" dirty="0" err="1"/>
              <a:t>Wel</a:t>
            </a:r>
            <a:r>
              <a:rPr lang="en-GB" sz="1400" b="1" dirty="0"/>
              <a:t>, </a:t>
            </a:r>
            <a:r>
              <a:rPr lang="en-GB" sz="1400" b="1" dirty="0" err="1"/>
              <a:t>rydym</a:t>
            </a:r>
            <a:r>
              <a:rPr lang="en-GB" sz="1400" b="1" dirty="0"/>
              <a:t> </a:t>
            </a:r>
            <a:r>
              <a:rPr lang="en-GB" sz="1400" b="1" dirty="0" err="1"/>
              <a:t>yn</a:t>
            </a:r>
            <a:r>
              <a:rPr lang="en-GB" sz="1400" b="1" dirty="0"/>
              <a:t> </a:t>
            </a:r>
            <a:r>
              <a:rPr lang="en-GB" sz="1400" b="1" dirty="0" err="1"/>
              <a:t>ychwanegu</a:t>
            </a:r>
            <a:r>
              <a:rPr lang="en-GB" sz="1400" b="1" dirty="0"/>
              <a:t> 3, 5, 7, felly bob </a:t>
            </a:r>
            <a:r>
              <a:rPr lang="en-GB" sz="1400" b="1" dirty="0" err="1"/>
              <a:t>tro</a:t>
            </a:r>
            <a:r>
              <a:rPr lang="en-GB" sz="1400" b="1" dirty="0"/>
              <a:t> </a:t>
            </a:r>
            <a:r>
              <a:rPr lang="en-GB" sz="1400" b="1" dirty="0" err="1"/>
              <a:t>rydym</a:t>
            </a:r>
            <a:r>
              <a:rPr lang="en-GB" sz="1400" b="1" dirty="0"/>
              <a:t> </a:t>
            </a:r>
            <a:r>
              <a:rPr lang="en-GB" sz="1400" b="1" dirty="0" err="1"/>
              <a:t>yn</a:t>
            </a:r>
            <a:r>
              <a:rPr lang="en-GB" sz="1400" b="1" dirty="0"/>
              <a:t> </a:t>
            </a:r>
            <a:r>
              <a:rPr lang="en-GB" sz="1400" b="1" dirty="0" err="1"/>
              <a:t>ychwanegu'r</a:t>
            </a:r>
            <a:r>
              <a:rPr lang="en-GB" sz="1400" b="1" dirty="0"/>
              <a:t> </a:t>
            </a:r>
            <a:r>
              <a:rPr lang="en-GB" sz="1400" b="1" dirty="0" err="1"/>
              <a:t>rhif</a:t>
            </a:r>
            <a:r>
              <a:rPr lang="en-GB" sz="1400" b="1" dirty="0"/>
              <a:t> od </a:t>
            </a:r>
            <a:r>
              <a:rPr lang="en-GB" sz="1400" b="1" dirty="0" err="1"/>
              <a:t>nesaf</a:t>
            </a:r>
            <a:r>
              <a:rPr lang="en-GB" sz="1400" b="1" dirty="0"/>
              <a:t>. </a:t>
            </a:r>
            <a:br>
              <a:rPr lang="en-GB" sz="1400" b="1" dirty="0"/>
            </a:br>
            <a:r>
              <a:rPr lang="en-GB" sz="1400" b="1" dirty="0" err="1"/>
              <a:t>Edrychwch</a:t>
            </a:r>
            <a:r>
              <a:rPr lang="en-GB" sz="1400" b="1" dirty="0"/>
              <a:t> </a:t>
            </a:r>
            <a:r>
              <a:rPr lang="en-GB" sz="1400" b="1" dirty="0" err="1"/>
              <a:t>ar</a:t>
            </a:r>
            <a:r>
              <a:rPr lang="en-GB" sz="1400" b="1" dirty="0"/>
              <a:t> y </a:t>
            </a:r>
            <a:r>
              <a:rPr lang="en-GB" sz="1400" b="1" dirty="0" err="1"/>
              <a:t>sleid</a:t>
            </a:r>
            <a:r>
              <a:rPr lang="en-GB" sz="1400" b="1" dirty="0"/>
              <a:t> </a:t>
            </a:r>
            <a:r>
              <a:rPr lang="en-GB" sz="1400" b="1" dirty="0" err="1"/>
              <a:t>nesaf</a:t>
            </a:r>
            <a:r>
              <a:rPr lang="en-GB" sz="1400" b="1" dirty="0"/>
              <a:t> </a:t>
            </a:r>
            <a:r>
              <a:rPr lang="en-GB" sz="1400" b="1" dirty="0" err="1"/>
              <a:t>i</a:t>
            </a:r>
            <a:r>
              <a:rPr lang="en-GB" sz="1400" b="1" dirty="0"/>
              <a:t> weld pam. </a:t>
            </a:r>
          </a:p>
        </p:txBody>
      </p:sp>
    </p:spTree>
    <p:extLst>
      <p:ext uri="{BB962C8B-B14F-4D97-AF65-F5344CB8AC3E}">
        <p14:creationId xmlns:p14="http://schemas.microsoft.com/office/powerpoint/2010/main" val="420852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>
            <a:extLst>
              <a:ext uri="{FF2B5EF4-FFF2-40B4-BE49-F238E27FC236}">
                <a16:creationId xmlns:a16="http://schemas.microsoft.com/office/drawing/2014/main" id="{BFDA3205-01A2-41CA-8A30-107F737C8AEF}"/>
              </a:ext>
            </a:extLst>
          </p:cNvPr>
          <p:cNvSpPr txBox="1"/>
          <p:nvPr/>
        </p:nvSpPr>
        <p:spPr>
          <a:xfrm>
            <a:off x="2247899" y="1754683"/>
            <a:ext cx="1933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C000"/>
                </a:solidFill>
              </a:rPr>
              <a:t>+ 3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2831390-F979-4667-AF11-776E434B68AB}"/>
              </a:ext>
            </a:extLst>
          </p:cNvPr>
          <p:cNvSpPr txBox="1"/>
          <p:nvPr/>
        </p:nvSpPr>
        <p:spPr>
          <a:xfrm>
            <a:off x="2762249" y="2273201"/>
            <a:ext cx="1933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C000"/>
                </a:solidFill>
              </a:rPr>
              <a:t>+ 5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0D65F0F-2D41-4ADB-8317-D3F729D5D8F4}"/>
              </a:ext>
            </a:extLst>
          </p:cNvPr>
          <p:cNvSpPr txBox="1"/>
          <p:nvPr/>
        </p:nvSpPr>
        <p:spPr>
          <a:xfrm>
            <a:off x="3324224" y="2834952"/>
            <a:ext cx="1933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C000"/>
                </a:solidFill>
              </a:rPr>
              <a:t>+ 7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6D3FF2B-82E4-4296-8B6F-B4F8E9AFEA47}"/>
              </a:ext>
            </a:extLst>
          </p:cNvPr>
          <p:cNvSpPr txBox="1"/>
          <p:nvPr/>
        </p:nvSpPr>
        <p:spPr>
          <a:xfrm>
            <a:off x="3857624" y="3340001"/>
            <a:ext cx="1933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C000"/>
                </a:solidFill>
              </a:rPr>
              <a:t>+ 9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1D815F1-49C2-49E5-B0FF-A765100FBF34}"/>
              </a:ext>
            </a:extLst>
          </p:cNvPr>
          <p:cNvSpPr txBox="1"/>
          <p:nvPr/>
        </p:nvSpPr>
        <p:spPr>
          <a:xfrm>
            <a:off x="4352923" y="3842742"/>
            <a:ext cx="1933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C000"/>
                </a:solidFill>
              </a:rPr>
              <a:t>+ 11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EFB64C1-9327-4DC5-9F13-13CBBC5D9EFF}"/>
              </a:ext>
            </a:extLst>
          </p:cNvPr>
          <p:cNvSpPr txBox="1"/>
          <p:nvPr/>
        </p:nvSpPr>
        <p:spPr>
          <a:xfrm>
            <a:off x="4848222" y="4345483"/>
            <a:ext cx="1933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C000"/>
                </a:solidFill>
              </a:rPr>
              <a:t>+ 13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227194B8-692F-446E-9A33-66EFC78473AC}"/>
              </a:ext>
            </a:extLst>
          </p:cNvPr>
          <p:cNvSpPr/>
          <p:nvPr/>
        </p:nvSpPr>
        <p:spPr>
          <a:xfrm>
            <a:off x="1266825" y="1072604"/>
            <a:ext cx="533400" cy="533400"/>
          </a:xfrm>
          <a:prstGeom prst="mathMultiply">
            <a:avLst>
              <a:gd name="adj1" fmla="val 11020"/>
            </a:avLst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7432801E-3311-4036-B960-BEA5DDFEC2AA}"/>
              </a:ext>
            </a:extLst>
          </p:cNvPr>
          <p:cNvSpPr/>
          <p:nvPr/>
        </p:nvSpPr>
        <p:spPr>
          <a:xfrm>
            <a:off x="1266825" y="16060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A68B4F58-DB77-4274-816C-BF324E9C796B}"/>
              </a:ext>
            </a:extLst>
          </p:cNvPr>
          <p:cNvSpPr/>
          <p:nvPr/>
        </p:nvSpPr>
        <p:spPr>
          <a:xfrm>
            <a:off x="1800225" y="16060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6F3A64DE-D4A7-4944-88F8-A54A36597303}"/>
              </a:ext>
            </a:extLst>
          </p:cNvPr>
          <p:cNvSpPr/>
          <p:nvPr/>
        </p:nvSpPr>
        <p:spPr>
          <a:xfrm>
            <a:off x="1800225" y="10726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241BCE01-F602-44F3-BC9F-ECF64FEC4DCD}"/>
              </a:ext>
            </a:extLst>
          </p:cNvPr>
          <p:cNvSpPr/>
          <p:nvPr/>
        </p:nvSpPr>
        <p:spPr>
          <a:xfrm>
            <a:off x="2333625" y="16060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87D91599-948D-42A6-8D11-D78F2F408945}"/>
              </a:ext>
            </a:extLst>
          </p:cNvPr>
          <p:cNvSpPr/>
          <p:nvPr/>
        </p:nvSpPr>
        <p:spPr>
          <a:xfrm>
            <a:off x="2333625" y="10726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7B92D65F-1B13-42F3-8D7F-AB9DAAF9163C}"/>
              </a:ext>
            </a:extLst>
          </p:cNvPr>
          <p:cNvSpPr/>
          <p:nvPr/>
        </p:nvSpPr>
        <p:spPr>
          <a:xfrm>
            <a:off x="1266825" y="21394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B6927059-20ED-4A02-8DEE-32D83D79F0DC}"/>
              </a:ext>
            </a:extLst>
          </p:cNvPr>
          <p:cNvSpPr/>
          <p:nvPr/>
        </p:nvSpPr>
        <p:spPr>
          <a:xfrm>
            <a:off x="1800225" y="21394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ultiplication Sign 9">
            <a:extLst>
              <a:ext uri="{FF2B5EF4-FFF2-40B4-BE49-F238E27FC236}">
                <a16:creationId xmlns:a16="http://schemas.microsoft.com/office/drawing/2014/main" id="{3469C0CB-55FE-4D39-B300-C3E24B7147FD}"/>
              </a:ext>
            </a:extLst>
          </p:cNvPr>
          <p:cNvSpPr/>
          <p:nvPr/>
        </p:nvSpPr>
        <p:spPr>
          <a:xfrm>
            <a:off x="2333625" y="21394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ultiplication Sign 10">
            <a:extLst>
              <a:ext uri="{FF2B5EF4-FFF2-40B4-BE49-F238E27FC236}">
                <a16:creationId xmlns:a16="http://schemas.microsoft.com/office/drawing/2014/main" id="{852AA1C3-6F57-4B1C-B2A2-EBC16FE7757F}"/>
              </a:ext>
            </a:extLst>
          </p:cNvPr>
          <p:cNvSpPr/>
          <p:nvPr/>
        </p:nvSpPr>
        <p:spPr>
          <a:xfrm>
            <a:off x="1266825" y="26728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ultiplication Sign 11">
            <a:extLst>
              <a:ext uri="{FF2B5EF4-FFF2-40B4-BE49-F238E27FC236}">
                <a16:creationId xmlns:a16="http://schemas.microsoft.com/office/drawing/2014/main" id="{B3DC2CDC-77EA-4819-8F7C-040B15EC3116}"/>
              </a:ext>
            </a:extLst>
          </p:cNvPr>
          <p:cNvSpPr/>
          <p:nvPr/>
        </p:nvSpPr>
        <p:spPr>
          <a:xfrm>
            <a:off x="1800225" y="26728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Multiplication Sign 12">
            <a:extLst>
              <a:ext uri="{FF2B5EF4-FFF2-40B4-BE49-F238E27FC236}">
                <a16:creationId xmlns:a16="http://schemas.microsoft.com/office/drawing/2014/main" id="{82375701-9B10-4D6E-B9AF-42C4BE7029F3}"/>
              </a:ext>
            </a:extLst>
          </p:cNvPr>
          <p:cNvSpPr/>
          <p:nvPr/>
        </p:nvSpPr>
        <p:spPr>
          <a:xfrm>
            <a:off x="2333625" y="26728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2D48B21B-1231-4EC6-922E-4D721168369C}"/>
              </a:ext>
            </a:extLst>
          </p:cNvPr>
          <p:cNvSpPr/>
          <p:nvPr/>
        </p:nvSpPr>
        <p:spPr>
          <a:xfrm>
            <a:off x="2867025" y="16060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ication Sign 14">
            <a:extLst>
              <a:ext uri="{FF2B5EF4-FFF2-40B4-BE49-F238E27FC236}">
                <a16:creationId xmlns:a16="http://schemas.microsoft.com/office/drawing/2014/main" id="{704A02D3-31D1-432E-865E-AFCDD339B8E6}"/>
              </a:ext>
            </a:extLst>
          </p:cNvPr>
          <p:cNvSpPr/>
          <p:nvPr/>
        </p:nvSpPr>
        <p:spPr>
          <a:xfrm>
            <a:off x="2867025" y="10726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ication Sign 15">
            <a:extLst>
              <a:ext uri="{FF2B5EF4-FFF2-40B4-BE49-F238E27FC236}">
                <a16:creationId xmlns:a16="http://schemas.microsoft.com/office/drawing/2014/main" id="{CAF4AD9A-AC50-44B1-8869-127FF0052090}"/>
              </a:ext>
            </a:extLst>
          </p:cNvPr>
          <p:cNvSpPr/>
          <p:nvPr/>
        </p:nvSpPr>
        <p:spPr>
          <a:xfrm>
            <a:off x="2867025" y="21394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ication Sign 16">
            <a:extLst>
              <a:ext uri="{FF2B5EF4-FFF2-40B4-BE49-F238E27FC236}">
                <a16:creationId xmlns:a16="http://schemas.microsoft.com/office/drawing/2014/main" id="{7AB197F4-9D2B-4466-ACF4-068213DEA080}"/>
              </a:ext>
            </a:extLst>
          </p:cNvPr>
          <p:cNvSpPr/>
          <p:nvPr/>
        </p:nvSpPr>
        <p:spPr>
          <a:xfrm>
            <a:off x="2867025" y="26728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ication Sign 17">
            <a:extLst>
              <a:ext uri="{FF2B5EF4-FFF2-40B4-BE49-F238E27FC236}">
                <a16:creationId xmlns:a16="http://schemas.microsoft.com/office/drawing/2014/main" id="{12E11E0D-63F1-4F40-A811-ABB568373889}"/>
              </a:ext>
            </a:extLst>
          </p:cNvPr>
          <p:cNvSpPr/>
          <p:nvPr/>
        </p:nvSpPr>
        <p:spPr>
          <a:xfrm>
            <a:off x="1266825" y="32062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ication Sign 18">
            <a:extLst>
              <a:ext uri="{FF2B5EF4-FFF2-40B4-BE49-F238E27FC236}">
                <a16:creationId xmlns:a16="http://schemas.microsoft.com/office/drawing/2014/main" id="{AD5E88E1-AC12-47BF-A90E-DCEA0F0ACB7E}"/>
              </a:ext>
            </a:extLst>
          </p:cNvPr>
          <p:cNvSpPr/>
          <p:nvPr/>
        </p:nvSpPr>
        <p:spPr>
          <a:xfrm>
            <a:off x="1800225" y="32062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Multiplication Sign 19">
            <a:extLst>
              <a:ext uri="{FF2B5EF4-FFF2-40B4-BE49-F238E27FC236}">
                <a16:creationId xmlns:a16="http://schemas.microsoft.com/office/drawing/2014/main" id="{0FBC163A-B8C8-49C8-B6A5-C3BC96FE8C69}"/>
              </a:ext>
            </a:extLst>
          </p:cNvPr>
          <p:cNvSpPr/>
          <p:nvPr/>
        </p:nvSpPr>
        <p:spPr>
          <a:xfrm>
            <a:off x="2333625" y="32062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Multiplication Sign 20">
            <a:extLst>
              <a:ext uri="{FF2B5EF4-FFF2-40B4-BE49-F238E27FC236}">
                <a16:creationId xmlns:a16="http://schemas.microsoft.com/office/drawing/2014/main" id="{2F6C0563-B717-4D70-A430-E551232A6992}"/>
              </a:ext>
            </a:extLst>
          </p:cNvPr>
          <p:cNvSpPr/>
          <p:nvPr/>
        </p:nvSpPr>
        <p:spPr>
          <a:xfrm>
            <a:off x="2867025" y="32062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Multiplication Sign 21">
            <a:extLst>
              <a:ext uri="{FF2B5EF4-FFF2-40B4-BE49-F238E27FC236}">
                <a16:creationId xmlns:a16="http://schemas.microsoft.com/office/drawing/2014/main" id="{B35B9736-6C47-41C9-8094-9AF395035BB7}"/>
              </a:ext>
            </a:extLst>
          </p:cNvPr>
          <p:cNvSpPr/>
          <p:nvPr/>
        </p:nvSpPr>
        <p:spPr>
          <a:xfrm>
            <a:off x="3400425" y="16060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ultiplication Sign 22">
            <a:extLst>
              <a:ext uri="{FF2B5EF4-FFF2-40B4-BE49-F238E27FC236}">
                <a16:creationId xmlns:a16="http://schemas.microsoft.com/office/drawing/2014/main" id="{8C03A25D-CC36-469C-B9C8-68FFA66A7775}"/>
              </a:ext>
            </a:extLst>
          </p:cNvPr>
          <p:cNvSpPr/>
          <p:nvPr/>
        </p:nvSpPr>
        <p:spPr>
          <a:xfrm>
            <a:off x="3400425" y="10726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Multiplication Sign 23">
            <a:extLst>
              <a:ext uri="{FF2B5EF4-FFF2-40B4-BE49-F238E27FC236}">
                <a16:creationId xmlns:a16="http://schemas.microsoft.com/office/drawing/2014/main" id="{5829D09B-4FE8-4A64-AB25-9CCAC045C493}"/>
              </a:ext>
            </a:extLst>
          </p:cNvPr>
          <p:cNvSpPr/>
          <p:nvPr/>
        </p:nvSpPr>
        <p:spPr>
          <a:xfrm>
            <a:off x="3400425" y="21394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Multiplication Sign 24">
            <a:extLst>
              <a:ext uri="{FF2B5EF4-FFF2-40B4-BE49-F238E27FC236}">
                <a16:creationId xmlns:a16="http://schemas.microsoft.com/office/drawing/2014/main" id="{E5D4214E-08C8-4AAC-9430-99AB28AD2FF6}"/>
              </a:ext>
            </a:extLst>
          </p:cNvPr>
          <p:cNvSpPr/>
          <p:nvPr/>
        </p:nvSpPr>
        <p:spPr>
          <a:xfrm>
            <a:off x="3400425" y="26728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Multiplication Sign 25">
            <a:extLst>
              <a:ext uri="{FF2B5EF4-FFF2-40B4-BE49-F238E27FC236}">
                <a16:creationId xmlns:a16="http://schemas.microsoft.com/office/drawing/2014/main" id="{6B537F8D-2A2E-415E-80C7-EF60DC5B3742}"/>
              </a:ext>
            </a:extLst>
          </p:cNvPr>
          <p:cNvSpPr/>
          <p:nvPr/>
        </p:nvSpPr>
        <p:spPr>
          <a:xfrm>
            <a:off x="3400425" y="32062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Multiplication Sign 26">
            <a:extLst>
              <a:ext uri="{FF2B5EF4-FFF2-40B4-BE49-F238E27FC236}">
                <a16:creationId xmlns:a16="http://schemas.microsoft.com/office/drawing/2014/main" id="{43FDCAF3-AECC-49D4-8728-3B90F1E072E6}"/>
              </a:ext>
            </a:extLst>
          </p:cNvPr>
          <p:cNvSpPr/>
          <p:nvPr/>
        </p:nvSpPr>
        <p:spPr>
          <a:xfrm>
            <a:off x="1266825" y="37396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Multiplication Sign 27">
            <a:extLst>
              <a:ext uri="{FF2B5EF4-FFF2-40B4-BE49-F238E27FC236}">
                <a16:creationId xmlns:a16="http://schemas.microsoft.com/office/drawing/2014/main" id="{88BF2656-0F78-485A-8683-74AE481C6943}"/>
              </a:ext>
            </a:extLst>
          </p:cNvPr>
          <p:cNvSpPr/>
          <p:nvPr/>
        </p:nvSpPr>
        <p:spPr>
          <a:xfrm>
            <a:off x="1800225" y="37396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Multiplication Sign 28">
            <a:extLst>
              <a:ext uri="{FF2B5EF4-FFF2-40B4-BE49-F238E27FC236}">
                <a16:creationId xmlns:a16="http://schemas.microsoft.com/office/drawing/2014/main" id="{4C38B96C-1BE5-4A2C-9067-F23D2030FBF9}"/>
              </a:ext>
            </a:extLst>
          </p:cNvPr>
          <p:cNvSpPr/>
          <p:nvPr/>
        </p:nvSpPr>
        <p:spPr>
          <a:xfrm>
            <a:off x="2333625" y="37396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Multiplication Sign 29">
            <a:extLst>
              <a:ext uri="{FF2B5EF4-FFF2-40B4-BE49-F238E27FC236}">
                <a16:creationId xmlns:a16="http://schemas.microsoft.com/office/drawing/2014/main" id="{626A00E7-EE84-4518-9BC3-62D61502255F}"/>
              </a:ext>
            </a:extLst>
          </p:cNvPr>
          <p:cNvSpPr/>
          <p:nvPr/>
        </p:nvSpPr>
        <p:spPr>
          <a:xfrm>
            <a:off x="2867025" y="37396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Multiplication Sign 30">
            <a:extLst>
              <a:ext uri="{FF2B5EF4-FFF2-40B4-BE49-F238E27FC236}">
                <a16:creationId xmlns:a16="http://schemas.microsoft.com/office/drawing/2014/main" id="{BBD01A27-93F9-4233-ACB3-42761FD91435}"/>
              </a:ext>
            </a:extLst>
          </p:cNvPr>
          <p:cNvSpPr/>
          <p:nvPr/>
        </p:nvSpPr>
        <p:spPr>
          <a:xfrm>
            <a:off x="3400425" y="37396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Multiplication Sign 31">
            <a:extLst>
              <a:ext uri="{FF2B5EF4-FFF2-40B4-BE49-F238E27FC236}">
                <a16:creationId xmlns:a16="http://schemas.microsoft.com/office/drawing/2014/main" id="{305463C9-7C6C-40B8-9631-120A78F3795D}"/>
              </a:ext>
            </a:extLst>
          </p:cNvPr>
          <p:cNvSpPr/>
          <p:nvPr/>
        </p:nvSpPr>
        <p:spPr>
          <a:xfrm>
            <a:off x="3933825" y="16060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Multiplication Sign 32">
            <a:extLst>
              <a:ext uri="{FF2B5EF4-FFF2-40B4-BE49-F238E27FC236}">
                <a16:creationId xmlns:a16="http://schemas.microsoft.com/office/drawing/2014/main" id="{122EA1F9-6012-4DEF-B1AB-4E2238938C4A}"/>
              </a:ext>
            </a:extLst>
          </p:cNvPr>
          <p:cNvSpPr/>
          <p:nvPr/>
        </p:nvSpPr>
        <p:spPr>
          <a:xfrm>
            <a:off x="3933825" y="10726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Multiplication Sign 33">
            <a:extLst>
              <a:ext uri="{FF2B5EF4-FFF2-40B4-BE49-F238E27FC236}">
                <a16:creationId xmlns:a16="http://schemas.microsoft.com/office/drawing/2014/main" id="{DD651C8C-AE2A-4F44-93ED-0AEB603A8825}"/>
              </a:ext>
            </a:extLst>
          </p:cNvPr>
          <p:cNvSpPr/>
          <p:nvPr/>
        </p:nvSpPr>
        <p:spPr>
          <a:xfrm>
            <a:off x="3933825" y="21394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Multiplication Sign 34">
            <a:extLst>
              <a:ext uri="{FF2B5EF4-FFF2-40B4-BE49-F238E27FC236}">
                <a16:creationId xmlns:a16="http://schemas.microsoft.com/office/drawing/2014/main" id="{255D908D-375B-4D41-BCE4-7FC4CE690B39}"/>
              </a:ext>
            </a:extLst>
          </p:cNvPr>
          <p:cNvSpPr/>
          <p:nvPr/>
        </p:nvSpPr>
        <p:spPr>
          <a:xfrm>
            <a:off x="3933825" y="26728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Multiplication Sign 35">
            <a:extLst>
              <a:ext uri="{FF2B5EF4-FFF2-40B4-BE49-F238E27FC236}">
                <a16:creationId xmlns:a16="http://schemas.microsoft.com/office/drawing/2014/main" id="{D1093816-07A1-4B1E-BD5E-559066E475BB}"/>
              </a:ext>
            </a:extLst>
          </p:cNvPr>
          <p:cNvSpPr/>
          <p:nvPr/>
        </p:nvSpPr>
        <p:spPr>
          <a:xfrm>
            <a:off x="3933825" y="32062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Multiplication Sign 36">
            <a:extLst>
              <a:ext uri="{FF2B5EF4-FFF2-40B4-BE49-F238E27FC236}">
                <a16:creationId xmlns:a16="http://schemas.microsoft.com/office/drawing/2014/main" id="{780D1941-4B64-4880-8797-A5A142057432}"/>
              </a:ext>
            </a:extLst>
          </p:cNvPr>
          <p:cNvSpPr/>
          <p:nvPr/>
        </p:nvSpPr>
        <p:spPr>
          <a:xfrm>
            <a:off x="3933825" y="37396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Multiplication Sign 37">
            <a:extLst>
              <a:ext uri="{FF2B5EF4-FFF2-40B4-BE49-F238E27FC236}">
                <a16:creationId xmlns:a16="http://schemas.microsoft.com/office/drawing/2014/main" id="{7AABB287-01D7-41D8-AC8A-CDF93FA6CB21}"/>
              </a:ext>
            </a:extLst>
          </p:cNvPr>
          <p:cNvSpPr/>
          <p:nvPr/>
        </p:nvSpPr>
        <p:spPr>
          <a:xfrm>
            <a:off x="1266825" y="42730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Multiplication Sign 38">
            <a:extLst>
              <a:ext uri="{FF2B5EF4-FFF2-40B4-BE49-F238E27FC236}">
                <a16:creationId xmlns:a16="http://schemas.microsoft.com/office/drawing/2014/main" id="{DA4CE71F-627C-4097-9CDE-167F97FB5CB3}"/>
              </a:ext>
            </a:extLst>
          </p:cNvPr>
          <p:cNvSpPr/>
          <p:nvPr/>
        </p:nvSpPr>
        <p:spPr>
          <a:xfrm>
            <a:off x="1800225" y="42730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Multiplication Sign 39">
            <a:extLst>
              <a:ext uri="{FF2B5EF4-FFF2-40B4-BE49-F238E27FC236}">
                <a16:creationId xmlns:a16="http://schemas.microsoft.com/office/drawing/2014/main" id="{5A5A5122-EBB2-4B25-89AB-8AE6FF252294}"/>
              </a:ext>
            </a:extLst>
          </p:cNvPr>
          <p:cNvSpPr/>
          <p:nvPr/>
        </p:nvSpPr>
        <p:spPr>
          <a:xfrm>
            <a:off x="2333625" y="42730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Multiplication Sign 40">
            <a:extLst>
              <a:ext uri="{FF2B5EF4-FFF2-40B4-BE49-F238E27FC236}">
                <a16:creationId xmlns:a16="http://schemas.microsoft.com/office/drawing/2014/main" id="{06D0A0A7-D5BB-42AC-8054-E4D1C76FC692}"/>
              </a:ext>
            </a:extLst>
          </p:cNvPr>
          <p:cNvSpPr/>
          <p:nvPr/>
        </p:nvSpPr>
        <p:spPr>
          <a:xfrm>
            <a:off x="2867025" y="42730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Multiplication Sign 41">
            <a:extLst>
              <a:ext uri="{FF2B5EF4-FFF2-40B4-BE49-F238E27FC236}">
                <a16:creationId xmlns:a16="http://schemas.microsoft.com/office/drawing/2014/main" id="{A35C37C9-E120-44A5-9FE7-DC46160A45F8}"/>
              </a:ext>
            </a:extLst>
          </p:cNvPr>
          <p:cNvSpPr/>
          <p:nvPr/>
        </p:nvSpPr>
        <p:spPr>
          <a:xfrm>
            <a:off x="3400425" y="42730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Multiplication Sign 42">
            <a:extLst>
              <a:ext uri="{FF2B5EF4-FFF2-40B4-BE49-F238E27FC236}">
                <a16:creationId xmlns:a16="http://schemas.microsoft.com/office/drawing/2014/main" id="{6D18F166-9A3D-41B2-B5F4-21FCA9E04407}"/>
              </a:ext>
            </a:extLst>
          </p:cNvPr>
          <p:cNvSpPr/>
          <p:nvPr/>
        </p:nvSpPr>
        <p:spPr>
          <a:xfrm>
            <a:off x="3933825" y="42730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Multiplication Sign 43">
            <a:extLst>
              <a:ext uri="{FF2B5EF4-FFF2-40B4-BE49-F238E27FC236}">
                <a16:creationId xmlns:a16="http://schemas.microsoft.com/office/drawing/2014/main" id="{67C8F264-326B-4E8C-B828-CA314CBE40B7}"/>
              </a:ext>
            </a:extLst>
          </p:cNvPr>
          <p:cNvSpPr/>
          <p:nvPr/>
        </p:nvSpPr>
        <p:spPr>
          <a:xfrm>
            <a:off x="4467225" y="16060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Multiplication Sign 44">
            <a:extLst>
              <a:ext uri="{FF2B5EF4-FFF2-40B4-BE49-F238E27FC236}">
                <a16:creationId xmlns:a16="http://schemas.microsoft.com/office/drawing/2014/main" id="{A0E81ACE-E14A-41FA-AF92-3D5ABFD0D094}"/>
              </a:ext>
            </a:extLst>
          </p:cNvPr>
          <p:cNvSpPr/>
          <p:nvPr/>
        </p:nvSpPr>
        <p:spPr>
          <a:xfrm>
            <a:off x="4467225" y="10726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Multiplication Sign 45">
            <a:extLst>
              <a:ext uri="{FF2B5EF4-FFF2-40B4-BE49-F238E27FC236}">
                <a16:creationId xmlns:a16="http://schemas.microsoft.com/office/drawing/2014/main" id="{9B242514-16D1-4E71-9D98-545C78583202}"/>
              </a:ext>
            </a:extLst>
          </p:cNvPr>
          <p:cNvSpPr/>
          <p:nvPr/>
        </p:nvSpPr>
        <p:spPr>
          <a:xfrm>
            <a:off x="4467225" y="21394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Multiplication Sign 46">
            <a:extLst>
              <a:ext uri="{FF2B5EF4-FFF2-40B4-BE49-F238E27FC236}">
                <a16:creationId xmlns:a16="http://schemas.microsoft.com/office/drawing/2014/main" id="{393B5DBC-D413-4B1D-9798-177F366B7B35}"/>
              </a:ext>
            </a:extLst>
          </p:cNvPr>
          <p:cNvSpPr/>
          <p:nvPr/>
        </p:nvSpPr>
        <p:spPr>
          <a:xfrm>
            <a:off x="4467225" y="26728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Multiplication Sign 47">
            <a:extLst>
              <a:ext uri="{FF2B5EF4-FFF2-40B4-BE49-F238E27FC236}">
                <a16:creationId xmlns:a16="http://schemas.microsoft.com/office/drawing/2014/main" id="{23644257-3460-44CA-95C0-1618776A0DB9}"/>
              </a:ext>
            </a:extLst>
          </p:cNvPr>
          <p:cNvSpPr/>
          <p:nvPr/>
        </p:nvSpPr>
        <p:spPr>
          <a:xfrm>
            <a:off x="4467225" y="32062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Multiplication Sign 48">
            <a:extLst>
              <a:ext uri="{FF2B5EF4-FFF2-40B4-BE49-F238E27FC236}">
                <a16:creationId xmlns:a16="http://schemas.microsoft.com/office/drawing/2014/main" id="{80C73772-574E-48D2-8FC4-3DDBC4FB7776}"/>
              </a:ext>
            </a:extLst>
          </p:cNvPr>
          <p:cNvSpPr/>
          <p:nvPr/>
        </p:nvSpPr>
        <p:spPr>
          <a:xfrm>
            <a:off x="4467225" y="37396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Multiplication Sign 49">
            <a:extLst>
              <a:ext uri="{FF2B5EF4-FFF2-40B4-BE49-F238E27FC236}">
                <a16:creationId xmlns:a16="http://schemas.microsoft.com/office/drawing/2014/main" id="{FA9DD1A0-E905-432E-99A7-4A4C292B021B}"/>
              </a:ext>
            </a:extLst>
          </p:cNvPr>
          <p:cNvSpPr/>
          <p:nvPr/>
        </p:nvSpPr>
        <p:spPr>
          <a:xfrm>
            <a:off x="4467225" y="4273004"/>
            <a:ext cx="533400" cy="533400"/>
          </a:xfrm>
          <a:prstGeom prst="mathMultiply">
            <a:avLst>
              <a:gd name="adj1" fmla="val 11020"/>
            </a:avLst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2F5E826-51BB-4719-A3E7-5D5F566E9276}"/>
              </a:ext>
            </a:extLst>
          </p:cNvPr>
          <p:cNvSpPr txBox="1"/>
          <p:nvPr/>
        </p:nvSpPr>
        <p:spPr>
          <a:xfrm>
            <a:off x="7038977" y="588912"/>
            <a:ext cx="1933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n 		n</a:t>
            </a:r>
            <a:r>
              <a:rPr lang="en-GB" sz="4800" b="1" baseline="30000" dirty="0"/>
              <a:t>2</a:t>
            </a:r>
            <a:endParaRPr lang="en-GB" b="1" baseline="30000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9E0087E-0712-4F58-BCAE-AFBE5F448703}"/>
              </a:ext>
            </a:extLst>
          </p:cNvPr>
          <p:cNvSpPr txBox="1"/>
          <p:nvPr/>
        </p:nvSpPr>
        <p:spPr>
          <a:xfrm>
            <a:off x="6981822" y="1128117"/>
            <a:ext cx="2514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1 		1</a:t>
            </a:r>
            <a:r>
              <a:rPr lang="en-GB" sz="4800" b="1" baseline="30000" dirty="0"/>
              <a:t>2</a:t>
            </a:r>
            <a:r>
              <a:rPr lang="en-GB" sz="4800" b="1" dirty="0"/>
              <a:t>=1</a:t>
            </a:r>
            <a:endParaRPr lang="en-GB" b="1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3BD4627-8D5A-475D-A397-31F86653BECB}"/>
              </a:ext>
            </a:extLst>
          </p:cNvPr>
          <p:cNvSpPr txBox="1"/>
          <p:nvPr/>
        </p:nvSpPr>
        <p:spPr>
          <a:xfrm>
            <a:off x="6981822" y="1723335"/>
            <a:ext cx="2514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2 		2</a:t>
            </a:r>
            <a:r>
              <a:rPr lang="en-GB" sz="4800" b="1" baseline="30000" dirty="0"/>
              <a:t>2</a:t>
            </a:r>
            <a:r>
              <a:rPr lang="en-GB" sz="4800" b="1" dirty="0"/>
              <a:t>=4</a:t>
            </a:r>
            <a:endParaRPr lang="en-GB" b="1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FE440646-C7C0-4194-8AC1-B7999F54A83E}"/>
              </a:ext>
            </a:extLst>
          </p:cNvPr>
          <p:cNvSpPr txBox="1"/>
          <p:nvPr/>
        </p:nvSpPr>
        <p:spPr>
          <a:xfrm>
            <a:off x="6981822" y="2318553"/>
            <a:ext cx="2514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3 		3</a:t>
            </a:r>
            <a:r>
              <a:rPr lang="en-GB" sz="4800" b="1" baseline="30000" dirty="0"/>
              <a:t>2</a:t>
            </a:r>
            <a:r>
              <a:rPr lang="en-GB" sz="4800" b="1" dirty="0"/>
              <a:t>=9</a:t>
            </a:r>
            <a:endParaRPr lang="en-GB" b="1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A05D2C8-4C99-41CD-88D2-6042209A14D8}"/>
              </a:ext>
            </a:extLst>
          </p:cNvPr>
          <p:cNvSpPr txBox="1"/>
          <p:nvPr/>
        </p:nvSpPr>
        <p:spPr>
          <a:xfrm>
            <a:off x="6981822" y="2913771"/>
            <a:ext cx="2514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4 		4</a:t>
            </a:r>
            <a:r>
              <a:rPr lang="en-GB" sz="4800" b="1" baseline="30000" dirty="0"/>
              <a:t>2</a:t>
            </a:r>
            <a:r>
              <a:rPr lang="en-GB" sz="4800" b="1" dirty="0"/>
              <a:t>=16</a:t>
            </a:r>
            <a:endParaRPr lang="en-GB" b="1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195219B-EF6C-4FD9-8228-293B356E040B}"/>
              </a:ext>
            </a:extLst>
          </p:cNvPr>
          <p:cNvSpPr txBox="1"/>
          <p:nvPr/>
        </p:nvSpPr>
        <p:spPr>
          <a:xfrm>
            <a:off x="6981822" y="3508989"/>
            <a:ext cx="2514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5 		5</a:t>
            </a:r>
            <a:r>
              <a:rPr lang="en-GB" sz="4800" b="1" baseline="30000" dirty="0"/>
              <a:t>2</a:t>
            </a:r>
            <a:r>
              <a:rPr lang="en-GB" sz="4800" b="1" dirty="0"/>
              <a:t>=25</a:t>
            </a:r>
            <a:endParaRPr lang="en-GB" b="1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6F03B7C-FCB9-4ADD-A66D-8405EF6A275D}"/>
              </a:ext>
            </a:extLst>
          </p:cNvPr>
          <p:cNvSpPr txBox="1"/>
          <p:nvPr/>
        </p:nvSpPr>
        <p:spPr>
          <a:xfrm>
            <a:off x="6981822" y="4104207"/>
            <a:ext cx="2514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6 		6</a:t>
            </a:r>
            <a:r>
              <a:rPr lang="en-GB" sz="4800" b="1" baseline="30000" dirty="0"/>
              <a:t>2</a:t>
            </a:r>
            <a:r>
              <a:rPr lang="en-GB" sz="4800" b="1" dirty="0"/>
              <a:t>=36</a:t>
            </a:r>
            <a:endParaRPr lang="en-GB" b="1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643AAD77-5DCB-4401-85AD-8F57309405BB}"/>
              </a:ext>
            </a:extLst>
          </p:cNvPr>
          <p:cNvSpPr txBox="1"/>
          <p:nvPr/>
        </p:nvSpPr>
        <p:spPr>
          <a:xfrm>
            <a:off x="6981822" y="4699425"/>
            <a:ext cx="2514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7 		7</a:t>
            </a:r>
            <a:r>
              <a:rPr lang="en-GB" sz="4800" b="1" baseline="30000" dirty="0"/>
              <a:t>2</a:t>
            </a:r>
            <a:r>
              <a:rPr lang="en-GB" sz="4800" b="1" dirty="0"/>
              <a:t>=49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0641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000"/>
                            </p:stCondLst>
                            <p:childTnLst>
                              <p:par>
                                <p:cTn id="2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2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3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3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3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5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5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5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6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2000"/>
                            </p:stCondLst>
                            <p:childTnLst>
                              <p:par>
                                <p:cTn id="3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2000"/>
                            </p:stCondLst>
                            <p:childTnLst>
                              <p:par>
                                <p:cTn id="3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6" grpId="1"/>
      <p:bldP spid="108" grpId="0"/>
      <p:bldP spid="108" grpId="1"/>
      <p:bldP spid="109" grpId="0"/>
      <p:bldP spid="109" grpId="1"/>
      <p:bldP spid="110" grpId="0"/>
      <p:bldP spid="110" grpId="1"/>
      <p:bldP spid="111" grpId="0"/>
      <p:bldP spid="111" grpId="1"/>
      <p:bldP spid="112" grpId="0"/>
      <p:bldP spid="112" grpId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115" grpId="0"/>
      <p:bldP spid="117" grpId="0"/>
      <p:bldP spid="118" grpId="0"/>
      <p:bldP spid="119" grpId="0"/>
      <p:bldP spid="120" grpId="0"/>
      <p:bldP spid="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3491980" y="64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3923980" y="100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3059980" y="100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3491980" y="136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3059980" y="172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2627980" y="136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195980" y="172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1763980" y="208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355980" y="136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3923980" y="172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3491980" y="208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4787980" y="172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355980" y="208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219980" y="208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2627980" y="208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1763980" y="280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331980" y="244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899980" y="280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467980" y="316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195980" y="316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331980" y="316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3063176" y="244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2627980" y="280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195980" y="244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3927176" y="244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3495176" y="280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3059980" y="316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350214" y="280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3927176" y="316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4764290" y="316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4764290" y="244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5628290" y="244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196290" y="280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6051328" y="280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5628290" y="316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6492290" y="316852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DC2ED1F-68D7-1B41-8011-B0F75AD9BAC7}"/>
                  </a:ext>
                </a:extLst>
              </p:cNvPr>
              <p:cNvSpPr txBox="1"/>
              <p:nvPr/>
            </p:nvSpPr>
            <p:spPr>
              <a:xfrm>
                <a:off x="4539269" y="682379"/>
                <a:ext cx="740524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DC2ED1F-68D7-1B41-8011-B0F75AD9B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269" y="682379"/>
                <a:ext cx="740524" cy="283219"/>
              </a:xfrm>
              <a:prstGeom prst="rect">
                <a:avLst/>
              </a:prstGeom>
              <a:blipFill>
                <a:blip r:embed="rId3"/>
                <a:stretch>
                  <a:fillRect l="-7438" t="-4348" r="-413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714D443-6600-1941-8AF2-A47D1C081A27}"/>
                  </a:ext>
                </a:extLst>
              </p:cNvPr>
              <p:cNvSpPr txBox="1"/>
              <p:nvPr/>
            </p:nvSpPr>
            <p:spPr>
              <a:xfrm>
                <a:off x="4977035" y="1040001"/>
                <a:ext cx="115409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714D443-6600-1941-8AF2-A47D1C081A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035" y="1040001"/>
                <a:ext cx="1154097" cy="283219"/>
              </a:xfrm>
              <a:prstGeom prst="rect">
                <a:avLst/>
              </a:prstGeom>
              <a:blipFill>
                <a:blip r:embed="rId4"/>
                <a:stretch>
                  <a:fillRect l="-4211" t="-6522" r="-157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C8B0380-2C9D-A049-A31E-FFA3780A1953}"/>
                  </a:ext>
                </a:extLst>
              </p:cNvPr>
              <p:cNvSpPr txBox="1"/>
              <p:nvPr/>
            </p:nvSpPr>
            <p:spPr>
              <a:xfrm>
                <a:off x="5403772" y="1397623"/>
                <a:ext cx="1567673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C8B0380-2C9D-A049-A31E-FFA3780A19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772" y="1397623"/>
                <a:ext cx="1567673" cy="283219"/>
              </a:xfrm>
              <a:prstGeom prst="rect">
                <a:avLst/>
              </a:prstGeom>
              <a:blipFill>
                <a:blip r:embed="rId5"/>
                <a:stretch>
                  <a:fillRect l="-3101" t="-4255" r="-1163" b="-6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E84F6E3-7B3F-4C44-A4BE-A611D0047099}"/>
                  </a:ext>
                </a:extLst>
              </p:cNvPr>
              <p:cNvSpPr txBox="1"/>
              <p:nvPr/>
            </p:nvSpPr>
            <p:spPr>
              <a:xfrm>
                <a:off x="5835772" y="1755245"/>
                <a:ext cx="1981248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E84F6E3-7B3F-4C44-A4BE-A611D0047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5772" y="1755245"/>
                <a:ext cx="1981248" cy="283219"/>
              </a:xfrm>
              <a:prstGeom prst="rect">
                <a:avLst/>
              </a:prstGeom>
              <a:blipFill>
                <a:blip r:embed="rId6"/>
                <a:stretch>
                  <a:fillRect l="-2154" t="-4348" r="-123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4CDF120-E56C-2B47-A096-4C88469D609F}"/>
                  </a:ext>
                </a:extLst>
              </p:cNvPr>
              <p:cNvSpPr txBox="1"/>
              <p:nvPr/>
            </p:nvSpPr>
            <p:spPr>
              <a:xfrm>
                <a:off x="6202193" y="2112867"/>
                <a:ext cx="2394822" cy="2825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4CDF120-E56C-2B47-A096-4C88469D6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193" y="2112867"/>
                <a:ext cx="2394822" cy="282513"/>
              </a:xfrm>
              <a:prstGeom prst="rect">
                <a:avLst/>
              </a:prstGeom>
              <a:blipFill>
                <a:blip r:embed="rId7"/>
                <a:stretch>
                  <a:fillRect l="-1781" t="-6522" r="-76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3AE40C6-2033-3348-B574-FA95249B2111}"/>
                  </a:ext>
                </a:extLst>
              </p:cNvPr>
              <p:cNvSpPr txBox="1"/>
              <p:nvPr/>
            </p:nvSpPr>
            <p:spPr>
              <a:xfrm>
                <a:off x="6580884" y="2470489"/>
                <a:ext cx="2317879" cy="287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3AE40C6-2033-3348-B574-FA95249B2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884" y="2470489"/>
                <a:ext cx="2317879" cy="287323"/>
              </a:xfrm>
              <a:prstGeom prst="rect">
                <a:avLst/>
              </a:prstGeom>
              <a:blipFill>
                <a:blip r:embed="rId8"/>
                <a:stretch>
                  <a:fillRect l="-2105" t="-4255" r="-1053" b="-8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113A96F-F217-9E41-BC79-887F53EAEFE5}"/>
                  </a:ext>
                </a:extLst>
              </p:cNvPr>
              <p:cNvSpPr txBox="1"/>
              <p:nvPr/>
            </p:nvSpPr>
            <p:spPr>
              <a:xfrm>
                <a:off x="7083029" y="2828111"/>
                <a:ext cx="2317879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113A96F-F217-9E41-BC79-887F53EAEF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029" y="2828111"/>
                <a:ext cx="2317879" cy="283219"/>
              </a:xfrm>
              <a:prstGeom prst="rect">
                <a:avLst/>
              </a:prstGeom>
              <a:blipFill>
                <a:blip r:embed="rId9"/>
                <a:stretch>
                  <a:fillRect l="-2105" t="-4348" r="-105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171D59C-5371-4240-BF5A-8759A70C8BB0}"/>
                  </a:ext>
                </a:extLst>
              </p:cNvPr>
              <p:cNvSpPr txBox="1"/>
              <p:nvPr/>
            </p:nvSpPr>
            <p:spPr>
              <a:xfrm>
                <a:off x="7517138" y="3185735"/>
                <a:ext cx="2317879" cy="281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…+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171D59C-5371-4240-BF5A-8759A70C8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7138" y="3185735"/>
                <a:ext cx="2317879" cy="281937"/>
              </a:xfrm>
              <a:prstGeom prst="rect">
                <a:avLst/>
              </a:prstGeom>
              <a:blipFill>
                <a:blip r:embed="rId10"/>
                <a:stretch>
                  <a:fillRect l="-1842" t="-6522" r="-105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E9E97490-0256-DB45-A5E0-742077E046C6}"/>
              </a:ext>
            </a:extLst>
          </p:cNvPr>
          <p:cNvSpPr/>
          <p:nvPr/>
        </p:nvSpPr>
        <p:spPr>
          <a:xfrm>
            <a:off x="266980" y="219028"/>
            <a:ext cx="4953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Mae </a:t>
            </a:r>
            <a:r>
              <a:rPr lang="en-GB" b="1" dirty="0" err="1"/>
              <a:t>swm</a:t>
            </a:r>
            <a:r>
              <a:rPr lang="en-GB" b="1" dirty="0"/>
              <a:t> y </a:t>
            </a:r>
            <a:r>
              <a:rPr lang="en-GB" b="1" dirty="0" err="1"/>
              <a:t>digidau</a:t>
            </a:r>
            <a:r>
              <a:rPr lang="en-GB" b="1" dirty="0"/>
              <a:t> </a:t>
            </a:r>
            <a:r>
              <a:rPr lang="en-GB" b="1" dirty="0" err="1"/>
              <a:t>ar</a:t>
            </a:r>
            <a:r>
              <a:rPr lang="en-GB" b="1" dirty="0"/>
              <a:t> bob </a:t>
            </a:r>
            <a:r>
              <a:rPr lang="en-GB" b="1" dirty="0" err="1"/>
              <a:t>rhes</a:t>
            </a:r>
            <a:r>
              <a:rPr lang="en-GB" b="1" dirty="0"/>
              <a:t>, </a:t>
            </a:r>
            <a:r>
              <a:rPr lang="en-GB" b="1" dirty="0" err="1"/>
              <a:t>yn</a:t>
            </a:r>
            <a:r>
              <a:rPr lang="en-GB" b="1" dirty="0"/>
              <a:t> </a:t>
            </a:r>
            <a:r>
              <a:rPr lang="en-GB" b="1" dirty="0" err="1"/>
              <a:t>rhoi</a:t>
            </a:r>
            <a:r>
              <a:rPr lang="en-GB" b="1" dirty="0"/>
              <a:t> </a:t>
            </a:r>
            <a:r>
              <a:rPr lang="en-GB" b="1" dirty="0" err="1"/>
              <a:t>pwerau</a:t>
            </a:r>
            <a:r>
              <a:rPr lang="en-GB" b="1" dirty="0"/>
              <a:t> 2 </a:t>
            </a:r>
            <a:r>
              <a:rPr lang="en-GB" b="1" dirty="0" err="1"/>
              <a:t>i</a:t>
            </a:r>
            <a:r>
              <a:rPr lang="en-GB" b="1" dirty="0"/>
              <a:t> chi.</a:t>
            </a:r>
          </a:p>
          <a:p>
            <a:endParaRPr lang="en-GB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8CFC304-16C6-B345-B994-39E99C859107}"/>
                  </a:ext>
                </a:extLst>
              </p:cNvPr>
              <p:cNvSpPr/>
              <p:nvPr/>
            </p:nvSpPr>
            <p:spPr>
              <a:xfrm>
                <a:off x="225858" y="4058093"/>
                <a:ext cx="5272127" cy="92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 err="1">
                    <a:solidFill>
                      <a:srgbClr val="00B050"/>
                    </a:solidFill>
                  </a:rPr>
                  <a:t>Tynnwch</a:t>
                </a:r>
                <a:r>
                  <a:rPr lang="en-GB" b="1" dirty="0">
                    <a:solidFill>
                      <a:srgbClr val="00B050"/>
                    </a:solidFill>
                  </a:rPr>
                  <a:t>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lun</a:t>
                </a:r>
                <a:r>
                  <a:rPr lang="en-GB" b="1" dirty="0">
                    <a:solidFill>
                      <a:srgbClr val="00B050"/>
                    </a:solidFill>
                  </a:rPr>
                  <a:t>,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braslun</a:t>
                </a:r>
                <a:r>
                  <a:rPr lang="en-GB" b="1" dirty="0">
                    <a:solidFill>
                      <a:srgbClr val="00B050"/>
                    </a:solidFill>
                  </a:rPr>
                  <a:t>,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dwdl</a:t>
                </a:r>
                <a:r>
                  <a:rPr lang="en-GB" b="1" dirty="0">
                    <a:solidFill>
                      <a:srgbClr val="00B050"/>
                    </a:solidFill>
                  </a:rPr>
                  <a:t> neu deipio rhywbeth i ddangos bod y rhes nesaf i lawr 1,8... yn rhoi cyfanswm sy'n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  <m:r>
                      <a:rPr lang="en-GB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8CFC304-16C6-B345-B994-39E99C8591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58" y="4058093"/>
                <a:ext cx="5272127" cy="929550"/>
              </a:xfrm>
              <a:prstGeom prst="rect">
                <a:avLst/>
              </a:prstGeom>
              <a:blipFill>
                <a:blip r:embed="rId11"/>
                <a:stretch>
                  <a:fillRect l="-925" t="-3947" b="-9868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ectangle 75">
            <a:extLst>
              <a:ext uri="{FF2B5EF4-FFF2-40B4-BE49-F238E27FC236}">
                <a16:creationId xmlns:a16="http://schemas.microsoft.com/office/drawing/2014/main" id="{38F3E713-71CE-43A9-8523-7FCC7329A16E}"/>
              </a:ext>
            </a:extLst>
          </p:cNvPr>
          <p:cNvSpPr/>
          <p:nvPr/>
        </p:nvSpPr>
        <p:spPr>
          <a:xfrm>
            <a:off x="35980" y="3513748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67A5D82-23E7-478C-AA27-E1B218BDAEE2}"/>
              </a:ext>
            </a:extLst>
          </p:cNvPr>
          <p:cNvSpPr/>
          <p:nvPr/>
        </p:nvSpPr>
        <p:spPr>
          <a:xfrm>
            <a:off x="1763980" y="3513748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28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C1058F9-3435-4139-BE0E-C5CEA6447BEE}"/>
              </a:ext>
            </a:extLst>
          </p:cNvPr>
          <p:cNvSpPr/>
          <p:nvPr/>
        </p:nvSpPr>
        <p:spPr>
          <a:xfrm>
            <a:off x="899980" y="3513748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6B6E29D-956A-4DE4-A84B-961383E4642F}"/>
              </a:ext>
            </a:extLst>
          </p:cNvPr>
          <p:cNvSpPr/>
          <p:nvPr/>
        </p:nvSpPr>
        <p:spPr>
          <a:xfrm>
            <a:off x="2627980" y="3513748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56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76A725E-9CB0-4BFE-9524-0407408E50BF}"/>
              </a:ext>
            </a:extLst>
          </p:cNvPr>
          <p:cNvSpPr/>
          <p:nvPr/>
        </p:nvSpPr>
        <p:spPr>
          <a:xfrm>
            <a:off x="3495176" y="3513748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70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9162D6D-90DE-4F83-81E8-307910C19C26}"/>
              </a:ext>
            </a:extLst>
          </p:cNvPr>
          <p:cNvSpPr/>
          <p:nvPr/>
        </p:nvSpPr>
        <p:spPr>
          <a:xfrm>
            <a:off x="4332290" y="3513748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56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7096707-5487-4B9C-91D6-B7BE3724FA54}"/>
              </a:ext>
            </a:extLst>
          </p:cNvPr>
          <p:cNvSpPr/>
          <p:nvPr/>
        </p:nvSpPr>
        <p:spPr>
          <a:xfrm>
            <a:off x="5196290" y="3513748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28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F82D3C8-28CA-443D-9D5E-F6313591E367}"/>
              </a:ext>
            </a:extLst>
          </p:cNvPr>
          <p:cNvSpPr/>
          <p:nvPr/>
        </p:nvSpPr>
        <p:spPr>
          <a:xfrm>
            <a:off x="6060290" y="3513748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2C2FD7B-71FA-4DDA-92BE-4FCC98416FF4}"/>
              </a:ext>
            </a:extLst>
          </p:cNvPr>
          <p:cNvSpPr/>
          <p:nvPr/>
        </p:nvSpPr>
        <p:spPr>
          <a:xfrm>
            <a:off x="6909036" y="3513748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533168A-B904-42DE-AB28-63E14B8571DA}"/>
                  </a:ext>
                </a:extLst>
              </p:cNvPr>
              <p:cNvSpPr txBox="1"/>
              <p:nvPr/>
            </p:nvSpPr>
            <p:spPr>
              <a:xfrm>
                <a:off x="467980" y="5120237"/>
                <a:ext cx="9276095" cy="837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𝟐𝟖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𝟓𝟔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𝟕𝟎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𝟓𝟔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𝟐𝟖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b="1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1" dirty="0">
                    <a:latin typeface="Cambria Math" panose="02040503050406030204" pitchFamily="18" charset="0"/>
                  </a:rPr>
                  <a:t>256</a:t>
                </a:r>
              </a:p>
              <a:p>
                <a:pPr lvl="8"/>
                <a:r>
                  <a:rPr lang="en-GB" b="1" dirty="0">
                    <a:solidFill>
                      <a:schemeClr val="tx1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GB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GB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GB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GB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GB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8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533168A-B904-42DE-AB28-63E14B857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80" y="5120237"/>
                <a:ext cx="9276095" cy="837217"/>
              </a:xfrm>
              <a:prstGeom prst="rect">
                <a:avLst/>
              </a:prstGeom>
              <a:blipFill>
                <a:blip r:embed="rId12"/>
                <a:stretch>
                  <a:fillRect l="-920" t="-10219" b="-14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771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3349105" y="19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3781105" y="229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2917105" y="22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3349105" y="265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2917105" y="301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2485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053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1621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213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3781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3349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4645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213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077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2485105" y="337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1621105" y="409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18910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757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325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053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189105" y="445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2920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2485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053105" y="373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3784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3352301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2917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207339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3784301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4621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462141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548541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05341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5908453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5485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6349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2339DA4-512F-1B4C-AAB7-3DB78F488398}"/>
              </a:ext>
            </a:extLst>
          </p:cNvPr>
          <p:cNvSpPr/>
          <p:nvPr/>
        </p:nvSpPr>
        <p:spPr>
          <a:xfrm>
            <a:off x="128591" y="-19383"/>
            <a:ext cx="62118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Mae </a:t>
            </a:r>
            <a:r>
              <a:rPr lang="en-GB" b="1" dirty="0" err="1"/>
              <a:t>ychydig</a:t>
            </a:r>
            <a:r>
              <a:rPr lang="en-GB" b="1" dirty="0"/>
              <a:t> </a:t>
            </a:r>
            <a:r>
              <a:rPr lang="en-GB" b="1" dirty="0" err="1"/>
              <a:t>mwy</a:t>
            </a:r>
            <a:r>
              <a:rPr lang="en-GB" b="1" dirty="0"/>
              <a:t> o </a:t>
            </a:r>
            <a:r>
              <a:rPr lang="en-GB" b="1" dirty="0" err="1"/>
              <a:t>batrymau</a:t>
            </a:r>
            <a:r>
              <a:rPr lang="en-GB" b="1" dirty="0"/>
              <a:t> a </a:t>
            </a:r>
            <a:r>
              <a:rPr lang="en-GB" b="1" dirty="0" err="1"/>
              <a:t>phethau</a:t>
            </a:r>
            <a:r>
              <a:rPr lang="en-GB" b="1" dirty="0"/>
              <a:t> </a:t>
            </a:r>
            <a:r>
              <a:rPr lang="en-GB" b="1" dirty="0" err="1"/>
              <a:t>defnyddiol</a:t>
            </a:r>
            <a:r>
              <a:rPr lang="en-GB" b="1" dirty="0"/>
              <a:t> </a:t>
            </a:r>
            <a:r>
              <a:rPr lang="en-GB" b="1" dirty="0" err="1"/>
              <a:t>i’w</a:t>
            </a:r>
            <a:r>
              <a:rPr lang="en-GB" b="1" dirty="0"/>
              <a:t> </a:t>
            </a:r>
            <a:r>
              <a:rPr lang="en-GB" b="1" dirty="0" err="1"/>
              <a:t>darganfod</a:t>
            </a:r>
            <a:r>
              <a:rPr lang="en-GB" b="1" dirty="0"/>
              <a:t>, </a:t>
            </a:r>
            <a:r>
              <a:rPr lang="en-GB" b="1" dirty="0" err="1"/>
              <a:t>ond</a:t>
            </a:r>
            <a:r>
              <a:rPr lang="en-GB" b="1" dirty="0"/>
              <a:t> </a:t>
            </a:r>
            <a:r>
              <a:rPr lang="en-GB" b="1" dirty="0" err="1"/>
              <a:t>mae'n</a:t>
            </a:r>
            <a:r>
              <a:rPr lang="en-GB" b="1" dirty="0"/>
              <a:t> </a:t>
            </a:r>
            <a:r>
              <a:rPr lang="en-GB" b="1" dirty="0" err="1"/>
              <a:t>debyg</a:t>
            </a:r>
            <a:r>
              <a:rPr lang="en-GB" b="1" dirty="0"/>
              <a:t> bod </a:t>
            </a:r>
            <a:r>
              <a:rPr lang="en-GB" b="1" dirty="0" err="1"/>
              <a:t>hynny'n</a:t>
            </a:r>
            <a:r>
              <a:rPr lang="en-GB" b="1" dirty="0"/>
              <a:t> </a:t>
            </a:r>
            <a:r>
              <a:rPr lang="en-GB" b="1" dirty="0" err="1"/>
              <a:t>ddigon</a:t>
            </a:r>
            <a:r>
              <a:rPr lang="en-GB" b="1" dirty="0"/>
              <a:t> am y </a:t>
            </a:r>
            <a:r>
              <a:rPr lang="en-GB" b="1" dirty="0" err="1"/>
              <a:t>tro</a:t>
            </a:r>
            <a:r>
              <a:rPr lang="en-GB" b="1" dirty="0"/>
              <a:t>.</a:t>
            </a:r>
          </a:p>
          <a:p>
            <a:endParaRPr lang="en-GB" b="1" dirty="0"/>
          </a:p>
          <a:p>
            <a:r>
              <a:rPr lang="en-GB" b="1" dirty="0" err="1"/>
              <a:t>Ocê</a:t>
            </a:r>
            <a:r>
              <a:rPr lang="en-GB" b="1" dirty="0"/>
              <a:t>! Un </a:t>
            </a:r>
            <a:r>
              <a:rPr lang="en-GB" b="1" dirty="0" err="1"/>
              <a:t>olaf</a:t>
            </a:r>
            <a:r>
              <a:rPr lang="en-GB" b="1" dirty="0"/>
              <a:t>... </a:t>
            </a:r>
            <a:r>
              <a:rPr lang="en-GB" b="1" dirty="0" err="1"/>
              <a:t>Bydda</a:t>
            </a:r>
            <a:r>
              <a:rPr lang="en-GB" b="1" dirty="0"/>
              <a:t> </a:t>
            </a:r>
            <a:r>
              <a:rPr lang="en-GB" b="1" dirty="0" err="1"/>
              <a:t>i'n</a:t>
            </a:r>
            <a:r>
              <a:rPr lang="en-GB" b="1" dirty="0"/>
              <a:t> </a:t>
            </a:r>
            <a:r>
              <a:rPr lang="en-GB" b="1" dirty="0" err="1"/>
              <a:t>eich</a:t>
            </a:r>
            <a:r>
              <a:rPr lang="en-GB" b="1" dirty="0"/>
              <a:t> </a:t>
            </a:r>
            <a:r>
              <a:rPr lang="en-GB" b="1" dirty="0" err="1"/>
              <a:t>gadael</a:t>
            </a:r>
            <a:r>
              <a:rPr lang="en-GB" b="1" dirty="0"/>
              <a:t> chi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ddod</a:t>
            </a:r>
            <a:r>
              <a:rPr lang="en-GB" b="1" dirty="0"/>
              <a:t> o </a:t>
            </a:r>
            <a:r>
              <a:rPr lang="en-GB" b="1" dirty="0" err="1"/>
              <a:t>hyd</a:t>
            </a:r>
            <a:r>
              <a:rPr lang="en-GB" b="1" dirty="0"/>
              <a:t> </a:t>
            </a:r>
            <a:r>
              <a:rPr lang="en-GB" b="1" dirty="0" err="1"/>
              <a:t>iddo</a:t>
            </a:r>
            <a:r>
              <a:rPr lang="en-GB" b="1" dirty="0"/>
              <a:t>. </a:t>
            </a:r>
          </a:p>
          <a:p>
            <a:endParaRPr lang="en-GB" b="1" dirty="0"/>
          </a:p>
          <a:p>
            <a:pPr lvl="1"/>
            <a:r>
              <a:rPr lang="en-GB" b="1" dirty="0" err="1">
                <a:solidFill>
                  <a:srgbClr val="00B050"/>
                </a:solidFill>
              </a:rPr>
              <a:t>Os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dewiswch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unrhyw</a:t>
            </a:r>
            <a:r>
              <a:rPr lang="en-GB" b="1" dirty="0">
                <a:solidFill>
                  <a:srgbClr val="00B050"/>
                </a:solidFill>
              </a:rPr>
              <a:t> un </a:t>
            </a:r>
            <a:r>
              <a:rPr lang="en-GB" b="1" dirty="0" err="1">
                <a:solidFill>
                  <a:srgbClr val="00B050"/>
                </a:solidFill>
              </a:rPr>
              <a:t>o'r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rhifau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cyfrif</a:t>
            </a:r>
            <a:r>
              <a:rPr lang="en-GB" b="1" dirty="0">
                <a:solidFill>
                  <a:srgbClr val="00B050"/>
                </a:solidFill>
              </a:rPr>
              <a:t>... </a:t>
            </a:r>
            <a:r>
              <a:rPr lang="en-GB" b="1" dirty="0" err="1">
                <a:solidFill>
                  <a:srgbClr val="00B050"/>
                </a:solidFill>
              </a:rPr>
              <a:t>Drwy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edrych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o'i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gwmpas</a:t>
            </a:r>
            <a:r>
              <a:rPr lang="en-GB" b="1" dirty="0">
                <a:solidFill>
                  <a:srgbClr val="00B050"/>
                </a:solidFill>
              </a:rPr>
              <a:t>, </a:t>
            </a:r>
            <a:r>
              <a:rPr lang="en-GB" b="1" dirty="0" err="1">
                <a:solidFill>
                  <a:srgbClr val="00B050"/>
                </a:solidFill>
              </a:rPr>
              <a:t>sut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allwch</a:t>
            </a:r>
            <a:r>
              <a:rPr lang="en-GB" b="1" dirty="0">
                <a:solidFill>
                  <a:srgbClr val="00B050"/>
                </a:solidFill>
              </a:rPr>
              <a:t> chi </a:t>
            </a:r>
            <a:r>
              <a:rPr lang="en-GB" b="1" dirty="0" err="1">
                <a:solidFill>
                  <a:srgbClr val="00B050"/>
                </a:solidFill>
              </a:rPr>
              <a:t>ddarganfod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sgwâr</a:t>
            </a:r>
            <a:r>
              <a:rPr lang="en-GB" b="1" dirty="0">
                <a:solidFill>
                  <a:srgbClr val="00B050"/>
                </a:solidFill>
              </a:rPr>
              <a:t> y </a:t>
            </a:r>
            <a:r>
              <a:rPr lang="en-GB" b="1" dirty="0" err="1">
                <a:solidFill>
                  <a:srgbClr val="00B050"/>
                </a:solidFill>
              </a:rPr>
              <a:t>rhif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hwnnw</a:t>
            </a:r>
            <a:r>
              <a:rPr lang="en-GB" b="1" dirty="0">
                <a:solidFill>
                  <a:srgbClr val="00B050"/>
                </a:solidFill>
              </a:rPr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7E35641-E2A0-E046-9578-735EA3CB43EE}"/>
                  </a:ext>
                </a:extLst>
              </p:cNvPr>
              <p:cNvSpPr/>
              <p:nvPr/>
            </p:nvSpPr>
            <p:spPr>
              <a:xfrm>
                <a:off x="6546502" y="1464992"/>
                <a:ext cx="3181513" cy="17605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 err="1">
                    <a:solidFill>
                      <a:srgbClr val="00B050"/>
                    </a:solidFill>
                  </a:rPr>
                  <a:t>E.e.</a:t>
                </a:r>
                <a:r>
                  <a:rPr lang="en-GB" b="1" dirty="0">
                    <a:solidFill>
                      <a:srgbClr val="00B050"/>
                    </a:solidFill>
                  </a:rPr>
                  <a:t>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Petawn</a:t>
                </a:r>
                <a:r>
                  <a:rPr lang="en-GB" b="1" dirty="0">
                    <a:solidFill>
                      <a:srgbClr val="00B050"/>
                    </a:solidFill>
                  </a:rPr>
                  <a:t>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yn</a:t>
                </a:r>
                <a:r>
                  <a:rPr lang="en-GB" b="1" dirty="0">
                    <a:solidFill>
                      <a:srgbClr val="00B050"/>
                    </a:solidFill>
                  </a:rPr>
                  <a:t>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dewis</a:t>
                </a:r>
                <a:r>
                  <a:rPr lang="en-GB" b="1" dirty="0">
                    <a:solidFill>
                      <a:srgbClr val="00B050"/>
                    </a:solidFill>
                  </a:rPr>
                  <a:t> 3….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sut</a:t>
                </a:r>
                <a:r>
                  <a:rPr lang="en-GB" b="1" dirty="0">
                    <a:solidFill>
                      <a:srgbClr val="00B050"/>
                    </a:solidFill>
                  </a:rPr>
                  <a:t>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gallaf</a:t>
                </a:r>
                <a:r>
                  <a:rPr lang="en-GB" b="1" dirty="0">
                    <a:solidFill>
                      <a:srgbClr val="00B050"/>
                    </a:solidFill>
                  </a:rPr>
                  <a:t>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ddarganfod</a:t>
                </a:r>
                <a:r>
                  <a:rPr lang="en-GB" b="1" dirty="0">
                    <a:solidFill>
                      <a:srgbClr val="00B050"/>
                    </a:solidFill>
                  </a:rPr>
                  <a:t> 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beth</a:t>
                </a:r>
                <a:r>
                  <a:rPr lang="en-GB" b="1" dirty="0">
                    <a:solidFill>
                      <a:srgbClr val="00B050"/>
                    </a:solidFill>
                  </a:rPr>
                  <a:t>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yw</a:t>
                </a:r>
                <a:r>
                  <a:rPr lang="en-GB" b="1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b="1" dirty="0">
                    <a:solidFill>
                      <a:srgbClr val="00B050"/>
                    </a:solidFill>
                  </a:rPr>
                  <a:t> gan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ddefnyddio’r</a:t>
                </a:r>
                <a:r>
                  <a:rPr lang="en-GB" b="1" dirty="0">
                    <a:solidFill>
                      <a:srgbClr val="00B050"/>
                    </a:solidFill>
                  </a:rPr>
                  <a:t>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triongl</a:t>
                </a:r>
                <a:r>
                  <a:rPr lang="en-GB" b="1" dirty="0">
                    <a:solidFill>
                      <a:srgbClr val="00B050"/>
                    </a:solidFill>
                  </a:rPr>
                  <a:t>?</a:t>
                </a:r>
                <a:endParaRPr lang="en-GB" b="1" dirty="0"/>
              </a:p>
              <a:p>
                <a:r>
                  <a:rPr lang="en-GB" b="1" dirty="0"/>
                  <a:t>Y </a:t>
                </a:r>
                <a:r>
                  <a:rPr lang="en-GB" b="1" dirty="0" err="1"/>
                  <a:t>rhif</a:t>
                </a:r>
                <a:r>
                  <a:rPr lang="en-GB" b="1" dirty="0"/>
                  <a:t> </a:t>
                </a:r>
                <a:r>
                  <a:rPr lang="en-GB" b="1" dirty="0" err="1"/>
                  <a:t>i'r</a:t>
                </a:r>
                <a:r>
                  <a:rPr lang="en-GB" b="1" dirty="0"/>
                  <a:t> </a:t>
                </a:r>
                <a:r>
                  <a:rPr lang="en-GB" b="1" dirty="0" err="1"/>
                  <a:t>dde</a:t>
                </a:r>
                <a:r>
                  <a:rPr lang="en-GB" b="1" dirty="0"/>
                  <a:t> </a:t>
                </a:r>
                <a:r>
                  <a:rPr lang="en-GB" b="1" dirty="0" err="1"/>
                  <a:t>wedi’i</a:t>
                </a:r>
                <a:r>
                  <a:rPr lang="en-GB" b="1" dirty="0"/>
                  <a:t> </a:t>
                </a:r>
                <a:r>
                  <a:rPr lang="en-GB" b="1" dirty="0" err="1"/>
                  <a:t>ychwanegu</a:t>
                </a:r>
                <a:r>
                  <a:rPr lang="en-GB" b="1" dirty="0"/>
                  <a:t> at y </a:t>
                </a:r>
                <a:r>
                  <a:rPr lang="en-GB" b="1" dirty="0" err="1"/>
                  <a:t>rhif</a:t>
                </a:r>
                <a:r>
                  <a:rPr lang="en-GB" b="1" dirty="0"/>
                  <a:t> </a:t>
                </a:r>
                <a:r>
                  <a:rPr lang="en-GB" b="1" dirty="0" err="1"/>
                  <a:t>sy'n</a:t>
                </a:r>
                <a:r>
                  <a:rPr lang="en-GB" b="1" dirty="0"/>
                  <a:t> </a:t>
                </a:r>
                <a:r>
                  <a:rPr lang="en-GB" b="1" dirty="0" err="1"/>
                  <a:t>eistedd</a:t>
                </a:r>
                <a:r>
                  <a:rPr lang="en-GB" b="1" dirty="0"/>
                  <a:t> </a:t>
                </a:r>
                <a:r>
                  <a:rPr lang="en-GB" b="1" dirty="0" err="1"/>
                  <a:t>islaw'r</a:t>
                </a:r>
                <a:r>
                  <a:rPr lang="en-GB" b="1" dirty="0"/>
                  <a:t> </a:t>
                </a:r>
                <a:r>
                  <a:rPr lang="en-GB" b="1" dirty="0" err="1"/>
                  <a:t>rhain</a:t>
                </a:r>
                <a:r>
                  <a:rPr lang="en-GB" b="1" dirty="0"/>
                  <a:t>. </a:t>
                </a:r>
              </a:p>
            </p:txBody>
          </p:sp>
        </mc:Choice>
        <mc:Fallback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7E35641-E2A0-E046-9578-735EA3CB43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502" y="1464992"/>
                <a:ext cx="3181513" cy="1760547"/>
              </a:xfrm>
              <a:prstGeom prst="rect">
                <a:avLst/>
              </a:prstGeom>
              <a:blipFill>
                <a:blip r:embed="rId3"/>
                <a:stretch>
                  <a:fillRect l="-1724" t="-1730" b="-4498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681D6AEF-6246-418E-9CBE-667FC5C0918D}"/>
              </a:ext>
            </a:extLst>
          </p:cNvPr>
          <p:cNvSpPr txBox="1"/>
          <p:nvPr/>
        </p:nvSpPr>
        <p:spPr>
          <a:xfrm>
            <a:off x="7186529" y="3630456"/>
            <a:ext cx="2514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3</a:t>
            </a:r>
            <a:r>
              <a:rPr lang="en-GB" sz="4800" b="1" baseline="30000" dirty="0"/>
              <a:t>2 </a:t>
            </a:r>
            <a:r>
              <a:rPr lang="en-GB" sz="4800" b="1" dirty="0"/>
              <a:t>= 3+ 6 </a:t>
            </a:r>
            <a:endParaRPr lang="en-GB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7754E58-2D02-42A4-A9E9-A4C25A33D92F}"/>
              </a:ext>
            </a:extLst>
          </p:cNvPr>
          <p:cNvSpPr txBox="1"/>
          <p:nvPr/>
        </p:nvSpPr>
        <p:spPr>
          <a:xfrm>
            <a:off x="6546502" y="4872262"/>
            <a:ext cx="3181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6</a:t>
            </a:r>
            <a:r>
              <a:rPr lang="en-GB" sz="4800" b="1" baseline="30000" dirty="0"/>
              <a:t>2 </a:t>
            </a:r>
            <a:r>
              <a:rPr lang="en-GB" sz="4800" b="1" dirty="0"/>
              <a:t>= 15 + 21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014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0FF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0FF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B2B936A8-2DE0-4D81-9927-567FA6D256D8}"/>
              </a:ext>
            </a:extLst>
          </p:cNvPr>
          <p:cNvGrpSpPr/>
          <p:nvPr/>
        </p:nvGrpSpPr>
        <p:grpSpPr>
          <a:xfrm>
            <a:off x="3060561" y="3134899"/>
            <a:ext cx="5816657" cy="2643546"/>
            <a:chOff x="1324701" y="3257461"/>
            <a:chExt cx="5816657" cy="26435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92114CC9-762D-418B-9AFB-A40FD8310296}"/>
                    </a:ext>
                  </a:extLst>
                </p:cNvPr>
                <p:cNvSpPr txBox="1"/>
                <p:nvPr/>
              </p:nvSpPr>
              <p:spPr>
                <a:xfrm>
                  <a:off x="4137652" y="3257461"/>
                  <a:ext cx="19075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b="1" dirty="0">
                    <a:solidFill>
                      <a:srgbClr val="FF40FF"/>
                    </a:solidFill>
                  </a:endParaRPr>
                </a:p>
              </p:txBody>
            </p:sp>
          </mc:Choice>
          <mc:Fallback xmlns="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92114CC9-762D-418B-9AFB-A40FD83102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7652" y="3257461"/>
                  <a:ext cx="190757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32258" r="-29032" b="-652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F1FE82F5-803B-4C5D-B3D2-B2F96DF5CA03}"/>
                    </a:ext>
                  </a:extLst>
                </p:cNvPr>
                <p:cNvSpPr txBox="1"/>
                <p:nvPr/>
              </p:nvSpPr>
              <p:spPr>
                <a:xfrm>
                  <a:off x="3795410" y="3642774"/>
                  <a:ext cx="87524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F1FE82F5-803B-4C5D-B3D2-B2F96DF5CA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5410" y="3642774"/>
                  <a:ext cx="875240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5556" r="-6944" b="-2391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7597BE08-78A1-4074-8E14-8B317DDF58ED}"/>
                    </a:ext>
                  </a:extLst>
                </p:cNvPr>
                <p:cNvSpPr txBox="1"/>
                <p:nvPr/>
              </p:nvSpPr>
              <p:spPr>
                <a:xfrm>
                  <a:off x="3342626" y="4028087"/>
                  <a:ext cx="1780809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7597BE08-78A1-4074-8E14-8B317DDF58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2626" y="4028087"/>
                  <a:ext cx="1780809" cy="283219"/>
                </a:xfrm>
                <a:prstGeom prst="rect">
                  <a:avLst/>
                </a:prstGeom>
                <a:blipFill>
                  <a:blip r:embed="rId5"/>
                  <a:stretch>
                    <a:fillRect l="-2397" t="-6522" r="-1370" b="-2608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Box 88">
                  <a:extLst>
                    <a:ext uri="{FF2B5EF4-FFF2-40B4-BE49-F238E27FC236}">
                      <a16:creationId xmlns:a16="http://schemas.microsoft.com/office/drawing/2014/main" id="{00E5F6B7-992F-47DA-9CC1-B70D71C2CD73}"/>
                    </a:ext>
                  </a:extLst>
                </p:cNvPr>
                <p:cNvSpPr txBox="1"/>
                <p:nvPr/>
              </p:nvSpPr>
              <p:spPr>
                <a:xfrm>
                  <a:off x="2889842" y="4419620"/>
                  <a:ext cx="2686376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𝒙𝒚</m:t>
                            </m:r>
                          </m:e>
                          <m:sup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9" name="TextBox 88">
                  <a:extLst>
                    <a:ext uri="{FF2B5EF4-FFF2-40B4-BE49-F238E27FC236}">
                      <a16:creationId xmlns:a16="http://schemas.microsoft.com/office/drawing/2014/main" id="{00E5F6B7-992F-47DA-9CC1-B70D71C2CD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9842" y="4419620"/>
                  <a:ext cx="2686376" cy="283219"/>
                </a:xfrm>
                <a:prstGeom prst="rect">
                  <a:avLst/>
                </a:prstGeom>
                <a:blipFill>
                  <a:blip r:embed="rId6"/>
                  <a:stretch>
                    <a:fillRect l="-1818" t="-4348" r="-909" b="-2608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A56B5F4A-E70F-4857-BD9B-4DDF93617324}"/>
                    </a:ext>
                  </a:extLst>
                </p:cNvPr>
                <p:cNvSpPr txBox="1"/>
                <p:nvPr/>
              </p:nvSpPr>
              <p:spPr>
                <a:xfrm>
                  <a:off x="2439668" y="4798384"/>
                  <a:ext cx="3591945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𝒙𝒚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rgbClr val="FF40FF"/>
                    </a:solidFill>
                  </a:endParaRPr>
                </a:p>
              </p:txBody>
            </p:sp>
          </mc:Choice>
          <mc:Fallback xmlns=""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A56B5F4A-E70F-4857-BD9B-4DDF936173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9668" y="4798384"/>
                  <a:ext cx="3591945" cy="283219"/>
                </a:xfrm>
                <a:prstGeom prst="rect">
                  <a:avLst/>
                </a:prstGeom>
                <a:blipFill>
                  <a:blip r:embed="rId7"/>
                  <a:stretch>
                    <a:fillRect l="-1188" t="-4348" r="-340" b="-2608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64A6B10E-C3D2-4C14-A5F8-2363727B86DB}"/>
                    </a:ext>
                  </a:extLst>
                </p:cNvPr>
                <p:cNvSpPr txBox="1"/>
                <p:nvPr/>
              </p:nvSpPr>
              <p:spPr>
                <a:xfrm>
                  <a:off x="1751037" y="5208003"/>
                  <a:ext cx="4773230" cy="28732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  <m:r>
                          <a:rPr lang="en-GB" b="1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GB" b="1" i="1" smtClean="0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1" i="1" smtClean="0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GB" b="1" i="1" smtClean="0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GB" b="1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GB" b="1" i="1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1" i="1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GB" b="1" i="1" smtClean="0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GB" b="1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GB" b="1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𝒙𝒚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r>
                          <a:rPr lang="en-GB" b="1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bg1">
                        <a:lumMod val="8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64A6B10E-C3D2-4C14-A5F8-2363727B86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1037" y="5208003"/>
                  <a:ext cx="4773230" cy="287323"/>
                </a:xfrm>
                <a:prstGeom prst="rect">
                  <a:avLst/>
                </a:prstGeom>
                <a:blipFill>
                  <a:blip r:embed="rId8"/>
                  <a:stretch>
                    <a:fillRect l="-766" t="-4255" r="-128" b="-34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198BA990-5E66-4739-A325-D2245636C3D1}"/>
                    </a:ext>
                  </a:extLst>
                </p:cNvPr>
                <p:cNvSpPr txBox="1"/>
                <p:nvPr/>
              </p:nvSpPr>
              <p:spPr>
                <a:xfrm>
                  <a:off x="1324701" y="5613684"/>
                  <a:ext cx="5816657" cy="28732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sup>
                            </m:sSup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GB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GB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𝒙𝒚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rgbClr val="FF40FF"/>
                    </a:solidFill>
                  </a:endParaRPr>
                </a:p>
              </p:txBody>
            </p:sp>
          </mc:Choice>
          <mc:Fallback xmlns=""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198BA990-5E66-4739-A325-D2245636C3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4701" y="5613684"/>
                  <a:ext cx="5816657" cy="287323"/>
                </a:xfrm>
                <a:prstGeom prst="rect">
                  <a:avLst/>
                </a:prstGeom>
                <a:blipFill>
                  <a:blip r:embed="rId9"/>
                  <a:stretch>
                    <a:fillRect l="-419" t="-6383" r="-105" b="-2553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B5B80708-63DD-4A74-986E-C648C492F34B}"/>
              </a:ext>
            </a:extLst>
          </p:cNvPr>
          <p:cNvGrpSpPr/>
          <p:nvPr/>
        </p:nvGrpSpPr>
        <p:grpSpPr>
          <a:xfrm>
            <a:off x="2792038" y="3137451"/>
            <a:ext cx="6083318" cy="2751071"/>
            <a:chOff x="7485404" y="2185265"/>
            <a:chExt cx="6083318" cy="2751071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BDE154FA-DC6B-4C48-9DBB-19025599577F}"/>
                </a:ext>
              </a:extLst>
            </p:cNvPr>
            <p:cNvGrpSpPr/>
            <p:nvPr/>
          </p:nvGrpSpPr>
          <p:grpSpPr>
            <a:xfrm>
              <a:off x="7752065" y="2185265"/>
              <a:ext cx="5816657" cy="2643546"/>
              <a:chOff x="1324701" y="3257461"/>
              <a:chExt cx="5816657" cy="264354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4" name="TextBox 173">
                    <a:extLst>
                      <a:ext uri="{FF2B5EF4-FFF2-40B4-BE49-F238E27FC236}">
                        <a16:creationId xmlns:a16="http://schemas.microsoft.com/office/drawing/2014/main" id="{7D1A7B32-4B87-4E48-A6FE-5936665E9E75}"/>
                      </a:ext>
                    </a:extLst>
                  </p:cNvPr>
                  <p:cNvSpPr txBox="1"/>
                  <p:nvPr/>
                </p:nvSpPr>
                <p:spPr>
                  <a:xfrm>
                    <a:off x="4137652" y="3257461"/>
                    <a:ext cx="190757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FF4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4" name="TextBox 173">
                    <a:extLst>
                      <a:ext uri="{FF2B5EF4-FFF2-40B4-BE49-F238E27FC236}">
                        <a16:creationId xmlns:a16="http://schemas.microsoft.com/office/drawing/2014/main" id="{7D1A7B32-4B87-4E48-A6FE-5936665E9E7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37652" y="3257461"/>
                    <a:ext cx="190757" cy="276999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29032" r="-32258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5" name="TextBox 174">
                    <a:extLst>
                      <a:ext uri="{FF2B5EF4-FFF2-40B4-BE49-F238E27FC236}">
                        <a16:creationId xmlns:a16="http://schemas.microsoft.com/office/drawing/2014/main" id="{48841E2F-9084-4CB7-81DB-E4B1367BCC2C}"/>
                      </a:ext>
                    </a:extLst>
                  </p:cNvPr>
                  <p:cNvSpPr txBox="1"/>
                  <p:nvPr/>
                </p:nvSpPr>
                <p:spPr>
                  <a:xfrm>
                    <a:off x="3795410" y="3642774"/>
                    <a:ext cx="87524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oMath>
                      </m:oMathPara>
                    </a14:m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5" name="TextBox 174">
                    <a:extLst>
                      <a:ext uri="{FF2B5EF4-FFF2-40B4-BE49-F238E27FC236}">
                        <a16:creationId xmlns:a16="http://schemas.microsoft.com/office/drawing/2014/main" id="{48841E2F-9084-4CB7-81DB-E4B1367BCC2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95410" y="3642774"/>
                    <a:ext cx="875240" cy="276999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5556" r="-6944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6" name="TextBox 175">
                    <a:extLst>
                      <a:ext uri="{FF2B5EF4-FFF2-40B4-BE49-F238E27FC236}">
                        <a16:creationId xmlns:a16="http://schemas.microsoft.com/office/drawing/2014/main" id="{73ABE6B3-C100-474D-9424-73365466EB13}"/>
                      </a:ext>
                    </a:extLst>
                  </p:cNvPr>
                  <p:cNvSpPr txBox="1"/>
                  <p:nvPr/>
                </p:nvSpPr>
                <p:spPr>
                  <a:xfrm>
                    <a:off x="3342626" y="4028087"/>
                    <a:ext cx="1780809" cy="28321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𝒙𝒚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6" name="TextBox 175">
                    <a:extLst>
                      <a:ext uri="{FF2B5EF4-FFF2-40B4-BE49-F238E27FC236}">
                        <a16:creationId xmlns:a16="http://schemas.microsoft.com/office/drawing/2014/main" id="{73ABE6B3-C100-474D-9424-73365466EB1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42626" y="4028087"/>
                    <a:ext cx="1780809" cy="283219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2740" t="-4255" r="-1370" b="-23404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7" name="TextBox 176">
                    <a:extLst>
                      <a:ext uri="{FF2B5EF4-FFF2-40B4-BE49-F238E27FC236}">
                        <a16:creationId xmlns:a16="http://schemas.microsoft.com/office/drawing/2014/main" id="{A767B092-46C4-4832-8680-1C45C851D50D}"/>
                      </a:ext>
                    </a:extLst>
                  </p:cNvPr>
                  <p:cNvSpPr txBox="1"/>
                  <p:nvPr/>
                </p:nvSpPr>
                <p:spPr>
                  <a:xfrm>
                    <a:off x="2889842" y="4419620"/>
                    <a:ext cx="2686376" cy="28321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e>
                            <m: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7" name="TextBox 176">
                    <a:extLst>
                      <a:ext uri="{FF2B5EF4-FFF2-40B4-BE49-F238E27FC236}">
                        <a16:creationId xmlns:a16="http://schemas.microsoft.com/office/drawing/2014/main" id="{A767B092-46C4-4832-8680-1C45C851D50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89842" y="4419620"/>
                    <a:ext cx="2686376" cy="283219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l="-1818" t="-4255" r="-909" b="-23404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8" name="TextBox 177">
                    <a:extLst>
                      <a:ext uri="{FF2B5EF4-FFF2-40B4-BE49-F238E27FC236}">
                        <a16:creationId xmlns:a16="http://schemas.microsoft.com/office/drawing/2014/main" id="{1A4CA911-55A0-40DB-9545-5D374370BA53}"/>
                      </a:ext>
                    </a:extLst>
                  </p:cNvPr>
                  <p:cNvSpPr txBox="1"/>
                  <p:nvPr/>
                </p:nvSpPr>
                <p:spPr>
                  <a:xfrm>
                    <a:off x="2439668" y="4798384"/>
                    <a:ext cx="3591945" cy="28321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rgbClr val="FF4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8" name="TextBox 177">
                    <a:extLst>
                      <a:ext uri="{FF2B5EF4-FFF2-40B4-BE49-F238E27FC236}">
                        <a16:creationId xmlns:a16="http://schemas.microsoft.com/office/drawing/2014/main" id="{1A4CA911-55A0-40DB-9545-5D374370BA5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39668" y="4798384"/>
                    <a:ext cx="3591945" cy="283219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1188" t="-4255" r="-340" b="-23404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9" name="TextBox 178">
                    <a:extLst>
                      <a:ext uri="{FF2B5EF4-FFF2-40B4-BE49-F238E27FC236}">
                        <a16:creationId xmlns:a16="http://schemas.microsoft.com/office/drawing/2014/main" id="{AECB79B8-2FE3-4D6E-B8D9-48F9F07B624C}"/>
                      </a:ext>
                    </a:extLst>
                  </p:cNvPr>
                  <p:cNvSpPr txBox="1"/>
                  <p:nvPr/>
                </p:nvSpPr>
                <p:spPr>
                  <a:xfrm>
                    <a:off x="1751037" y="5208003"/>
                    <a:ext cx="4773230" cy="28732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GB" b="1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chemeClr val="bg1">
                          <a:lumMod val="8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9" name="TextBox 178">
                    <a:extLst>
                      <a:ext uri="{FF2B5EF4-FFF2-40B4-BE49-F238E27FC236}">
                        <a16:creationId xmlns:a16="http://schemas.microsoft.com/office/drawing/2014/main" id="{AECB79B8-2FE3-4D6E-B8D9-48F9F07B624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51037" y="5208003"/>
                    <a:ext cx="4773230" cy="287323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766" t="-6383" r="-128" b="-31915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0" name="TextBox 179">
                    <a:extLst>
                      <a:ext uri="{FF2B5EF4-FFF2-40B4-BE49-F238E27FC236}">
                        <a16:creationId xmlns:a16="http://schemas.microsoft.com/office/drawing/2014/main" id="{31F69556-07EC-4E06-AD00-7721B11A321B}"/>
                      </a:ext>
                    </a:extLst>
                  </p:cNvPr>
                  <p:cNvSpPr txBox="1"/>
                  <p:nvPr/>
                </p:nvSpPr>
                <p:spPr>
                  <a:xfrm>
                    <a:off x="1324701" y="5613684"/>
                    <a:ext cx="5816657" cy="28732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b="1" i="1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rgbClr val="FF4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0" name="TextBox 179">
                    <a:extLst>
                      <a:ext uri="{FF2B5EF4-FFF2-40B4-BE49-F238E27FC236}">
                        <a16:creationId xmlns:a16="http://schemas.microsoft.com/office/drawing/2014/main" id="{31F69556-07EC-4E06-AD00-7721B11A321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24701" y="5613684"/>
                    <a:ext cx="5816657" cy="287323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l="-524" t="-4255" r="-105" b="-2553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A96E5153-83F7-42CF-A836-853913AB85C9}"/>
                </a:ext>
              </a:extLst>
            </p:cNvPr>
            <p:cNvSpPr/>
            <p:nvPr/>
          </p:nvSpPr>
          <p:spPr>
            <a:xfrm>
              <a:off x="8555540" y="3630643"/>
              <a:ext cx="480291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5A0E3873-1ED8-484B-8F40-D2E41AEB5027}"/>
                </a:ext>
              </a:extLst>
            </p:cNvPr>
            <p:cNvSpPr/>
            <p:nvPr/>
          </p:nvSpPr>
          <p:spPr>
            <a:xfrm>
              <a:off x="8938464" y="3675096"/>
              <a:ext cx="1002172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EFC14D5-8BE4-4F80-9352-803237BC46BE}"/>
                </a:ext>
              </a:extLst>
            </p:cNvPr>
            <p:cNvSpPr/>
            <p:nvPr/>
          </p:nvSpPr>
          <p:spPr>
            <a:xfrm>
              <a:off x="10118095" y="3697384"/>
              <a:ext cx="637678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FF86D455-DDD4-45F5-99D3-DC31D19709E5}"/>
                </a:ext>
              </a:extLst>
            </p:cNvPr>
            <p:cNvSpPr/>
            <p:nvPr/>
          </p:nvSpPr>
          <p:spPr>
            <a:xfrm>
              <a:off x="11067264" y="3704548"/>
              <a:ext cx="467019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EB8BBF85-4B92-4394-92CE-ACC6FA914F55}"/>
                </a:ext>
              </a:extLst>
            </p:cNvPr>
            <p:cNvSpPr/>
            <p:nvPr/>
          </p:nvSpPr>
          <p:spPr>
            <a:xfrm>
              <a:off x="11770193" y="3705690"/>
              <a:ext cx="368358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89F776FF-AE60-4843-BF37-0379A14CC4A4}"/>
                </a:ext>
              </a:extLst>
            </p:cNvPr>
            <p:cNvSpPr/>
            <p:nvPr/>
          </p:nvSpPr>
          <p:spPr>
            <a:xfrm>
              <a:off x="7832160" y="4491746"/>
              <a:ext cx="1010525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AD7985DB-9A9C-4CDA-9F13-7C177725B673}"/>
                </a:ext>
              </a:extLst>
            </p:cNvPr>
            <p:cNvSpPr/>
            <p:nvPr/>
          </p:nvSpPr>
          <p:spPr>
            <a:xfrm>
              <a:off x="7485404" y="4423130"/>
              <a:ext cx="428739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D09B5C3C-45A8-4AA7-BD26-49183B938B7B}"/>
                </a:ext>
              </a:extLst>
            </p:cNvPr>
            <p:cNvSpPr/>
            <p:nvPr/>
          </p:nvSpPr>
          <p:spPr>
            <a:xfrm>
              <a:off x="9035830" y="4502585"/>
              <a:ext cx="724924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7E7179A0-4E93-4F5A-8AC1-8ECB70F19D8B}"/>
                </a:ext>
              </a:extLst>
            </p:cNvPr>
            <p:cNvSpPr/>
            <p:nvPr/>
          </p:nvSpPr>
          <p:spPr>
            <a:xfrm>
              <a:off x="10013324" y="4539814"/>
              <a:ext cx="742449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3588C12A-951C-4815-86A6-672002B239C6}"/>
                </a:ext>
              </a:extLst>
            </p:cNvPr>
            <p:cNvSpPr/>
            <p:nvPr/>
          </p:nvSpPr>
          <p:spPr>
            <a:xfrm>
              <a:off x="11098013" y="4549530"/>
              <a:ext cx="741679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B87ACAE9-318D-4F55-80B5-5178180100D2}"/>
                </a:ext>
              </a:extLst>
            </p:cNvPr>
            <p:cNvSpPr/>
            <p:nvPr/>
          </p:nvSpPr>
          <p:spPr>
            <a:xfrm>
              <a:off x="12106352" y="4530670"/>
              <a:ext cx="518333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E0B0F64-03F5-4593-ABD2-533FC0CEDD77}"/>
                </a:ext>
              </a:extLst>
            </p:cNvPr>
            <p:cNvSpPr/>
            <p:nvPr/>
          </p:nvSpPr>
          <p:spPr>
            <a:xfrm>
              <a:off x="12843798" y="4512093"/>
              <a:ext cx="382824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E804B3C-483D-49F6-A862-D11C5A9911EF}"/>
              </a:ext>
            </a:extLst>
          </p:cNvPr>
          <p:cNvGrpSpPr/>
          <p:nvPr/>
        </p:nvGrpSpPr>
        <p:grpSpPr>
          <a:xfrm>
            <a:off x="3067166" y="3135417"/>
            <a:ext cx="6132269" cy="2741355"/>
            <a:chOff x="7279880" y="1770021"/>
            <a:chExt cx="6132269" cy="2741355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DEC0023E-7E83-4D24-84B1-FAECB985AE3B}"/>
                </a:ext>
              </a:extLst>
            </p:cNvPr>
            <p:cNvGrpSpPr/>
            <p:nvPr/>
          </p:nvGrpSpPr>
          <p:grpSpPr>
            <a:xfrm>
              <a:off x="7279880" y="1770021"/>
              <a:ext cx="5816657" cy="2643546"/>
              <a:chOff x="1324701" y="3257461"/>
              <a:chExt cx="5816657" cy="264354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1" name="TextBox 120">
                    <a:extLst>
                      <a:ext uri="{FF2B5EF4-FFF2-40B4-BE49-F238E27FC236}">
                        <a16:creationId xmlns:a16="http://schemas.microsoft.com/office/drawing/2014/main" id="{5D15D505-B52B-4118-8FE5-5B9C71195750}"/>
                      </a:ext>
                    </a:extLst>
                  </p:cNvPr>
                  <p:cNvSpPr txBox="1"/>
                  <p:nvPr/>
                </p:nvSpPr>
                <p:spPr>
                  <a:xfrm>
                    <a:off x="4137652" y="3257461"/>
                    <a:ext cx="190757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FF4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1" name="TextBox 120">
                    <a:extLst>
                      <a:ext uri="{FF2B5EF4-FFF2-40B4-BE49-F238E27FC236}">
                        <a16:creationId xmlns:a16="http://schemas.microsoft.com/office/drawing/2014/main" id="{5D15D505-B52B-4118-8FE5-5B9C7119575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37652" y="3257461"/>
                    <a:ext cx="190757" cy="276999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l="-32258" r="-29032" b="-652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TextBox 121">
                    <a:extLst>
                      <a:ext uri="{FF2B5EF4-FFF2-40B4-BE49-F238E27FC236}">
                        <a16:creationId xmlns:a16="http://schemas.microsoft.com/office/drawing/2014/main" id="{1102980E-27FF-437D-8519-3FE0EAC9C25D}"/>
                      </a:ext>
                    </a:extLst>
                  </p:cNvPr>
                  <p:cNvSpPr txBox="1"/>
                  <p:nvPr/>
                </p:nvSpPr>
                <p:spPr>
                  <a:xfrm>
                    <a:off x="3795410" y="3642774"/>
                    <a:ext cx="87524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oMath>
                      </m:oMathPara>
                    </a14:m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2" name="TextBox 121">
                    <a:extLst>
                      <a:ext uri="{FF2B5EF4-FFF2-40B4-BE49-F238E27FC236}">
                        <a16:creationId xmlns:a16="http://schemas.microsoft.com/office/drawing/2014/main" id="{1102980E-27FF-437D-8519-3FE0EAC9C25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95410" y="3642774"/>
                    <a:ext cx="875240" cy="276999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l="-5556" r="-6944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3" name="TextBox 122">
                    <a:extLst>
                      <a:ext uri="{FF2B5EF4-FFF2-40B4-BE49-F238E27FC236}">
                        <a16:creationId xmlns:a16="http://schemas.microsoft.com/office/drawing/2014/main" id="{EC80CD33-4D0D-4832-B1B7-8164BD3CEF84}"/>
                      </a:ext>
                    </a:extLst>
                  </p:cNvPr>
                  <p:cNvSpPr txBox="1"/>
                  <p:nvPr/>
                </p:nvSpPr>
                <p:spPr>
                  <a:xfrm>
                    <a:off x="3342626" y="4028087"/>
                    <a:ext cx="1780809" cy="28321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𝒙𝒚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3" name="TextBox 122">
                    <a:extLst>
                      <a:ext uri="{FF2B5EF4-FFF2-40B4-BE49-F238E27FC236}">
                        <a16:creationId xmlns:a16="http://schemas.microsoft.com/office/drawing/2014/main" id="{EC80CD33-4D0D-4832-B1B7-8164BD3CEF8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42626" y="4028087"/>
                    <a:ext cx="1780809" cy="283219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l="-2397" t="-4348" r="-1370" b="-2608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4" name="TextBox 123">
                    <a:extLst>
                      <a:ext uri="{FF2B5EF4-FFF2-40B4-BE49-F238E27FC236}">
                        <a16:creationId xmlns:a16="http://schemas.microsoft.com/office/drawing/2014/main" id="{AB845D9D-B313-443F-AB62-A565C54FDA1B}"/>
                      </a:ext>
                    </a:extLst>
                  </p:cNvPr>
                  <p:cNvSpPr txBox="1"/>
                  <p:nvPr/>
                </p:nvSpPr>
                <p:spPr>
                  <a:xfrm>
                    <a:off x="2889842" y="4419620"/>
                    <a:ext cx="2686376" cy="28321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e>
                            <m: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4" name="TextBox 123">
                    <a:extLst>
                      <a:ext uri="{FF2B5EF4-FFF2-40B4-BE49-F238E27FC236}">
                        <a16:creationId xmlns:a16="http://schemas.microsoft.com/office/drawing/2014/main" id="{AB845D9D-B313-443F-AB62-A565C54FDA1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89842" y="4419620"/>
                    <a:ext cx="2686376" cy="283219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l="-1814" t="-4348" r="-680" b="-2608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5" name="TextBox 124">
                    <a:extLst>
                      <a:ext uri="{FF2B5EF4-FFF2-40B4-BE49-F238E27FC236}">
                        <a16:creationId xmlns:a16="http://schemas.microsoft.com/office/drawing/2014/main" id="{1C663012-AD84-47F6-B23B-8CAB5E724272}"/>
                      </a:ext>
                    </a:extLst>
                  </p:cNvPr>
                  <p:cNvSpPr txBox="1"/>
                  <p:nvPr/>
                </p:nvSpPr>
                <p:spPr>
                  <a:xfrm>
                    <a:off x="2439668" y="4798384"/>
                    <a:ext cx="3591945" cy="28321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rgbClr val="FF4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5" name="TextBox 124">
                    <a:extLst>
                      <a:ext uri="{FF2B5EF4-FFF2-40B4-BE49-F238E27FC236}">
                        <a16:creationId xmlns:a16="http://schemas.microsoft.com/office/drawing/2014/main" id="{1C663012-AD84-47F6-B23B-8CAB5E72427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39668" y="4798384"/>
                    <a:ext cx="3591945" cy="283219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l="-1019" t="-4255" r="-340" b="-23404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6" name="TextBox 125">
                    <a:extLst>
                      <a:ext uri="{FF2B5EF4-FFF2-40B4-BE49-F238E27FC236}">
                        <a16:creationId xmlns:a16="http://schemas.microsoft.com/office/drawing/2014/main" id="{3D39429C-4C4C-4F70-8078-EE1E5712D6BE}"/>
                      </a:ext>
                    </a:extLst>
                  </p:cNvPr>
                  <p:cNvSpPr txBox="1"/>
                  <p:nvPr/>
                </p:nvSpPr>
                <p:spPr>
                  <a:xfrm>
                    <a:off x="1751037" y="5208003"/>
                    <a:ext cx="4773230" cy="28732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GB" b="1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chemeClr val="bg1">
                          <a:lumMod val="8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6" name="TextBox 125">
                    <a:extLst>
                      <a:ext uri="{FF2B5EF4-FFF2-40B4-BE49-F238E27FC236}">
                        <a16:creationId xmlns:a16="http://schemas.microsoft.com/office/drawing/2014/main" id="{3D39429C-4C4C-4F70-8078-EE1E5712D6B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51037" y="5208003"/>
                    <a:ext cx="4773230" cy="287323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l="-639" t="-4255" r="-255" b="-3404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7" name="TextBox 126">
                    <a:extLst>
                      <a:ext uri="{FF2B5EF4-FFF2-40B4-BE49-F238E27FC236}">
                        <a16:creationId xmlns:a16="http://schemas.microsoft.com/office/drawing/2014/main" id="{A36648B7-822A-44F2-A521-FC348986A59C}"/>
                      </a:ext>
                    </a:extLst>
                  </p:cNvPr>
                  <p:cNvSpPr txBox="1"/>
                  <p:nvPr/>
                </p:nvSpPr>
                <p:spPr>
                  <a:xfrm>
                    <a:off x="1324701" y="5613684"/>
                    <a:ext cx="5816657" cy="28732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b="1" i="1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rgbClr val="FF4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7" name="TextBox 126">
                    <a:extLst>
                      <a:ext uri="{FF2B5EF4-FFF2-40B4-BE49-F238E27FC236}">
                        <a16:creationId xmlns:a16="http://schemas.microsoft.com/office/drawing/2014/main" id="{A36648B7-822A-44F2-A521-FC348986A59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24701" y="5613684"/>
                    <a:ext cx="5816657" cy="287323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 l="-419" t="-6383" r="-105" b="-2553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F3F33C2-6FD0-4581-A40B-9B9DFBE3B285}"/>
                </a:ext>
              </a:extLst>
            </p:cNvPr>
            <p:cNvSpPr/>
            <p:nvPr/>
          </p:nvSpPr>
          <p:spPr>
            <a:xfrm>
              <a:off x="8580582" y="3215399"/>
              <a:ext cx="480291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DF5B219F-3BA5-48DE-BD6A-386432E44891}"/>
                </a:ext>
              </a:extLst>
            </p:cNvPr>
            <p:cNvSpPr/>
            <p:nvPr/>
          </p:nvSpPr>
          <p:spPr>
            <a:xfrm>
              <a:off x="9246608" y="3250365"/>
              <a:ext cx="590119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7F0E4432-15CF-486A-84A5-B5C3E495DD1E}"/>
                </a:ext>
              </a:extLst>
            </p:cNvPr>
            <p:cNvSpPr/>
            <p:nvPr/>
          </p:nvSpPr>
          <p:spPr>
            <a:xfrm>
              <a:off x="10022462" y="3235597"/>
              <a:ext cx="673247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6AE1CD41-77B4-4CF4-8CF5-001ED5B0205E}"/>
                </a:ext>
              </a:extLst>
            </p:cNvPr>
            <p:cNvSpPr/>
            <p:nvPr/>
          </p:nvSpPr>
          <p:spPr>
            <a:xfrm>
              <a:off x="10935856" y="3224635"/>
              <a:ext cx="581891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304EC9E9-B2A0-4D0A-A325-94906C2BDF17}"/>
                </a:ext>
              </a:extLst>
            </p:cNvPr>
            <p:cNvSpPr/>
            <p:nvPr/>
          </p:nvSpPr>
          <p:spPr>
            <a:xfrm>
              <a:off x="11695846" y="3207357"/>
              <a:ext cx="581891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57FCB65B-C79A-4F49-91AE-AEE3DF3800CF}"/>
                </a:ext>
              </a:extLst>
            </p:cNvPr>
            <p:cNvSpPr/>
            <p:nvPr/>
          </p:nvSpPr>
          <p:spPr>
            <a:xfrm>
              <a:off x="8112264" y="4076502"/>
              <a:ext cx="600363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557CAA3E-968E-49DC-8EB8-89C5F82CD342}"/>
                </a:ext>
              </a:extLst>
            </p:cNvPr>
            <p:cNvSpPr/>
            <p:nvPr/>
          </p:nvSpPr>
          <p:spPr>
            <a:xfrm>
              <a:off x="7477589" y="4087341"/>
              <a:ext cx="428739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EEDA7A81-BF29-43AF-9026-EBD871D13594}"/>
                </a:ext>
              </a:extLst>
            </p:cNvPr>
            <p:cNvSpPr/>
            <p:nvPr/>
          </p:nvSpPr>
          <p:spPr>
            <a:xfrm>
              <a:off x="9060873" y="4076502"/>
              <a:ext cx="689716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06E9700-2311-4A86-9955-CDF4E798B9FF}"/>
                </a:ext>
              </a:extLst>
            </p:cNvPr>
            <p:cNvSpPr/>
            <p:nvPr/>
          </p:nvSpPr>
          <p:spPr>
            <a:xfrm>
              <a:off x="10090481" y="4124570"/>
              <a:ext cx="689716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E67B1466-BFA3-42E7-9EFF-388E7CCBE646}"/>
                </a:ext>
              </a:extLst>
            </p:cNvPr>
            <p:cNvSpPr/>
            <p:nvPr/>
          </p:nvSpPr>
          <p:spPr>
            <a:xfrm>
              <a:off x="11109393" y="4124570"/>
              <a:ext cx="689716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E8F3DE7C-ADC3-4ECD-8341-E1B8AC7BA5C1}"/>
                </a:ext>
              </a:extLst>
            </p:cNvPr>
            <p:cNvSpPr/>
            <p:nvPr/>
          </p:nvSpPr>
          <p:spPr>
            <a:xfrm>
              <a:off x="12005266" y="4068345"/>
              <a:ext cx="600363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7F205845-5092-4AE2-A3AD-CB63C4739A7E}"/>
                </a:ext>
              </a:extLst>
            </p:cNvPr>
            <p:cNvSpPr/>
            <p:nvPr/>
          </p:nvSpPr>
          <p:spPr>
            <a:xfrm>
              <a:off x="12811786" y="4087341"/>
              <a:ext cx="600363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B946180-57CE-403B-947B-41613861FE04}"/>
              </a:ext>
            </a:extLst>
          </p:cNvPr>
          <p:cNvGrpSpPr/>
          <p:nvPr/>
        </p:nvGrpSpPr>
        <p:grpSpPr>
          <a:xfrm>
            <a:off x="2796123" y="3132347"/>
            <a:ext cx="6083318" cy="2751071"/>
            <a:chOff x="7485404" y="2185265"/>
            <a:chExt cx="6083318" cy="2751071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9ED22192-E8B2-4CE6-AF6F-95EDCCF3C613}"/>
                </a:ext>
              </a:extLst>
            </p:cNvPr>
            <p:cNvGrpSpPr/>
            <p:nvPr/>
          </p:nvGrpSpPr>
          <p:grpSpPr>
            <a:xfrm>
              <a:off x="7752065" y="2185265"/>
              <a:ext cx="5816657" cy="2643546"/>
              <a:chOff x="1324701" y="3257461"/>
              <a:chExt cx="5816657" cy="264354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TextBox 152">
                    <a:extLst>
                      <a:ext uri="{FF2B5EF4-FFF2-40B4-BE49-F238E27FC236}">
                        <a16:creationId xmlns:a16="http://schemas.microsoft.com/office/drawing/2014/main" id="{4317D638-540D-4154-882F-AE5CDBA92172}"/>
                      </a:ext>
                    </a:extLst>
                  </p:cNvPr>
                  <p:cNvSpPr txBox="1"/>
                  <p:nvPr/>
                </p:nvSpPr>
                <p:spPr>
                  <a:xfrm>
                    <a:off x="4137652" y="3257461"/>
                    <a:ext cx="190757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FF4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3" name="TextBox 152">
                    <a:extLst>
                      <a:ext uri="{FF2B5EF4-FFF2-40B4-BE49-F238E27FC236}">
                        <a16:creationId xmlns:a16="http://schemas.microsoft.com/office/drawing/2014/main" id="{4317D638-540D-4154-882F-AE5CDBA9217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37652" y="3257461"/>
                    <a:ext cx="190757" cy="276999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 l="-32258" r="-29032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4" name="TextBox 153">
                    <a:extLst>
                      <a:ext uri="{FF2B5EF4-FFF2-40B4-BE49-F238E27FC236}">
                        <a16:creationId xmlns:a16="http://schemas.microsoft.com/office/drawing/2014/main" id="{91E3E35E-1E89-4A4B-BC8C-3027BE058FCE}"/>
                      </a:ext>
                    </a:extLst>
                  </p:cNvPr>
                  <p:cNvSpPr txBox="1"/>
                  <p:nvPr/>
                </p:nvSpPr>
                <p:spPr>
                  <a:xfrm>
                    <a:off x="3795410" y="3642774"/>
                    <a:ext cx="87524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oMath>
                      </m:oMathPara>
                    </a14:m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4" name="TextBox 153">
                    <a:extLst>
                      <a:ext uri="{FF2B5EF4-FFF2-40B4-BE49-F238E27FC236}">
                        <a16:creationId xmlns:a16="http://schemas.microsoft.com/office/drawing/2014/main" id="{91E3E35E-1E89-4A4B-BC8C-3027BE058FC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95410" y="3642774"/>
                    <a:ext cx="875240" cy="276999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 l="-6294" r="-7692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5" name="TextBox 154">
                    <a:extLst>
                      <a:ext uri="{FF2B5EF4-FFF2-40B4-BE49-F238E27FC236}">
                        <a16:creationId xmlns:a16="http://schemas.microsoft.com/office/drawing/2014/main" id="{588036B0-1265-49B5-8710-1363917E77AE}"/>
                      </a:ext>
                    </a:extLst>
                  </p:cNvPr>
                  <p:cNvSpPr txBox="1"/>
                  <p:nvPr/>
                </p:nvSpPr>
                <p:spPr>
                  <a:xfrm>
                    <a:off x="3342626" y="4028087"/>
                    <a:ext cx="1780809" cy="28321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𝒙𝒚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5" name="TextBox 154">
                    <a:extLst>
                      <a:ext uri="{FF2B5EF4-FFF2-40B4-BE49-F238E27FC236}">
                        <a16:creationId xmlns:a16="http://schemas.microsoft.com/office/drawing/2014/main" id="{588036B0-1265-49B5-8710-1363917E77A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42626" y="4028087"/>
                    <a:ext cx="1780809" cy="283219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 l="-2389" t="-4255" r="-1024" b="-23404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6" name="TextBox 155">
                    <a:extLst>
                      <a:ext uri="{FF2B5EF4-FFF2-40B4-BE49-F238E27FC236}">
                        <a16:creationId xmlns:a16="http://schemas.microsoft.com/office/drawing/2014/main" id="{62BF3A96-3FEE-4EAE-BC0D-5574AE3D93AC}"/>
                      </a:ext>
                    </a:extLst>
                  </p:cNvPr>
                  <p:cNvSpPr txBox="1"/>
                  <p:nvPr/>
                </p:nvSpPr>
                <p:spPr>
                  <a:xfrm>
                    <a:off x="2889842" y="4419620"/>
                    <a:ext cx="2686376" cy="28321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e>
                            <m: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6" name="TextBox 155">
                    <a:extLst>
                      <a:ext uri="{FF2B5EF4-FFF2-40B4-BE49-F238E27FC236}">
                        <a16:creationId xmlns:a16="http://schemas.microsoft.com/office/drawing/2014/main" id="{62BF3A96-3FEE-4EAE-BC0D-5574AE3D93A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89842" y="4419620"/>
                    <a:ext cx="2686376" cy="283219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 l="-1587" t="-4255" r="-680" b="-23404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7" name="TextBox 156">
                    <a:extLst>
                      <a:ext uri="{FF2B5EF4-FFF2-40B4-BE49-F238E27FC236}">
                        <a16:creationId xmlns:a16="http://schemas.microsoft.com/office/drawing/2014/main" id="{3F74DF58-EBCC-4248-A85C-1C26FE74FACA}"/>
                      </a:ext>
                    </a:extLst>
                  </p:cNvPr>
                  <p:cNvSpPr txBox="1"/>
                  <p:nvPr/>
                </p:nvSpPr>
                <p:spPr>
                  <a:xfrm>
                    <a:off x="2439668" y="4798384"/>
                    <a:ext cx="3591945" cy="28321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rgbClr val="FF4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7" name="TextBox 156">
                    <a:extLst>
                      <a:ext uri="{FF2B5EF4-FFF2-40B4-BE49-F238E27FC236}">
                        <a16:creationId xmlns:a16="http://schemas.microsoft.com/office/drawing/2014/main" id="{3F74DF58-EBCC-4248-A85C-1C26FE74FAC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39668" y="4798384"/>
                    <a:ext cx="3591945" cy="283219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 l="-1017" t="-6522" r="-169" b="-2608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8" name="TextBox 157">
                    <a:extLst>
                      <a:ext uri="{FF2B5EF4-FFF2-40B4-BE49-F238E27FC236}">
                        <a16:creationId xmlns:a16="http://schemas.microsoft.com/office/drawing/2014/main" id="{55DCFFAC-B29C-4457-855B-78CBD0B38B80}"/>
                      </a:ext>
                    </a:extLst>
                  </p:cNvPr>
                  <p:cNvSpPr txBox="1"/>
                  <p:nvPr/>
                </p:nvSpPr>
                <p:spPr>
                  <a:xfrm>
                    <a:off x="1751037" y="5208003"/>
                    <a:ext cx="4773230" cy="28732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GB" b="1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GB" b="1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chemeClr val="bg1">
                          <a:lumMod val="8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8" name="TextBox 157">
                    <a:extLst>
                      <a:ext uri="{FF2B5EF4-FFF2-40B4-BE49-F238E27FC236}">
                        <a16:creationId xmlns:a16="http://schemas.microsoft.com/office/drawing/2014/main" id="{55DCFFAC-B29C-4457-855B-78CBD0B38B8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51037" y="5208003"/>
                    <a:ext cx="4773230" cy="287323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 l="-639" t="-6383" r="-255" b="-31915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9" name="TextBox 158">
                    <a:extLst>
                      <a:ext uri="{FF2B5EF4-FFF2-40B4-BE49-F238E27FC236}">
                        <a16:creationId xmlns:a16="http://schemas.microsoft.com/office/drawing/2014/main" id="{333A43CC-E8F6-4AE2-8CB8-2B7E6EA721F7}"/>
                      </a:ext>
                    </a:extLst>
                  </p:cNvPr>
                  <p:cNvSpPr txBox="1"/>
                  <p:nvPr/>
                </p:nvSpPr>
                <p:spPr>
                  <a:xfrm>
                    <a:off x="1324701" y="5613684"/>
                    <a:ext cx="5816657" cy="28732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b="1" i="1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rgbClr val="FF40FF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oMath>
                      </m:oMathPara>
                    </a14:m>
                    <a:endParaRPr lang="en-US" b="1" dirty="0">
                      <a:solidFill>
                        <a:srgbClr val="FF4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9" name="TextBox 158">
                    <a:extLst>
                      <a:ext uri="{FF2B5EF4-FFF2-40B4-BE49-F238E27FC236}">
                        <a16:creationId xmlns:a16="http://schemas.microsoft.com/office/drawing/2014/main" id="{333A43CC-E8F6-4AE2-8CB8-2B7E6EA721F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24701" y="5613684"/>
                    <a:ext cx="5816657" cy="287323"/>
                  </a:xfrm>
                  <a:prstGeom prst="rect">
                    <a:avLst/>
                  </a:prstGeom>
                  <a:blipFill>
                    <a:blip r:embed="rId30"/>
                    <a:stretch>
                      <a:fillRect l="-419" t="-4255" b="-2553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3CE82774-A7DA-44D1-99C9-5D07F8876641}"/>
                </a:ext>
              </a:extLst>
            </p:cNvPr>
            <p:cNvSpPr/>
            <p:nvPr/>
          </p:nvSpPr>
          <p:spPr>
            <a:xfrm>
              <a:off x="8555540" y="3630643"/>
              <a:ext cx="480291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83FA8DB0-6183-48F9-B075-1922105D2336}"/>
                </a:ext>
              </a:extLst>
            </p:cNvPr>
            <p:cNvSpPr/>
            <p:nvPr/>
          </p:nvSpPr>
          <p:spPr>
            <a:xfrm>
              <a:off x="9336758" y="3675096"/>
              <a:ext cx="369337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3229D516-4579-4D60-A1FB-65D281E0D61B}"/>
                </a:ext>
              </a:extLst>
            </p:cNvPr>
            <p:cNvSpPr/>
            <p:nvPr/>
          </p:nvSpPr>
          <p:spPr>
            <a:xfrm>
              <a:off x="9940636" y="3697384"/>
              <a:ext cx="560009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59747B2B-86B7-4C1D-A5FF-06CEAFD49599}"/>
                </a:ext>
              </a:extLst>
            </p:cNvPr>
            <p:cNvSpPr/>
            <p:nvPr/>
          </p:nvSpPr>
          <p:spPr>
            <a:xfrm>
              <a:off x="10735186" y="3704548"/>
              <a:ext cx="629005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01248C15-77B3-4ECF-A0B3-220C472DDAD1}"/>
                </a:ext>
              </a:extLst>
            </p:cNvPr>
            <p:cNvSpPr/>
            <p:nvPr/>
          </p:nvSpPr>
          <p:spPr>
            <a:xfrm>
              <a:off x="11534284" y="3705690"/>
              <a:ext cx="1216384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8B9FDE0F-2EA5-420C-9487-30FE9DDD150E}"/>
                </a:ext>
              </a:extLst>
            </p:cNvPr>
            <p:cNvSpPr/>
            <p:nvPr/>
          </p:nvSpPr>
          <p:spPr>
            <a:xfrm>
              <a:off x="8182338" y="4491746"/>
              <a:ext cx="428740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1F5C43C8-3534-43CD-BF10-7CB98767371E}"/>
                </a:ext>
              </a:extLst>
            </p:cNvPr>
            <p:cNvSpPr/>
            <p:nvPr/>
          </p:nvSpPr>
          <p:spPr>
            <a:xfrm>
              <a:off x="7485404" y="4423130"/>
              <a:ext cx="428739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7136A56A-7341-41F9-91C1-53AC65CACD40}"/>
                </a:ext>
              </a:extLst>
            </p:cNvPr>
            <p:cNvSpPr/>
            <p:nvPr/>
          </p:nvSpPr>
          <p:spPr>
            <a:xfrm>
              <a:off x="8842686" y="4502585"/>
              <a:ext cx="665498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39AB528E-9FBF-4696-B4F9-DE8BFD6590D6}"/>
                </a:ext>
              </a:extLst>
            </p:cNvPr>
            <p:cNvSpPr/>
            <p:nvPr/>
          </p:nvSpPr>
          <p:spPr>
            <a:xfrm>
              <a:off x="9760754" y="4539814"/>
              <a:ext cx="768396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1F85163A-5923-4ACB-A4FC-F5DA45FE122C}"/>
                </a:ext>
              </a:extLst>
            </p:cNvPr>
            <p:cNvSpPr/>
            <p:nvPr/>
          </p:nvSpPr>
          <p:spPr>
            <a:xfrm>
              <a:off x="10791885" y="4549530"/>
              <a:ext cx="795237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73E4834A-473C-42D9-A239-C15EE0437C6F}"/>
                </a:ext>
              </a:extLst>
            </p:cNvPr>
            <p:cNvSpPr/>
            <p:nvPr/>
          </p:nvSpPr>
          <p:spPr>
            <a:xfrm>
              <a:off x="11839693" y="4530670"/>
              <a:ext cx="649484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C860AFC6-07C2-47C0-94FE-7F07CA8CDA88}"/>
                </a:ext>
              </a:extLst>
            </p:cNvPr>
            <p:cNvSpPr/>
            <p:nvPr/>
          </p:nvSpPr>
          <p:spPr>
            <a:xfrm>
              <a:off x="12588247" y="4512093"/>
              <a:ext cx="980475" cy="386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9" name="Picture 8" descr="Table&#10;&#10;Description automatically generated with medium confidence">
            <a:extLst>
              <a:ext uri="{FF2B5EF4-FFF2-40B4-BE49-F238E27FC236}">
                <a16:creationId xmlns:a16="http://schemas.microsoft.com/office/drawing/2014/main" id="{00F90754-5FC5-4964-A5B0-1F13F018E039}"/>
              </a:ext>
            </a:extLst>
          </p:cNvPr>
          <p:cNvPicPr>
            <a:picLocks noChangeAspect="1"/>
          </p:cNvPicPr>
          <p:nvPr/>
        </p:nvPicPr>
        <p:blipFill>
          <a:blip r:embed="rId3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2407" y="606998"/>
            <a:ext cx="5644486" cy="256112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3C164CB-B33C-694B-9C35-00B5D1F83D27}"/>
              </a:ext>
            </a:extLst>
          </p:cNvPr>
          <p:cNvSpPr/>
          <p:nvPr/>
        </p:nvSpPr>
        <p:spPr>
          <a:xfrm>
            <a:off x="132557" y="114496"/>
            <a:ext cx="1458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Her 1: Pascal!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95563622-AAD5-574D-B0FF-39D75D38E07B}"/>
                  </a:ext>
                </a:extLst>
              </p:cNvPr>
              <p:cNvSpPr txBox="1"/>
              <p:nvPr/>
            </p:nvSpPr>
            <p:spPr>
              <a:xfrm>
                <a:off x="2309236" y="586625"/>
                <a:ext cx="90242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95563622-AAD5-574D-B0FF-39D75D38E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236" y="586625"/>
                <a:ext cx="902427" cy="283219"/>
              </a:xfrm>
              <a:prstGeom prst="rect">
                <a:avLst/>
              </a:prstGeom>
              <a:blipFill>
                <a:blip r:embed="rId32"/>
                <a:stretch>
                  <a:fillRect l="-12162" t="-4255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EE165CFE-74EB-564C-96C6-9E59872CFDCD}"/>
                  </a:ext>
                </a:extLst>
              </p:cNvPr>
              <p:cNvSpPr txBox="1"/>
              <p:nvPr/>
            </p:nvSpPr>
            <p:spPr>
              <a:xfrm>
                <a:off x="1963591" y="886684"/>
                <a:ext cx="90242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EE165CFE-74EB-564C-96C6-9E59872CF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591" y="886684"/>
                <a:ext cx="902427" cy="283219"/>
              </a:xfrm>
              <a:prstGeom prst="rect">
                <a:avLst/>
              </a:prstGeom>
              <a:blipFill>
                <a:blip r:embed="rId33"/>
                <a:stretch>
                  <a:fillRect l="-12162" t="-4255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6D434ED3-6B91-5D42-AD3E-2D77FD5DF4E3}"/>
                  </a:ext>
                </a:extLst>
              </p:cNvPr>
              <p:cNvSpPr txBox="1"/>
              <p:nvPr/>
            </p:nvSpPr>
            <p:spPr>
              <a:xfrm>
                <a:off x="1617947" y="1186743"/>
                <a:ext cx="90242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6D434ED3-6B91-5D42-AD3E-2D77FD5DF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947" y="1186743"/>
                <a:ext cx="902427" cy="283219"/>
              </a:xfrm>
              <a:prstGeom prst="rect">
                <a:avLst/>
              </a:prstGeom>
              <a:blipFill>
                <a:blip r:embed="rId34"/>
                <a:stretch>
                  <a:fillRect l="-8784" t="-6522" r="-2703" b="-34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B1D57492-83BB-A241-A786-4BFABA156390}"/>
                  </a:ext>
                </a:extLst>
              </p:cNvPr>
              <p:cNvSpPr txBox="1"/>
              <p:nvPr/>
            </p:nvSpPr>
            <p:spPr>
              <a:xfrm>
                <a:off x="1272303" y="1486802"/>
                <a:ext cx="90242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B1D57492-83BB-A241-A786-4BFABA1563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303" y="1486802"/>
                <a:ext cx="902427" cy="283219"/>
              </a:xfrm>
              <a:prstGeom prst="rect">
                <a:avLst/>
              </a:prstGeom>
              <a:blipFill>
                <a:blip r:embed="rId35"/>
                <a:stretch>
                  <a:fillRect l="-8784" t="-4348" r="-2703" b="-34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4CE6047E-A469-024D-81D2-2402DA3C3444}"/>
                  </a:ext>
                </a:extLst>
              </p:cNvPr>
              <p:cNvSpPr/>
              <p:nvPr/>
            </p:nvSpPr>
            <p:spPr>
              <a:xfrm>
                <a:off x="4736493" y="124897"/>
                <a:ext cx="5036950" cy="935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 err="1">
                    <a:solidFill>
                      <a:srgbClr val="00B050"/>
                    </a:solidFill>
                  </a:rPr>
                  <a:t>Tybed</a:t>
                </a:r>
                <a:r>
                  <a:rPr lang="en-GB" b="1" dirty="0">
                    <a:solidFill>
                      <a:srgbClr val="00B050"/>
                    </a:solidFill>
                  </a:rPr>
                  <a:t> y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gallwch</a:t>
                </a:r>
                <a:r>
                  <a:rPr lang="en-GB" b="1" dirty="0">
                    <a:solidFill>
                      <a:srgbClr val="00B050"/>
                    </a:solidFill>
                  </a:rPr>
                  <a:t>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ddaganfod</a:t>
                </a:r>
                <a:r>
                  <a:rPr lang="en-GB" b="1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GB" b="1" dirty="0">
                    <a:solidFill>
                      <a:srgbClr val="00B050"/>
                    </a:solidFill>
                  </a:rPr>
                  <a:t>..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heb</a:t>
                </a:r>
                <a:r>
                  <a:rPr lang="en-GB" b="1" dirty="0">
                    <a:solidFill>
                      <a:srgbClr val="00B050"/>
                    </a:solidFill>
                  </a:rPr>
                  <a:t>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ehangu’r</a:t>
                </a:r>
                <a:r>
                  <a:rPr lang="en-GB" b="1" dirty="0">
                    <a:solidFill>
                      <a:srgbClr val="00B050"/>
                    </a:solidFill>
                  </a:rPr>
                  <a:t>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holl</a:t>
                </a:r>
                <a:r>
                  <a:rPr lang="en-GB" b="1" dirty="0">
                    <a:solidFill>
                      <a:srgbClr val="00B050"/>
                    </a:solidFill>
                  </a:rPr>
                  <a:t> </a:t>
                </a:r>
                <a:r>
                  <a:rPr lang="en-GB" b="1" dirty="0" err="1">
                    <a:solidFill>
                      <a:srgbClr val="00B050"/>
                    </a:solidFill>
                  </a:rPr>
                  <a:t>gromfachau</a:t>
                </a:r>
                <a:r>
                  <a:rPr lang="en-GB" b="1" dirty="0">
                    <a:solidFill>
                      <a:srgbClr val="00B050"/>
                    </a:solidFill>
                  </a:rPr>
                  <a:t>?</a:t>
                </a:r>
              </a:p>
              <a:p>
                <a:r>
                  <a:rPr lang="en-GB" b="1" dirty="0">
                    <a:solidFill>
                      <a:srgbClr val="00B050"/>
                    </a:solidFill>
                  </a:rPr>
                  <a:t>Beth am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GB" b="1" dirty="0">
                    <a:solidFill>
                      <a:srgbClr val="00B050"/>
                    </a:solidFill>
                  </a:rPr>
                  <a:t>? </a:t>
                </a:r>
              </a:p>
            </p:txBody>
          </p:sp>
        </mc:Choice>
        <mc:Fallback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4CE6047E-A469-024D-81D2-2402DA3C34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493" y="124897"/>
                <a:ext cx="5036950" cy="935064"/>
              </a:xfrm>
              <a:prstGeom prst="rect">
                <a:avLst/>
              </a:prstGeom>
              <a:blipFill>
                <a:blip r:embed="rId36"/>
                <a:stretch>
                  <a:fillRect l="-1090" t="-2597" r="-605" b="-9091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4E5B87F-72BB-4B09-A7D4-344709FB2DE4}"/>
                  </a:ext>
                </a:extLst>
              </p:cNvPr>
              <p:cNvSpPr txBox="1"/>
              <p:nvPr/>
            </p:nvSpPr>
            <p:spPr>
              <a:xfrm>
                <a:off x="926659" y="1786861"/>
                <a:ext cx="902427" cy="2825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4E5B87F-72BB-4B09-A7D4-344709FB2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659" y="1786861"/>
                <a:ext cx="902427" cy="282513"/>
              </a:xfrm>
              <a:prstGeom prst="rect">
                <a:avLst/>
              </a:prstGeom>
              <a:blipFill>
                <a:blip r:embed="rId37"/>
                <a:stretch>
                  <a:fillRect l="-8784" t="-4348" r="-2703" b="-34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5C7F8F0-E6DD-4C8B-A802-B3F00F9552C6}"/>
                  </a:ext>
                </a:extLst>
              </p:cNvPr>
              <p:cNvSpPr txBox="1"/>
              <p:nvPr/>
            </p:nvSpPr>
            <p:spPr>
              <a:xfrm>
                <a:off x="581015" y="2086214"/>
                <a:ext cx="902427" cy="287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5C7F8F0-E6DD-4C8B-A802-B3F00F9552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15" y="2086214"/>
                <a:ext cx="902427" cy="287323"/>
              </a:xfrm>
              <a:prstGeom prst="rect">
                <a:avLst/>
              </a:prstGeom>
              <a:blipFill>
                <a:blip r:embed="rId38"/>
                <a:stretch>
                  <a:fillRect l="-8784" t="-4255" r="-3378" b="-34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175743F-39F3-4A14-B5CA-CBF3015F76CA}"/>
                  </a:ext>
                </a:extLst>
              </p:cNvPr>
              <p:cNvSpPr txBox="1"/>
              <p:nvPr/>
            </p:nvSpPr>
            <p:spPr>
              <a:xfrm>
                <a:off x="235371" y="2390376"/>
                <a:ext cx="90242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175743F-39F3-4A14-B5CA-CBF3015F76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71" y="2390376"/>
                <a:ext cx="902427" cy="283219"/>
              </a:xfrm>
              <a:prstGeom prst="rect">
                <a:avLst/>
              </a:prstGeom>
              <a:blipFill>
                <a:blip r:embed="rId39"/>
                <a:stretch>
                  <a:fillRect l="-8784" t="-4255" r="-2703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CBDE788-34E8-4ECE-8BC2-0C6585D35BCB}"/>
              </a:ext>
            </a:extLst>
          </p:cNvPr>
          <p:cNvCxnSpPr>
            <a:stCxn id="99" idx="3"/>
          </p:cNvCxnSpPr>
          <p:nvPr/>
        </p:nvCxnSpPr>
        <p:spPr>
          <a:xfrm>
            <a:off x="3211663" y="728235"/>
            <a:ext cx="295017" cy="58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390AD71-CF1A-4C7A-BA80-03DD775A6D99}"/>
              </a:ext>
            </a:extLst>
          </p:cNvPr>
          <p:cNvCxnSpPr/>
          <p:nvPr/>
        </p:nvCxnSpPr>
        <p:spPr>
          <a:xfrm>
            <a:off x="2843263" y="1039205"/>
            <a:ext cx="295017" cy="58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CF6718DF-175E-4666-92BD-7D0EA21F49FD}"/>
              </a:ext>
            </a:extLst>
          </p:cNvPr>
          <p:cNvCxnSpPr/>
          <p:nvPr/>
        </p:nvCxnSpPr>
        <p:spPr>
          <a:xfrm>
            <a:off x="2548246" y="1350354"/>
            <a:ext cx="295017" cy="58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9FF38E0-AE34-46D4-A8DF-BC70A8C58CAB}"/>
              </a:ext>
            </a:extLst>
          </p:cNvPr>
          <p:cNvCxnSpPr/>
          <p:nvPr/>
        </p:nvCxnSpPr>
        <p:spPr>
          <a:xfrm>
            <a:off x="2170140" y="1627616"/>
            <a:ext cx="295017" cy="58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8F86D1A-0969-4940-8450-CDD613D02EF1}"/>
              </a:ext>
            </a:extLst>
          </p:cNvPr>
          <p:cNvCxnSpPr/>
          <p:nvPr/>
        </p:nvCxnSpPr>
        <p:spPr>
          <a:xfrm>
            <a:off x="1789906" y="1920321"/>
            <a:ext cx="295017" cy="58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5048204E-02F0-4936-AD32-DCD91DBD93C9}"/>
              </a:ext>
            </a:extLst>
          </p:cNvPr>
          <p:cNvCxnSpPr/>
          <p:nvPr/>
        </p:nvCxnSpPr>
        <p:spPr>
          <a:xfrm>
            <a:off x="1504319" y="2171205"/>
            <a:ext cx="295017" cy="58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A6CC8A2-AA5A-4B21-926E-5AE06085F4F7}"/>
              </a:ext>
            </a:extLst>
          </p:cNvPr>
          <p:cNvCxnSpPr/>
          <p:nvPr/>
        </p:nvCxnSpPr>
        <p:spPr>
          <a:xfrm>
            <a:off x="1125062" y="2487861"/>
            <a:ext cx="295017" cy="58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93AFE8A1-4B24-48E5-A3EC-53498E702EDC}"/>
                  </a:ext>
                </a:extLst>
              </p:cNvPr>
              <p:cNvSpPr txBox="1"/>
              <p:nvPr/>
            </p:nvSpPr>
            <p:spPr>
              <a:xfrm>
                <a:off x="2204020" y="6153865"/>
                <a:ext cx="6675449" cy="2832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rgbClr val="FF40FF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rgbClr val="FF40FF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rgbClr val="FF40FF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𝒙𝒚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FF40FF"/>
                  </a:solidFill>
                </a:endParaRPr>
              </a:p>
            </p:txBody>
          </p:sp>
        </mc:Choice>
        <mc:Fallback xmlns=""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93AFE8A1-4B24-48E5-A3EC-53498E702E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020" y="6153865"/>
                <a:ext cx="6675449" cy="283219"/>
              </a:xfrm>
              <a:prstGeom prst="rect">
                <a:avLst/>
              </a:prstGeom>
              <a:blipFill>
                <a:blip r:embed="rId40"/>
                <a:stretch>
                  <a:fillRect t="-4255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8FA04BB0-264C-41D0-B310-D90ACEC582F5}"/>
                  </a:ext>
                </a:extLst>
              </p:cNvPr>
              <p:cNvSpPr txBox="1"/>
              <p:nvPr/>
            </p:nvSpPr>
            <p:spPr>
              <a:xfrm>
                <a:off x="1937414" y="6515524"/>
                <a:ext cx="6903428" cy="287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b="1" i="1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rgbClr val="FF40FF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rgbClr val="FF40FF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sSup>
                        <m:sSup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rgbClr val="FF4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>
                          <a:solidFill>
                            <a:srgbClr val="FF4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sSup>
                        <m:sSup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solidFill>
                            <a:srgbClr val="FF40FF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sSup>
                        <m:sSup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rgbClr val="FF40FF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𝒙𝒚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FF40FF"/>
                  </a:solidFill>
                </a:endParaRPr>
              </a:p>
            </p:txBody>
          </p:sp>
        </mc:Choice>
        <mc:Fallback xmlns=""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8FA04BB0-264C-41D0-B310-D90ACEC582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414" y="6515524"/>
                <a:ext cx="6903428" cy="287323"/>
              </a:xfrm>
              <a:prstGeom prst="rect">
                <a:avLst/>
              </a:prstGeom>
              <a:blipFill>
                <a:blip r:embed="rId41"/>
                <a:stretch>
                  <a:fillRect l="-707" t="-6383" b="-34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 91">
            <a:extLst>
              <a:ext uri="{FF2B5EF4-FFF2-40B4-BE49-F238E27FC236}">
                <a16:creationId xmlns:a16="http://schemas.microsoft.com/office/drawing/2014/main" id="{06038AA0-A414-40EE-9940-88E385D88A9D}"/>
              </a:ext>
            </a:extLst>
          </p:cNvPr>
          <p:cNvSpPr/>
          <p:nvPr/>
        </p:nvSpPr>
        <p:spPr>
          <a:xfrm>
            <a:off x="331723" y="3605663"/>
            <a:ext cx="2933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/>
              <a:t>Edrychwch</a:t>
            </a:r>
            <a:r>
              <a:rPr lang="en-GB" b="1" dirty="0"/>
              <a:t> </a:t>
            </a:r>
            <a:r>
              <a:rPr lang="en-GB" b="1" dirty="0" err="1"/>
              <a:t>ar</a:t>
            </a:r>
            <a:r>
              <a:rPr lang="en-GB" b="1" dirty="0"/>
              <a:t> y </a:t>
            </a:r>
            <a:r>
              <a:rPr lang="en-GB" b="1" dirty="0" err="1"/>
              <a:t>cyfernodau</a:t>
            </a:r>
            <a:r>
              <a:rPr lang="en-GB" b="1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8721130-6AF3-4FB9-B37E-143A8E02ED9E}"/>
                  </a:ext>
                </a:extLst>
              </p:cNvPr>
              <p:cNvSpPr/>
              <p:nvPr/>
            </p:nvSpPr>
            <p:spPr>
              <a:xfrm>
                <a:off x="331723" y="4050295"/>
                <a:ext cx="273371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 err="1"/>
                  <a:t>Edrychwch</a:t>
                </a:r>
                <a:r>
                  <a:rPr lang="en-GB" b="1" dirty="0"/>
                  <a:t> </a:t>
                </a:r>
                <a:r>
                  <a:rPr lang="en-GB" b="1" dirty="0" err="1"/>
                  <a:t>ar</a:t>
                </a:r>
                <a:r>
                  <a:rPr lang="en-GB" b="1" dirty="0"/>
                  <a:t> </a:t>
                </a:r>
                <a:r>
                  <a:rPr lang="en-GB" b="1" dirty="0" err="1"/>
                  <a:t>bwerau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b="1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8721130-6AF3-4FB9-B37E-143A8E02ED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23" y="4050295"/>
                <a:ext cx="2733717" cy="369332"/>
              </a:xfrm>
              <a:prstGeom prst="rect">
                <a:avLst/>
              </a:prstGeom>
              <a:blipFill>
                <a:blip r:embed="rId42"/>
                <a:stretch>
                  <a:fillRect l="-1782" t="-8197" b="-24590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B1FFB314-2D55-4E07-9BC7-48CDFFE43DD5}"/>
                  </a:ext>
                </a:extLst>
              </p:cNvPr>
              <p:cNvSpPr/>
              <p:nvPr/>
            </p:nvSpPr>
            <p:spPr>
              <a:xfrm>
                <a:off x="331723" y="4494927"/>
                <a:ext cx="273371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 err="1"/>
                  <a:t>Edrychwch</a:t>
                </a:r>
                <a:r>
                  <a:rPr lang="en-GB" b="1" dirty="0"/>
                  <a:t> </a:t>
                </a:r>
                <a:r>
                  <a:rPr lang="en-GB" b="1" dirty="0" err="1"/>
                  <a:t>ar</a:t>
                </a:r>
                <a:r>
                  <a:rPr lang="en-GB" b="1" dirty="0"/>
                  <a:t> </a:t>
                </a:r>
                <a:r>
                  <a:rPr lang="en-GB" b="1" dirty="0" err="1"/>
                  <a:t>bwerau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b="1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B1FFB314-2D55-4E07-9BC7-48CDFFE43D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23" y="4494927"/>
                <a:ext cx="2733717" cy="369332"/>
              </a:xfrm>
              <a:prstGeom prst="rect">
                <a:avLst/>
              </a:prstGeom>
              <a:blipFill>
                <a:blip r:embed="rId43"/>
                <a:stretch>
                  <a:fillRect l="-1782" t="-8197" b="-24590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93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82" grpId="0"/>
      <p:bldP spid="92" grpId="0"/>
      <p:bldP spid="94" grpId="0"/>
      <p:bldP spid="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7932DB-C941-D549-854A-370F9DF64BA9}"/>
              </a:ext>
            </a:extLst>
          </p:cNvPr>
          <p:cNvSpPr txBox="1"/>
          <p:nvPr/>
        </p:nvSpPr>
        <p:spPr>
          <a:xfrm>
            <a:off x="368625" y="197346"/>
            <a:ext cx="9168749" cy="2031325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Her 2: </a:t>
            </a:r>
            <a:r>
              <a:rPr lang="en-GB" dirty="0" err="1"/>
              <a:t>Croesrif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A077AFF5-D01A-AF45-A392-1078C75B6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92" y="644102"/>
            <a:ext cx="3674899" cy="1912667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D926DC0-EC00-3C48-847B-DB6927823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69102"/>
              </p:ext>
            </p:extLst>
          </p:nvPr>
        </p:nvGraphicFramePr>
        <p:xfrm>
          <a:off x="332375" y="4629330"/>
          <a:ext cx="3114436" cy="20455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7218">
                  <a:extLst>
                    <a:ext uri="{9D8B030D-6E8A-4147-A177-3AD203B41FA5}">
                      <a16:colId xmlns:a16="http://schemas.microsoft.com/office/drawing/2014/main" val="2303889620"/>
                    </a:ext>
                  </a:extLst>
                </a:gridCol>
                <a:gridCol w="1557218">
                  <a:extLst>
                    <a:ext uri="{9D8B030D-6E8A-4147-A177-3AD203B41FA5}">
                      <a16:colId xmlns:a16="http://schemas.microsoft.com/office/drawing/2014/main" val="3540389287"/>
                    </a:ext>
                  </a:extLst>
                </a:gridCol>
              </a:tblGrid>
              <a:tr h="409110">
                <a:tc>
                  <a:txBody>
                    <a:bodyPr/>
                    <a:lstStyle/>
                    <a:p>
                      <a:r>
                        <a:rPr lang="en-US" sz="1400" dirty="0" err="1"/>
                        <a:t>Ar</a:t>
                      </a:r>
                      <a:r>
                        <a:rPr lang="en-US" sz="1400" dirty="0"/>
                        <a:t> draws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 </a:t>
                      </a:r>
                      <a:r>
                        <a:rPr lang="en-US" sz="1400" dirty="0" err="1"/>
                        <a:t>lawr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8274879"/>
                  </a:ext>
                </a:extLst>
              </a:tr>
              <a:tr h="40911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4831410"/>
                  </a:ext>
                </a:extLst>
              </a:tr>
              <a:tr h="40911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5417672"/>
                  </a:ext>
                </a:extLst>
              </a:tr>
              <a:tr h="40911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739273"/>
                  </a:ext>
                </a:extLst>
              </a:tr>
              <a:tr h="40911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5335784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37628EB6-9405-434E-BF55-984F3DF6A90C}"/>
              </a:ext>
            </a:extLst>
          </p:cNvPr>
          <p:cNvSpPr txBox="1"/>
          <p:nvPr/>
        </p:nvSpPr>
        <p:spPr>
          <a:xfrm>
            <a:off x="4438681" y="257062"/>
            <a:ext cx="53309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B050"/>
                </a:solidFill>
              </a:rPr>
              <a:t>Yr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unig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gymorth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rwy'n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roi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i</a:t>
            </a:r>
            <a:r>
              <a:rPr lang="en-US" b="1" dirty="0">
                <a:solidFill>
                  <a:srgbClr val="00B050"/>
                </a:solidFill>
              </a:rPr>
              <a:t> chi </a:t>
            </a:r>
            <a:r>
              <a:rPr lang="en-US" b="1" dirty="0" err="1">
                <a:solidFill>
                  <a:srgbClr val="00B050"/>
                </a:solidFill>
              </a:rPr>
              <a:t>yw</a:t>
            </a:r>
            <a:r>
              <a:rPr lang="en-US" b="1" dirty="0">
                <a:solidFill>
                  <a:srgbClr val="00B050"/>
                </a:solidFill>
              </a:rPr>
              <a:t> bod </a:t>
            </a:r>
            <a:r>
              <a:rPr lang="en-US" b="1" dirty="0" err="1">
                <a:solidFill>
                  <a:srgbClr val="00B050"/>
                </a:solidFill>
              </a:rPr>
              <a:t>yr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atebion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yn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cynnwys</a:t>
            </a:r>
            <a:r>
              <a:rPr lang="en-US" b="1" dirty="0">
                <a:solidFill>
                  <a:srgbClr val="00B050"/>
                </a:solidFill>
              </a:rPr>
              <a:t>:</a:t>
            </a:r>
          </a:p>
          <a:p>
            <a:r>
              <a:rPr lang="en-US" b="1" dirty="0" err="1">
                <a:solidFill>
                  <a:srgbClr val="00B050"/>
                </a:solidFill>
              </a:rPr>
              <a:t>dau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rif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sgwâr</a:t>
            </a:r>
            <a:r>
              <a:rPr lang="en-US" b="1" dirty="0">
                <a:solidFill>
                  <a:srgbClr val="00B050"/>
                </a:solidFill>
              </a:rPr>
              <a:t>, un </a:t>
            </a:r>
            <a:r>
              <a:rPr lang="en-US" b="1" dirty="0" err="1">
                <a:solidFill>
                  <a:srgbClr val="00B050"/>
                </a:solidFill>
              </a:rPr>
              <a:t>ciwb</a:t>
            </a:r>
            <a:r>
              <a:rPr lang="en-US" b="1" dirty="0">
                <a:solidFill>
                  <a:srgbClr val="00B050"/>
                </a:solidFill>
              </a:rPr>
              <a:t>, un </a:t>
            </a:r>
            <a:r>
              <a:rPr lang="en-US" b="1" dirty="0" err="1">
                <a:solidFill>
                  <a:srgbClr val="00B050"/>
                </a:solidFill>
              </a:rPr>
              <a:t>pumed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pŵer</a:t>
            </a:r>
            <a:r>
              <a:rPr lang="en-US" b="1" dirty="0">
                <a:solidFill>
                  <a:srgbClr val="00B050"/>
                </a:solidFill>
              </a:rPr>
              <a:t>, un </a:t>
            </a:r>
            <a:r>
              <a:rPr lang="en-US" b="1" dirty="0" err="1">
                <a:solidFill>
                  <a:srgbClr val="00B050"/>
                </a:solidFill>
              </a:rPr>
              <a:t>chweched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pŵer</a:t>
            </a:r>
            <a:r>
              <a:rPr lang="en-US" b="1" dirty="0">
                <a:solidFill>
                  <a:srgbClr val="00B050"/>
                </a:solidFill>
              </a:rPr>
              <a:t>, un </a:t>
            </a:r>
            <a:r>
              <a:rPr lang="en-US" b="1" dirty="0" err="1">
                <a:solidFill>
                  <a:srgbClr val="00B050"/>
                </a:solidFill>
              </a:rPr>
              <a:t>seithfed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pŵer</a:t>
            </a:r>
            <a:r>
              <a:rPr lang="en-US" b="1" dirty="0">
                <a:solidFill>
                  <a:srgbClr val="00B050"/>
                </a:solidFill>
              </a:rPr>
              <a:t>, un </a:t>
            </a:r>
            <a:r>
              <a:rPr lang="en-US" b="1" dirty="0" err="1">
                <a:solidFill>
                  <a:srgbClr val="00B050"/>
                </a:solidFill>
              </a:rPr>
              <a:t>nawfed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pŵer</a:t>
            </a:r>
            <a:r>
              <a:rPr lang="en-US" b="1" dirty="0">
                <a:solidFill>
                  <a:srgbClr val="00B050"/>
                </a:solidFill>
              </a:rPr>
              <a:t> ac un </a:t>
            </a:r>
            <a:r>
              <a:rPr lang="en-US" b="1" dirty="0" err="1">
                <a:solidFill>
                  <a:srgbClr val="00B050"/>
                </a:solidFill>
              </a:rPr>
              <a:t>deuddegfed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pŵer</a:t>
            </a:r>
            <a:r>
              <a:rPr lang="en-US" b="1" dirty="0">
                <a:solidFill>
                  <a:srgbClr val="00B050"/>
                </a:solidFill>
              </a:rPr>
              <a:t>!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0BFFF3-866A-406F-A181-54DCBD989D1E}"/>
              </a:ext>
            </a:extLst>
          </p:cNvPr>
          <p:cNvSpPr txBox="1"/>
          <p:nvPr/>
        </p:nvSpPr>
        <p:spPr>
          <a:xfrm>
            <a:off x="4394447" y="1779562"/>
            <a:ext cx="26752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/>
              <a:t>Defnyddir</a:t>
            </a:r>
            <a:r>
              <a:rPr lang="en-GB" dirty="0"/>
              <a:t> y </a:t>
            </a:r>
            <a:r>
              <a:rPr lang="en-GB" dirty="0" err="1"/>
              <a:t>seithfed</a:t>
            </a:r>
            <a:r>
              <a:rPr lang="en-GB" dirty="0"/>
              <a:t>, </a:t>
            </a:r>
            <a:r>
              <a:rPr lang="en-GB" dirty="0" err="1"/>
              <a:t>nawfed</a:t>
            </a:r>
            <a:r>
              <a:rPr lang="en-GB" dirty="0"/>
              <a:t> a </a:t>
            </a:r>
            <a:r>
              <a:rPr lang="en-GB" dirty="0" err="1"/>
              <a:t>deuddegfed</a:t>
            </a:r>
            <a:r>
              <a:rPr lang="en-GB" dirty="0"/>
              <a:t> </a:t>
            </a:r>
            <a:r>
              <a:rPr lang="en-GB" dirty="0" err="1"/>
              <a:t>pŵer</a:t>
            </a:r>
            <a:r>
              <a:rPr lang="en-GB" dirty="0"/>
              <a:t>  o 2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gyd</a:t>
            </a:r>
            <a:r>
              <a:rPr lang="en-GB" dirty="0"/>
              <a:t>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688F205-AA4F-4CB8-83A3-1838BFB6D4ED}"/>
              </a:ext>
            </a:extLst>
          </p:cNvPr>
          <p:cNvSpPr txBox="1"/>
          <p:nvPr/>
        </p:nvSpPr>
        <p:spPr>
          <a:xfrm>
            <a:off x="4438681" y="2764659"/>
            <a:ext cx="28579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chi </a:t>
            </a:r>
            <a:r>
              <a:rPr lang="en-GB" dirty="0" err="1"/>
              <a:t>sgwario</a:t>
            </a:r>
            <a:r>
              <a:rPr lang="en-GB" dirty="0"/>
              <a:t> </a:t>
            </a:r>
            <a:r>
              <a:rPr lang="en-GB" dirty="0" err="1"/>
              <a:t>dau</a:t>
            </a:r>
            <a:r>
              <a:rPr lang="en-GB" dirty="0"/>
              <a:t> </a:t>
            </a:r>
            <a:r>
              <a:rPr lang="en-GB" dirty="0" err="1"/>
              <a:t>eilrif</a:t>
            </a:r>
            <a:r>
              <a:rPr lang="en-GB" dirty="0"/>
              <a:t> </a:t>
            </a:r>
            <a:r>
              <a:rPr lang="en-GB" dirty="0" err="1"/>
              <a:t>rhwng</a:t>
            </a:r>
            <a:r>
              <a:rPr lang="en-GB" dirty="0"/>
              <a:t> 20 a 30.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96BF09E-7615-4F60-AF6C-9A160280BF13}"/>
              </a:ext>
            </a:extLst>
          </p:cNvPr>
          <p:cNvSpPr txBox="1"/>
          <p:nvPr/>
        </p:nvSpPr>
        <p:spPr>
          <a:xfrm>
            <a:off x="3628324" y="3494177"/>
            <a:ext cx="55778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Mae gan 2 </a:t>
            </a:r>
            <a:r>
              <a:rPr lang="en-GB" dirty="0" err="1"/>
              <a:t>Ar</a:t>
            </a:r>
            <a:r>
              <a:rPr lang="en-GB" dirty="0"/>
              <a:t> draws 3 </a:t>
            </a:r>
            <a:r>
              <a:rPr lang="en-GB" dirty="0" err="1"/>
              <a:t>digid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ailadrodd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dechrau</a:t>
            </a:r>
            <a:r>
              <a:rPr lang="en-GB" dirty="0"/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C20A4FC-DB2C-4943-97BC-BC0EBF9DCE27}"/>
                  </a:ext>
                </a:extLst>
              </p:cNvPr>
              <p:cNvSpPr txBox="1"/>
              <p:nvPr/>
            </p:nvSpPr>
            <p:spPr>
              <a:xfrm>
                <a:off x="7296638" y="2358616"/>
                <a:ext cx="15022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096=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C20A4FC-DB2C-4943-97BC-BC0EBF9DC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638" y="2358616"/>
                <a:ext cx="150220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B920E90-CE23-4CA0-8CC3-0F1880AA26DC}"/>
                  </a:ext>
                </a:extLst>
              </p:cNvPr>
              <p:cNvSpPr txBox="1"/>
              <p:nvPr/>
            </p:nvSpPr>
            <p:spPr>
              <a:xfrm>
                <a:off x="7296638" y="2086234"/>
                <a:ext cx="15022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512=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B920E90-CE23-4CA0-8CC3-0F1880AA2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638" y="2086234"/>
                <a:ext cx="150220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03AE937-CBE9-4B86-9FCD-1D277195C22B}"/>
                  </a:ext>
                </a:extLst>
              </p:cNvPr>
              <p:cNvSpPr txBox="1"/>
              <p:nvPr/>
            </p:nvSpPr>
            <p:spPr>
              <a:xfrm>
                <a:off x="7285964" y="1777141"/>
                <a:ext cx="15022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28=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03AE937-CBE9-4B86-9FCD-1D277195C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964" y="1777141"/>
                <a:ext cx="150220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277EF7D-3877-4E80-8284-C83A14DBB25B}"/>
                  </a:ext>
                </a:extLst>
              </p:cNvPr>
              <p:cNvSpPr txBox="1"/>
              <p:nvPr/>
            </p:nvSpPr>
            <p:spPr>
              <a:xfrm>
                <a:off x="7412808" y="2839091"/>
                <a:ext cx="277207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=484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576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676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784</m:t>
                    </m:r>
                  </m:oMath>
                </a14:m>
                <a:r>
                  <a:rPr lang="en-GB" dirty="0"/>
                  <a:t>,</a:t>
                </a: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277EF7D-3877-4E80-8284-C83A14DBB2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808" y="2839091"/>
                <a:ext cx="2772072" cy="646331"/>
              </a:xfrm>
              <a:prstGeom prst="rect">
                <a:avLst/>
              </a:prstGeom>
              <a:blipFill>
                <a:blip r:embed="rId7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68572A31-4668-40CA-9CA6-8C78A7DA6B4F}"/>
              </a:ext>
            </a:extLst>
          </p:cNvPr>
          <p:cNvSpPr txBox="1"/>
          <p:nvPr/>
        </p:nvSpPr>
        <p:spPr>
          <a:xfrm>
            <a:off x="3835294" y="6416272"/>
            <a:ext cx="55778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Gan </a:t>
            </a:r>
            <a:r>
              <a:rPr lang="en-GB" dirty="0" err="1"/>
              <a:t>edrych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pwerau</a:t>
            </a:r>
            <a:r>
              <a:rPr lang="en-GB" dirty="0"/>
              <a:t> … 6</a:t>
            </a:r>
            <a:r>
              <a:rPr lang="en-GB" baseline="30000" dirty="0"/>
              <a:t>5</a:t>
            </a:r>
            <a:r>
              <a:rPr lang="en-GB" dirty="0"/>
              <a:t> = 7776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24B641-54C2-4DDA-BCC6-09CC21ED0D0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" b="3798"/>
          <a:stretch/>
        </p:blipFill>
        <p:spPr>
          <a:xfrm>
            <a:off x="3887441" y="3830976"/>
            <a:ext cx="5143500" cy="258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93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7932DB-C941-D549-854A-370F9DF64BA9}"/>
              </a:ext>
            </a:extLst>
          </p:cNvPr>
          <p:cNvSpPr txBox="1"/>
          <p:nvPr/>
        </p:nvSpPr>
        <p:spPr>
          <a:xfrm>
            <a:off x="162706" y="160570"/>
            <a:ext cx="9168749" cy="2031325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Her 2: </a:t>
            </a:r>
            <a:r>
              <a:rPr lang="en-GB" dirty="0" err="1"/>
              <a:t>Croesrif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A077AFF5-D01A-AF45-A392-1078C75B6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92" y="644102"/>
            <a:ext cx="3674899" cy="191266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9D926DC0-EC00-3C48-847B-DB69278237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0149594"/>
                  </p:ext>
                </p:extLst>
              </p:nvPr>
            </p:nvGraphicFramePr>
            <p:xfrm>
              <a:off x="332375" y="4629330"/>
              <a:ext cx="3114436" cy="204555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557218">
                      <a:extLst>
                        <a:ext uri="{9D8B030D-6E8A-4147-A177-3AD203B41FA5}">
                          <a16:colId xmlns:a16="http://schemas.microsoft.com/office/drawing/2014/main" val="2303889620"/>
                        </a:ext>
                      </a:extLst>
                    </a:gridCol>
                    <a:gridCol w="1557218">
                      <a:extLst>
                        <a:ext uri="{9D8B030D-6E8A-4147-A177-3AD203B41FA5}">
                          <a16:colId xmlns:a16="http://schemas.microsoft.com/office/drawing/2014/main" val="3540389287"/>
                        </a:ext>
                      </a:extLst>
                    </a:gridCol>
                  </a:tblGrid>
                  <a:tr h="409110">
                    <a:tc>
                      <a:txBody>
                        <a:bodyPr/>
                        <a:lstStyle/>
                        <a:p>
                          <a:r>
                            <a:rPr lang="en-US" sz="1400" dirty="0" err="1"/>
                            <a:t>Ar</a:t>
                          </a:r>
                          <a:r>
                            <a:rPr lang="en-US" sz="1400" dirty="0"/>
                            <a:t> draws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I </a:t>
                          </a:r>
                          <a:r>
                            <a:rPr lang="en-US" sz="1400" dirty="0" err="1"/>
                            <a:t>lawr</a:t>
                          </a:r>
                          <a:endParaRPr 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38274879"/>
                      </a:ext>
                    </a:extLst>
                  </a:tr>
                  <a:tr h="409110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7776=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1)</a:t>
                          </a:r>
                          <a:r>
                            <a:rPr lang="en-GB" sz="1400" b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512=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p>
                              </m:sSup>
                            </m:oMath>
                          </a14:m>
                          <a:endParaRPr 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74831410"/>
                      </a:ext>
                    </a:extLst>
                  </a:tr>
                  <a:tr h="409110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5)</a:t>
                          </a:r>
                          <a:r>
                            <a:rPr lang="en-GB" sz="1400" b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128=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2)</a:t>
                          </a:r>
                          <a:r>
                            <a:rPr lang="en-GB" sz="1400" b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784=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28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75417672"/>
                      </a:ext>
                    </a:extLst>
                  </a:tr>
                  <a:tr h="409110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6)</a:t>
                          </a:r>
                          <a:r>
                            <a:rPr lang="en-GB" sz="1400" b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27=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3)</a:t>
                          </a:r>
                          <a:r>
                            <a:rPr lang="en-GB" sz="1400" b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729=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endParaRPr 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34739273"/>
                      </a:ext>
                    </a:extLst>
                  </a:tr>
                  <a:tr h="409110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7)</a:t>
                          </a:r>
                          <a:r>
                            <a:rPr lang="en-GB" sz="1400" b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4096=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</m:oMath>
                          </a14:m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4)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0" smtClean="0">
                                  <a:latin typeface="Cambria Math" panose="02040503050406030204" pitchFamily="18" charset="0"/>
                                </a:rPr>
                                <m:t> 676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26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6533578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9D926DC0-EC00-3C48-847B-DB69278237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0149594"/>
                  </p:ext>
                </p:extLst>
              </p:nvPr>
            </p:nvGraphicFramePr>
            <p:xfrm>
              <a:off x="332375" y="4629330"/>
              <a:ext cx="3114436" cy="204555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557218">
                      <a:extLst>
                        <a:ext uri="{9D8B030D-6E8A-4147-A177-3AD203B41FA5}">
                          <a16:colId xmlns:a16="http://schemas.microsoft.com/office/drawing/2014/main" val="2303889620"/>
                        </a:ext>
                      </a:extLst>
                    </a:gridCol>
                    <a:gridCol w="1557218">
                      <a:extLst>
                        <a:ext uri="{9D8B030D-6E8A-4147-A177-3AD203B41FA5}">
                          <a16:colId xmlns:a16="http://schemas.microsoft.com/office/drawing/2014/main" val="3540389287"/>
                        </a:ext>
                      </a:extLst>
                    </a:gridCol>
                  </a:tblGrid>
                  <a:tr h="409110">
                    <a:tc>
                      <a:txBody>
                        <a:bodyPr/>
                        <a:lstStyle/>
                        <a:p>
                          <a:r>
                            <a:rPr lang="en-US" sz="1400" dirty="0" err="1"/>
                            <a:t>Ar</a:t>
                          </a:r>
                          <a:r>
                            <a:rPr lang="en-US" sz="1400" dirty="0"/>
                            <a:t> draws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I </a:t>
                          </a:r>
                          <a:r>
                            <a:rPr lang="en-US" sz="1400" dirty="0" err="1"/>
                            <a:t>lawr</a:t>
                          </a:r>
                          <a:endParaRPr 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38274879"/>
                      </a:ext>
                    </a:extLst>
                  </a:tr>
                  <a:tr h="409110">
                    <a:tc>
                      <a:txBody>
                        <a:bodyPr/>
                        <a:lstStyle/>
                        <a:p>
                          <a:endParaRPr lang="cy-GB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391" t="-101493" r="-101563" b="-3059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y-GB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00391" t="-101493" r="-1563" b="-3059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74831410"/>
                      </a:ext>
                    </a:extLst>
                  </a:tr>
                  <a:tr h="409110">
                    <a:tc>
                      <a:txBody>
                        <a:bodyPr/>
                        <a:lstStyle/>
                        <a:p>
                          <a:endParaRPr lang="cy-GB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391" t="-198529" r="-101563" b="-2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y-GB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00391" t="-198529" r="-1563" b="-201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75417672"/>
                      </a:ext>
                    </a:extLst>
                  </a:tr>
                  <a:tr h="409110">
                    <a:tc>
                      <a:txBody>
                        <a:bodyPr/>
                        <a:lstStyle/>
                        <a:p>
                          <a:endParaRPr lang="cy-GB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391" t="-302985" r="-101563" b="-104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y-GB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00391" t="-302985" r="-1563" b="-104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34739273"/>
                      </a:ext>
                    </a:extLst>
                  </a:tr>
                  <a:tr h="409110">
                    <a:tc>
                      <a:txBody>
                        <a:bodyPr/>
                        <a:lstStyle/>
                        <a:p>
                          <a:endParaRPr lang="cy-GB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391" t="-402985" r="-101563" b="-4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y-GB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00391" t="-402985" r="-1563" b="-4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533578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37628EB6-9405-434E-BF55-984F3DF6A90C}"/>
              </a:ext>
            </a:extLst>
          </p:cNvPr>
          <p:cNvSpPr txBox="1"/>
          <p:nvPr/>
        </p:nvSpPr>
        <p:spPr>
          <a:xfrm>
            <a:off x="4414350" y="113732"/>
            <a:ext cx="51787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Nawr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mae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gennym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yr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holl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wybodaeth</a:t>
            </a:r>
            <a:r>
              <a:rPr lang="en-US" b="1" dirty="0">
                <a:solidFill>
                  <a:srgbClr val="0070C0"/>
                </a:solidFill>
              </a:rPr>
              <a:t>.... </a:t>
            </a:r>
            <a:r>
              <a:rPr lang="en-US" b="1" dirty="0" err="1">
                <a:solidFill>
                  <a:srgbClr val="0070C0"/>
                </a:solidFill>
              </a:rPr>
              <a:t>gadewch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ffitio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mewn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i'r</a:t>
            </a:r>
            <a:r>
              <a:rPr lang="en-US" b="1" dirty="0">
                <a:solidFill>
                  <a:srgbClr val="0070C0"/>
                </a:solidFill>
              </a:rPr>
              <a:t> grid. </a:t>
            </a:r>
            <a:r>
              <a:rPr lang="en-US" b="1" dirty="0" err="1">
                <a:solidFill>
                  <a:srgbClr val="0070C0"/>
                </a:solidFill>
              </a:rPr>
              <a:t>Dechreuwch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gyda</a:t>
            </a:r>
            <a:r>
              <a:rPr lang="en-US" b="1" dirty="0">
                <a:solidFill>
                  <a:srgbClr val="0070C0"/>
                </a:solidFill>
              </a:rPr>
              <a:t> 7776 </a:t>
            </a:r>
            <a:r>
              <a:rPr lang="en-US" b="1" dirty="0" err="1">
                <a:solidFill>
                  <a:srgbClr val="0070C0"/>
                </a:solidFill>
              </a:rPr>
              <a:t>yn</a:t>
            </a:r>
            <a:r>
              <a:rPr lang="en-US" b="1" dirty="0">
                <a:solidFill>
                  <a:srgbClr val="0070C0"/>
                </a:solidFill>
              </a:rPr>
              <a:t> 2 </a:t>
            </a:r>
            <a:r>
              <a:rPr lang="en-US" b="1" dirty="0" err="1">
                <a:solidFill>
                  <a:srgbClr val="0070C0"/>
                </a:solidFill>
              </a:rPr>
              <a:t>ar</a:t>
            </a:r>
            <a:r>
              <a:rPr lang="en-US" b="1" dirty="0">
                <a:solidFill>
                  <a:srgbClr val="0070C0"/>
                </a:solidFill>
              </a:rPr>
              <a:t> draws. 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0BFFF3-866A-406F-A181-54DCBD989D1E}"/>
              </a:ext>
            </a:extLst>
          </p:cNvPr>
          <p:cNvSpPr txBox="1"/>
          <p:nvPr/>
        </p:nvSpPr>
        <p:spPr>
          <a:xfrm>
            <a:off x="4510875" y="1016186"/>
            <a:ext cx="26752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/>
              <a:t>Defnyddir</a:t>
            </a:r>
            <a:r>
              <a:rPr lang="en-GB" dirty="0"/>
              <a:t> y </a:t>
            </a:r>
            <a:r>
              <a:rPr lang="en-GB" dirty="0" err="1"/>
              <a:t>seithfed</a:t>
            </a:r>
            <a:r>
              <a:rPr lang="en-GB" dirty="0"/>
              <a:t>, </a:t>
            </a:r>
            <a:r>
              <a:rPr lang="en-GB" dirty="0" err="1"/>
              <a:t>nawfed</a:t>
            </a:r>
            <a:r>
              <a:rPr lang="en-GB" dirty="0"/>
              <a:t> a </a:t>
            </a:r>
            <a:r>
              <a:rPr lang="en-GB" dirty="0" err="1"/>
              <a:t>deuddegfed</a:t>
            </a:r>
            <a:r>
              <a:rPr lang="en-GB" dirty="0"/>
              <a:t> </a:t>
            </a:r>
            <a:r>
              <a:rPr lang="en-GB" dirty="0" err="1"/>
              <a:t>pŵer</a:t>
            </a:r>
            <a:r>
              <a:rPr lang="en-GB" dirty="0"/>
              <a:t>  o 2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gyd</a:t>
            </a:r>
            <a:r>
              <a:rPr lang="en-GB" dirty="0"/>
              <a:t>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688F205-AA4F-4CB8-83A3-1838BFB6D4ED}"/>
              </a:ext>
            </a:extLst>
          </p:cNvPr>
          <p:cNvSpPr txBox="1"/>
          <p:nvPr/>
        </p:nvSpPr>
        <p:spPr>
          <a:xfrm>
            <a:off x="4445700" y="2075205"/>
            <a:ext cx="28579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chi </a:t>
            </a:r>
            <a:r>
              <a:rPr lang="en-GB" dirty="0" err="1"/>
              <a:t>sgwario</a:t>
            </a:r>
            <a:r>
              <a:rPr lang="en-GB" dirty="0"/>
              <a:t> </a:t>
            </a:r>
            <a:r>
              <a:rPr lang="en-GB" dirty="0" err="1"/>
              <a:t>dau</a:t>
            </a:r>
            <a:r>
              <a:rPr lang="en-GB" dirty="0"/>
              <a:t> </a:t>
            </a:r>
            <a:r>
              <a:rPr lang="en-GB" dirty="0" err="1"/>
              <a:t>eilrif</a:t>
            </a:r>
            <a:r>
              <a:rPr lang="en-GB" dirty="0"/>
              <a:t> </a:t>
            </a:r>
            <a:r>
              <a:rPr lang="en-GB" dirty="0" err="1"/>
              <a:t>rhwng</a:t>
            </a:r>
            <a:r>
              <a:rPr lang="en-GB" dirty="0"/>
              <a:t> 20 a 30.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96BF09E-7615-4F60-AF6C-9A160280BF13}"/>
              </a:ext>
            </a:extLst>
          </p:cNvPr>
          <p:cNvSpPr txBox="1"/>
          <p:nvPr/>
        </p:nvSpPr>
        <p:spPr>
          <a:xfrm>
            <a:off x="4194873" y="2992914"/>
            <a:ext cx="55778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Mae gan 2 </a:t>
            </a:r>
            <a:r>
              <a:rPr lang="en-GB" dirty="0" err="1"/>
              <a:t>Ar</a:t>
            </a:r>
            <a:r>
              <a:rPr lang="en-GB" dirty="0"/>
              <a:t> draws 3 </a:t>
            </a:r>
            <a:r>
              <a:rPr lang="en-GB" dirty="0" err="1"/>
              <a:t>digid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ailadrodd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dechrau</a:t>
            </a:r>
            <a:r>
              <a:rPr lang="en-GB" dirty="0"/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C20A4FC-DB2C-4943-97BC-BC0EBF9DCE27}"/>
                  </a:ext>
                </a:extLst>
              </p:cNvPr>
              <p:cNvSpPr txBox="1"/>
              <p:nvPr/>
            </p:nvSpPr>
            <p:spPr>
              <a:xfrm>
                <a:off x="7303657" y="1669162"/>
                <a:ext cx="15022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096=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C20A4FC-DB2C-4943-97BC-BC0EBF9DC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3657" y="1669162"/>
                <a:ext cx="150220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B920E90-CE23-4CA0-8CC3-0F1880AA26DC}"/>
                  </a:ext>
                </a:extLst>
              </p:cNvPr>
              <p:cNvSpPr txBox="1"/>
              <p:nvPr/>
            </p:nvSpPr>
            <p:spPr>
              <a:xfrm>
                <a:off x="8431260" y="1298936"/>
                <a:ext cx="15022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512=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B920E90-CE23-4CA0-8CC3-0F1880AA2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1260" y="1298936"/>
                <a:ext cx="150220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03AE937-CBE9-4B86-9FCD-1D277195C22B}"/>
                  </a:ext>
                </a:extLst>
              </p:cNvPr>
              <p:cNvSpPr txBox="1"/>
              <p:nvPr/>
            </p:nvSpPr>
            <p:spPr>
              <a:xfrm>
                <a:off x="7292983" y="1087687"/>
                <a:ext cx="15022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28=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03AE937-CBE9-4B86-9FCD-1D277195C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2983" y="1087687"/>
                <a:ext cx="150220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277EF7D-3877-4E80-8284-C83A14DBB25B}"/>
                  </a:ext>
                </a:extLst>
              </p:cNvPr>
              <p:cNvSpPr txBox="1"/>
              <p:nvPr/>
            </p:nvSpPr>
            <p:spPr>
              <a:xfrm>
                <a:off x="7419827" y="2149637"/>
                <a:ext cx="277207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b="0" i="1" strike="sngStrike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trike="sngStrike" smtClean="0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  <m:sup>
                        <m:r>
                          <a:rPr lang="en-GB" b="0" i="1" strike="sngStrike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trike="sngStrike" smtClean="0">
                        <a:latin typeface="Cambria Math" panose="02040503050406030204" pitchFamily="18" charset="0"/>
                      </a:rPr>
                      <m:t>=484</m:t>
                    </m:r>
                  </m:oMath>
                </a14:m>
                <a:r>
                  <a:rPr lang="en-GB" strike="sngStrike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trike="sngStrike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trike="sngStrike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trike="sngStrike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i="1" strike="sngStrike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trike="sngStrike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trike="sngStrike" smtClean="0">
                        <a:latin typeface="Cambria Math" panose="02040503050406030204" pitchFamily="18" charset="0"/>
                      </a:rPr>
                      <m:t>576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676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784</m:t>
                    </m:r>
                  </m:oMath>
                </a14:m>
                <a:r>
                  <a:rPr lang="en-GB" dirty="0"/>
                  <a:t>,</a:t>
                </a: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277EF7D-3877-4E80-8284-C83A14DBB2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827" y="2149637"/>
                <a:ext cx="2772072" cy="646331"/>
              </a:xfrm>
              <a:prstGeom prst="rect">
                <a:avLst/>
              </a:prstGeom>
              <a:blipFill>
                <a:blip r:embed="rId8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68572A31-4668-40CA-9CA6-8C78A7DA6B4F}"/>
              </a:ext>
            </a:extLst>
          </p:cNvPr>
          <p:cNvSpPr txBox="1"/>
          <p:nvPr/>
        </p:nvSpPr>
        <p:spPr>
          <a:xfrm>
            <a:off x="5190906" y="3459567"/>
            <a:ext cx="55778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Gan </a:t>
            </a:r>
            <a:r>
              <a:rPr lang="en-GB" dirty="0" err="1"/>
              <a:t>edrych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pwerau</a:t>
            </a:r>
            <a:r>
              <a:rPr lang="en-GB" dirty="0"/>
              <a:t>… 6</a:t>
            </a:r>
            <a:r>
              <a:rPr lang="en-GB" baseline="30000" dirty="0"/>
              <a:t>5</a:t>
            </a:r>
            <a:r>
              <a:rPr lang="en-GB" dirty="0"/>
              <a:t> = 7776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D9CA0B0-B20C-4F9F-A675-58D56133EA4C}"/>
                  </a:ext>
                </a:extLst>
              </p14:cNvPr>
              <p14:cNvContentPartPr/>
              <p14:nvPr/>
            </p14:nvContentPartPr>
            <p14:xfrm>
              <a:off x="7497993" y="3370072"/>
              <a:ext cx="1172520" cy="65520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D9CA0B0-B20C-4F9F-A675-58D56133EA4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79993" y="3352082"/>
                <a:ext cx="1208160" cy="690820"/>
              </a:xfrm>
              <a:prstGeom prst="rect">
                <a:avLst/>
              </a:prstGeom>
            </p:spPr>
          </p:pic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E9A60571-E0BA-49C5-AB39-09BF18FE90AC}"/>
              </a:ext>
            </a:extLst>
          </p:cNvPr>
          <p:cNvGrpSpPr/>
          <p:nvPr/>
        </p:nvGrpSpPr>
        <p:grpSpPr>
          <a:xfrm>
            <a:off x="1871734" y="898588"/>
            <a:ext cx="195840" cy="361800"/>
            <a:chOff x="1871734" y="898588"/>
            <a:chExt cx="195840" cy="36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C3DA43EE-026A-41BF-9FC6-E51F0C624824}"/>
                    </a:ext>
                  </a:extLst>
                </p14:cNvPr>
                <p14:cNvContentPartPr/>
                <p14:nvPr/>
              </p14:nvContentPartPr>
              <p14:xfrm>
                <a:off x="1906294" y="898588"/>
                <a:ext cx="113760" cy="3618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C3DA43EE-026A-41BF-9FC6-E51F0C62482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888654" y="880588"/>
                  <a:ext cx="149400" cy="39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050AB7CE-F2B1-4064-B731-55B6BD33FF64}"/>
                    </a:ext>
                  </a:extLst>
                </p14:cNvPr>
                <p14:cNvContentPartPr/>
                <p14:nvPr/>
              </p14:nvContentPartPr>
              <p14:xfrm>
                <a:off x="1871734" y="1051228"/>
                <a:ext cx="195840" cy="223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050AB7CE-F2B1-4064-B731-55B6BD33FF6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53734" y="1033228"/>
                  <a:ext cx="231480" cy="5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A175B68-9E52-4B2F-91FA-001D44689BA9}"/>
              </a:ext>
            </a:extLst>
          </p:cNvPr>
          <p:cNvGrpSpPr/>
          <p:nvPr/>
        </p:nvGrpSpPr>
        <p:grpSpPr>
          <a:xfrm>
            <a:off x="2455294" y="878068"/>
            <a:ext cx="179640" cy="334800"/>
            <a:chOff x="2455294" y="878068"/>
            <a:chExt cx="179640" cy="33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47E5016A-0590-45D1-B5F8-614741C0BB6E}"/>
                    </a:ext>
                  </a:extLst>
                </p14:cNvPr>
                <p14:cNvContentPartPr/>
                <p14:nvPr/>
              </p14:nvContentPartPr>
              <p14:xfrm>
                <a:off x="2455294" y="878068"/>
                <a:ext cx="126360" cy="3348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47E5016A-0590-45D1-B5F8-614741C0BB6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437654" y="860428"/>
                  <a:ext cx="162000" cy="37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94CA12E-29CA-46F0-B6B0-4571D99C9DAB}"/>
                    </a:ext>
                  </a:extLst>
                </p14:cNvPr>
                <p14:cNvContentPartPr/>
                <p14:nvPr/>
              </p14:nvContentPartPr>
              <p14:xfrm>
                <a:off x="2472214" y="1051588"/>
                <a:ext cx="162720" cy="385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94CA12E-29CA-46F0-B6B0-4571D99C9DA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454214" y="1033948"/>
                  <a:ext cx="198360" cy="74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AC3C7D8-F500-4192-B1AF-F2B55E1F9920}"/>
              </a:ext>
            </a:extLst>
          </p:cNvPr>
          <p:cNvGrpSpPr/>
          <p:nvPr/>
        </p:nvGrpSpPr>
        <p:grpSpPr>
          <a:xfrm>
            <a:off x="3037774" y="857908"/>
            <a:ext cx="172080" cy="357120"/>
            <a:chOff x="3037774" y="857908"/>
            <a:chExt cx="172080" cy="357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3A71F15-76BB-4119-A4D6-234CFD009D1F}"/>
                    </a:ext>
                  </a:extLst>
                </p14:cNvPr>
                <p14:cNvContentPartPr/>
                <p14:nvPr/>
              </p14:nvContentPartPr>
              <p14:xfrm>
                <a:off x="3040654" y="857908"/>
                <a:ext cx="106560" cy="3571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3A71F15-76BB-4119-A4D6-234CFD009D1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023014" y="839908"/>
                  <a:ext cx="142200" cy="39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514C61A1-5AB4-41FC-ACB3-D57FF8CCB8F0}"/>
                    </a:ext>
                  </a:extLst>
                </p14:cNvPr>
                <p14:cNvContentPartPr/>
                <p14:nvPr/>
              </p14:nvContentPartPr>
              <p14:xfrm>
                <a:off x="3037774" y="1044028"/>
                <a:ext cx="172080" cy="622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514C61A1-5AB4-41FC-ACB3-D57FF8CCB8F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020134" y="1026388"/>
                  <a:ext cx="207720" cy="97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6D1CA498-239A-498E-955E-FE89BB6B8BAB}"/>
                  </a:ext>
                </a:extLst>
              </p14:cNvPr>
              <p14:cNvContentPartPr/>
              <p14:nvPr/>
            </p14:nvContentPartPr>
            <p14:xfrm>
              <a:off x="3610534" y="837028"/>
              <a:ext cx="209520" cy="42912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6D1CA498-239A-498E-955E-FE89BB6B8BA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592534" y="819388"/>
                <a:ext cx="245160" cy="46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2D994284-372F-4EC7-A275-47DA033B9DD5}"/>
                  </a:ext>
                </a:extLst>
              </p14:cNvPr>
              <p14:cNvContentPartPr/>
              <p14:nvPr/>
            </p14:nvContentPartPr>
            <p14:xfrm>
              <a:off x="7352553" y="1581094"/>
              <a:ext cx="1317960" cy="51408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2D994284-372F-4EC7-A275-47DA033B9DD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334913" y="1563454"/>
                <a:ext cx="1353600" cy="54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EC23B4FA-B9B0-4A06-A892-1AEFA5A3B66E}"/>
                  </a:ext>
                </a:extLst>
              </p14:cNvPr>
              <p14:cNvContentPartPr/>
              <p14:nvPr/>
            </p14:nvContentPartPr>
            <p14:xfrm>
              <a:off x="1866334" y="2033308"/>
              <a:ext cx="177120" cy="14976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EC23B4FA-B9B0-4A06-A892-1AEFA5A3B66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848694" y="2015668"/>
                <a:ext cx="212760" cy="18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6C516A64-A7D1-4AA1-AEC3-5D884719E835}"/>
                  </a:ext>
                </a:extLst>
              </p14:cNvPr>
              <p14:cNvContentPartPr/>
              <p14:nvPr/>
            </p14:nvContentPartPr>
            <p14:xfrm>
              <a:off x="2012134" y="2050948"/>
              <a:ext cx="7920" cy="24516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6C516A64-A7D1-4AA1-AEC3-5D884719E83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994134" y="2032948"/>
                <a:ext cx="4356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CD854EFD-F226-481F-BC3D-B9E486AEDDAD}"/>
                  </a:ext>
                </a:extLst>
              </p14:cNvPr>
              <p14:cNvContentPartPr/>
              <p14:nvPr/>
            </p14:nvContentPartPr>
            <p14:xfrm>
              <a:off x="2515054" y="2052388"/>
              <a:ext cx="117360" cy="20844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CD854EFD-F226-481F-BC3D-B9E486AEDDAD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497054" y="2034388"/>
                <a:ext cx="153000" cy="2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64874188-4A90-499E-8AD5-5C9BE2E380A2}"/>
                  </a:ext>
                </a:extLst>
              </p14:cNvPr>
              <p14:cNvContentPartPr/>
              <p14:nvPr/>
            </p14:nvContentPartPr>
            <p14:xfrm>
              <a:off x="3089254" y="2017108"/>
              <a:ext cx="86760" cy="27648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64874188-4A90-499E-8AD5-5C9BE2E380A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071614" y="1999108"/>
                <a:ext cx="122400" cy="31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558EDA91-6133-4DD3-B9C3-65D155BBA4BA}"/>
                  </a:ext>
                </a:extLst>
              </p14:cNvPr>
              <p14:cNvContentPartPr/>
              <p14:nvPr/>
            </p14:nvContentPartPr>
            <p14:xfrm>
              <a:off x="3686134" y="2004508"/>
              <a:ext cx="144720" cy="28404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558EDA91-6133-4DD3-B9C3-65D155BBA4B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668134" y="1986868"/>
                <a:ext cx="180360" cy="31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8F70E46E-5EF2-461B-B68F-1413B20CB7EE}"/>
                  </a:ext>
                </a:extLst>
              </p14:cNvPr>
              <p14:cNvContentPartPr/>
              <p14:nvPr/>
            </p14:nvContentPartPr>
            <p14:xfrm>
              <a:off x="1854094" y="1456588"/>
              <a:ext cx="195840" cy="32364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8F70E46E-5EF2-461B-B68F-1413B20CB7E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836454" y="1438588"/>
                <a:ext cx="231480" cy="359280"/>
              </a:xfrm>
              <a:prstGeom prst="rect">
                <a:avLst/>
              </a:prstGeom>
            </p:spPr>
          </p:pic>
        </mc:Fallback>
      </mc:AlternateContent>
      <p:grpSp>
        <p:nvGrpSpPr>
          <p:cNvPr id="72" name="Group 71">
            <a:extLst>
              <a:ext uri="{FF2B5EF4-FFF2-40B4-BE49-F238E27FC236}">
                <a16:creationId xmlns:a16="http://schemas.microsoft.com/office/drawing/2014/main" id="{A10994DA-E6B4-496E-835C-18E437B2734D}"/>
              </a:ext>
            </a:extLst>
          </p:cNvPr>
          <p:cNvGrpSpPr/>
          <p:nvPr/>
        </p:nvGrpSpPr>
        <p:grpSpPr>
          <a:xfrm>
            <a:off x="3655894" y="1470628"/>
            <a:ext cx="230040" cy="326160"/>
            <a:chOff x="3655894" y="1470628"/>
            <a:chExt cx="230040" cy="326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B81216C4-5692-4124-980A-F4353A661428}"/>
                    </a:ext>
                  </a:extLst>
                </p14:cNvPr>
                <p14:cNvContentPartPr/>
                <p14:nvPr/>
              </p14:nvContentPartPr>
              <p14:xfrm>
                <a:off x="3655894" y="1470628"/>
                <a:ext cx="149040" cy="3261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B81216C4-5692-4124-980A-F4353A66142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637894" y="1452628"/>
                  <a:ext cx="184680" cy="36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8DF10B10-210A-4ADB-8097-2740CF1D4DED}"/>
                    </a:ext>
                  </a:extLst>
                </p14:cNvPr>
                <p14:cNvContentPartPr/>
                <p14:nvPr/>
              </p14:nvContentPartPr>
              <p14:xfrm>
                <a:off x="3689014" y="1617868"/>
                <a:ext cx="196920" cy="3456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8DF10B10-210A-4ADB-8097-2740CF1D4DE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671014" y="1600228"/>
                  <a:ext cx="232560" cy="70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C7D10A94-F405-4D8D-AACD-0A5E947BFCE0}"/>
                  </a:ext>
                </a:extLst>
              </p14:cNvPr>
              <p14:cNvContentPartPr/>
              <p14:nvPr/>
            </p14:nvContentPartPr>
            <p14:xfrm>
              <a:off x="8570432" y="2339335"/>
              <a:ext cx="1349571" cy="561879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C7D10A94-F405-4D8D-AACD-0A5E947BFCE0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552433" y="2321338"/>
                <a:ext cx="1385209" cy="5975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53DF15E0-5602-4052-AFB3-B824FD963357}"/>
                  </a:ext>
                </a:extLst>
              </p14:cNvPr>
              <p14:cNvContentPartPr/>
              <p14:nvPr/>
            </p14:nvContentPartPr>
            <p14:xfrm>
              <a:off x="7419153" y="2485414"/>
              <a:ext cx="6480" cy="35496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53DF15E0-5602-4052-AFB3-B824FD96335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401513" y="2467774"/>
                <a:ext cx="42120" cy="39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C0B56529-6466-4ACE-B82C-CC99C81B5A0F}"/>
                  </a:ext>
                </a:extLst>
              </p14:cNvPr>
              <p14:cNvContentPartPr/>
              <p14:nvPr/>
            </p14:nvContentPartPr>
            <p14:xfrm>
              <a:off x="7430313" y="2402254"/>
              <a:ext cx="1202760" cy="43776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C0B56529-6466-4ACE-B82C-CC99C81B5A0F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412673" y="2384254"/>
                <a:ext cx="1238400" cy="47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38227F58-4FD6-451E-9104-71AAD197C89B}"/>
                  </a:ext>
                </a:extLst>
              </p14:cNvPr>
              <p14:cNvContentPartPr/>
              <p14:nvPr/>
            </p14:nvContentPartPr>
            <p14:xfrm>
              <a:off x="5711854" y="5730148"/>
              <a:ext cx="351000" cy="24660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38227F58-4FD6-451E-9104-71AAD197C89B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694214" y="5712148"/>
                <a:ext cx="38664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75534E0E-DA84-4BA0-97D3-B8B95AA8A990}"/>
                  </a:ext>
                </a:extLst>
              </p14:cNvPr>
              <p14:cNvContentPartPr/>
              <p14:nvPr/>
            </p14:nvContentPartPr>
            <p14:xfrm>
              <a:off x="3065854" y="1437868"/>
              <a:ext cx="253800" cy="27504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75534E0E-DA84-4BA0-97D3-B8B95AA8A990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048214" y="1419868"/>
                <a:ext cx="289440" cy="3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3863D8BA-5157-45EC-8E09-496DB81583C1}"/>
                  </a:ext>
                </a:extLst>
              </p14:cNvPr>
              <p14:cNvContentPartPr/>
              <p14:nvPr/>
            </p14:nvContentPartPr>
            <p14:xfrm>
              <a:off x="7472793" y="1012294"/>
              <a:ext cx="1014120" cy="48672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3863D8BA-5157-45EC-8E09-496DB81583C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455153" y="994654"/>
                <a:ext cx="1049760" cy="52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C2F164E1-B7B8-4102-9D55-FE6B21E5A041}"/>
                  </a:ext>
                </a:extLst>
              </p14:cNvPr>
              <p14:cNvContentPartPr/>
              <p14:nvPr/>
            </p14:nvContentPartPr>
            <p14:xfrm>
              <a:off x="745294" y="1432468"/>
              <a:ext cx="17280" cy="23580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C2F164E1-B7B8-4102-9D55-FE6B21E5A041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27294" y="1414468"/>
                <a:ext cx="5292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2984E781-BEDB-46E4-BA05-22E09ECADE08}"/>
                  </a:ext>
                </a:extLst>
              </p14:cNvPr>
              <p14:cNvContentPartPr/>
              <p14:nvPr/>
            </p14:nvContentPartPr>
            <p14:xfrm>
              <a:off x="1319494" y="1399348"/>
              <a:ext cx="282600" cy="24516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2984E781-BEDB-46E4-BA05-22E09ECADE08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301854" y="1381348"/>
                <a:ext cx="31824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79A2D36A-ECFD-4D5E-84CC-C700CB5AB3ED}"/>
                  </a:ext>
                </a:extLst>
              </p14:cNvPr>
              <p14:cNvContentPartPr/>
              <p14:nvPr/>
            </p14:nvContentPartPr>
            <p14:xfrm>
              <a:off x="8653574" y="1201708"/>
              <a:ext cx="1089720" cy="50976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79A2D36A-ECFD-4D5E-84CC-C700CB5AB3ED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8635934" y="1183708"/>
                <a:ext cx="1125360" cy="54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366B7F04-14C4-45CE-9E1B-397784CD452C}"/>
                  </a:ext>
                </a:extLst>
              </p14:cNvPr>
              <p14:cNvContentPartPr/>
              <p14:nvPr/>
            </p14:nvContentPartPr>
            <p14:xfrm>
              <a:off x="689134" y="850348"/>
              <a:ext cx="147600" cy="29340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366B7F04-14C4-45CE-9E1B-397784CD452C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71134" y="832708"/>
                <a:ext cx="183240" cy="32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B7DA4674-3F76-4BA7-85F2-509D61835EB7}"/>
                  </a:ext>
                </a:extLst>
              </p14:cNvPr>
              <p14:cNvContentPartPr/>
              <p14:nvPr/>
            </p14:nvContentPartPr>
            <p14:xfrm>
              <a:off x="692734" y="1988308"/>
              <a:ext cx="212760" cy="27468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B7DA4674-3F76-4BA7-85F2-509D61835EB7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74734" y="1970308"/>
                <a:ext cx="248400" cy="310320"/>
              </a:xfrm>
              <a:prstGeom prst="rect">
                <a:avLst/>
              </a:prstGeom>
            </p:spPr>
          </p:pic>
        </mc:Fallback>
      </mc:AlternateContent>
      <p:pic>
        <p:nvPicPr>
          <p:cNvPr id="55" name="Picture 54">
            <a:extLst>
              <a:ext uri="{FF2B5EF4-FFF2-40B4-BE49-F238E27FC236}">
                <a16:creationId xmlns:a16="http://schemas.microsoft.com/office/drawing/2014/main" id="{C839E79D-D341-4B2A-BCE8-0B288454B965}"/>
              </a:ext>
            </a:extLst>
          </p:cNvPr>
          <p:cNvPicPr>
            <a:picLocks noChangeAspect="1"/>
          </p:cNvPicPr>
          <p:nvPr/>
        </p:nvPicPr>
        <p:blipFill rotWithShape="1">
          <a:blip r:embed="rId66"/>
          <a:srcRect t="1" b="3798"/>
          <a:stretch/>
        </p:blipFill>
        <p:spPr>
          <a:xfrm>
            <a:off x="4181738" y="3859466"/>
            <a:ext cx="5143500" cy="258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13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11438</TotalTime>
  <Words>1195</Words>
  <Application>Microsoft Office PowerPoint</Application>
  <PresentationFormat>A4 Paper (210x297 mm)</PresentationFormat>
  <Paragraphs>263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Lovett</dc:creator>
  <cp:lastModifiedBy>Janet</cp:lastModifiedBy>
  <cp:revision>22</cp:revision>
  <cp:lastPrinted>2021-07-22T17:50:25Z</cp:lastPrinted>
  <dcterms:created xsi:type="dcterms:W3CDTF">2021-07-13T16:43:53Z</dcterms:created>
  <dcterms:modified xsi:type="dcterms:W3CDTF">2021-08-25T13:37:21Z</dcterms:modified>
</cp:coreProperties>
</file>