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gs/tag7.xml" ContentType="application/vnd.openxmlformats-officedocument.presentationml.tags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3" r:id="rId4"/>
    <p:sldId id="264" r:id="rId5"/>
    <p:sldId id="265" r:id="rId6"/>
    <p:sldId id="266" r:id="rId7"/>
    <p:sldId id="267" r:id="rId8"/>
    <p:sldId id="268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1ABAD-FF81-4269-92ED-429309F697A9}" v="74" dt="2021-08-19T12:08:45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" userId="5cce4dfb-e93e-46c8-91f9-7b3c7a24bd43" providerId="ADAL" clId="{5261ABAD-FF81-4269-92ED-429309F697A9}"/>
    <pc:docChg chg="undo custSel modSld">
      <pc:chgData name="Adrian" userId="5cce4dfb-e93e-46c8-91f9-7b3c7a24bd43" providerId="ADAL" clId="{5261ABAD-FF81-4269-92ED-429309F697A9}" dt="2021-08-19T12:08:45.681" v="81"/>
      <pc:docMkLst>
        <pc:docMk/>
      </pc:docMkLst>
      <pc:sldChg chg="addSp modSp modTransition">
        <pc:chgData name="Adrian" userId="5cce4dfb-e93e-46c8-91f9-7b3c7a24bd43" providerId="ADAL" clId="{5261ABAD-FF81-4269-92ED-429309F697A9}" dt="2021-08-19T12:08:45.681" v="81"/>
        <pc:sldMkLst>
          <pc:docMk/>
          <pc:sldMk cId="2289840525" sldId="256"/>
        </pc:sldMkLst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2289840525" sldId="256"/>
            <ac:picMk id="3" creationId="{3F5C97C7-A07D-4E24-BC4C-E2D7C8FEB854}"/>
          </ac:picMkLst>
        </pc:picChg>
      </pc:sldChg>
      <pc:sldChg chg="addSp modSp modTransition">
        <pc:chgData name="Adrian" userId="5cce4dfb-e93e-46c8-91f9-7b3c7a24bd43" providerId="ADAL" clId="{5261ABAD-FF81-4269-92ED-429309F697A9}" dt="2021-08-19T12:08:45.681" v="81"/>
        <pc:sldMkLst>
          <pc:docMk/>
          <pc:sldMk cId="3774173066" sldId="258"/>
        </pc:sldMkLst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3774173066" sldId="258"/>
            <ac:picMk id="2" creationId="{87B8F03A-5B64-470B-9512-DF169CD7256F}"/>
          </ac:picMkLst>
        </pc:picChg>
      </pc:sldChg>
      <pc:sldChg chg="addSp modSp mod modTransition modAnim">
        <pc:chgData name="Adrian" userId="5cce4dfb-e93e-46c8-91f9-7b3c7a24bd43" providerId="ADAL" clId="{5261ABAD-FF81-4269-92ED-429309F697A9}" dt="2021-08-19T12:08:45.681" v="81"/>
        <pc:sldMkLst>
          <pc:docMk/>
          <pc:sldMk cId="2681211898" sldId="260"/>
        </pc:sldMkLst>
        <pc:spChg chg="mod">
          <ac:chgData name="Adrian" userId="5cce4dfb-e93e-46c8-91f9-7b3c7a24bd43" providerId="ADAL" clId="{5261ABAD-FF81-4269-92ED-429309F697A9}" dt="2021-08-17T10:28:29.453" v="11" actId="1076"/>
          <ac:spMkLst>
            <pc:docMk/>
            <pc:sldMk cId="2681211898" sldId="260"/>
            <ac:spMk id="3" creationId="{B2C48DD3-0191-43B1-B50F-32F66BA9B05C}"/>
          </ac:spMkLst>
        </pc:spChg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2681211898" sldId="260"/>
            <ac:picMk id="4" creationId="{D4B138FA-E5F9-4B59-B70C-88A20E5C73C7}"/>
          </ac:picMkLst>
        </pc:picChg>
      </pc:sldChg>
      <pc:sldChg chg="addSp modSp mod modTransition modAnim">
        <pc:chgData name="Adrian" userId="5cce4dfb-e93e-46c8-91f9-7b3c7a24bd43" providerId="ADAL" clId="{5261ABAD-FF81-4269-92ED-429309F697A9}" dt="2021-08-19T12:08:45.681" v="81"/>
        <pc:sldMkLst>
          <pc:docMk/>
          <pc:sldMk cId="2124598293" sldId="263"/>
        </pc:sldMkLst>
        <pc:spChg chg="mod">
          <ac:chgData name="Adrian" userId="5cce4dfb-e93e-46c8-91f9-7b3c7a24bd43" providerId="ADAL" clId="{5261ABAD-FF81-4269-92ED-429309F697A9}" dt="2021-08-17T10:29:33.493" v="17" actId="1076"/>
          <ac:spMkLst>
            <pc:docMk/>
            <pc:sldMk cId="2124598293" sldId="263"/>
            <ac:spMk id="2" creationId="{7FC4BF6C-F129-4900-BF90-C29DD9A0BF78}"/>
          </ac:spMkLst>
        </pc:spChg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2124598293" sldId="263"/>
            <ac:picMk id="3" creationId="{7FB56BD3-5289-4C17-AB3A-723DBCFA6C44}"/>
          </ac:picMkLst>
        </pc:picChg>
      </pc:sldChg>
      <pc:sldChg chg="addSp modSp modTransition modAnim">
        <pc:chgData name="Adrian" userId="5cce4dfb-e93e-46c8-91f9-7b3c7a24bd43" providerId="ADAL" clId="{5261ABAD-FF81-4269-92ED-429309F697A9}" dt="2021-08-19T12:08:45.681" v="81"/>
        <pc:sldMkLst>
          <pc:docMk/>
          <pc:sldMk cId="2547274108" sldId="264"/>
        </pc:sldMkLst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2547274108" sldId="264"/>
            <ac:picMk id="3" creationId="{4BF3AC59-92BB-479F-AAE7-030CF6565D8F}"/>
          </ac:picMkLst>
        </pc:picChg>
      </pc:sldChg>
      <pc:sldChg chg="addSp modSp mod modTransition modAnim">
        <pc:chgData name="Adrian" userId="5cce4dfb-e93e-46c8-91f9-7b3c7a24bd43" providerId="ADAL" clId="{5261ABAD-FF81-4269-92ED-429309F697A9}" dt="2021-08-19T12:08:45.681" v="81"/>
        <pc:sldMkLst>
          <pc:docMk/>
          <pc:sldMk cId="4271041005" sldId="265"/>
        </pc:sldMkLst>
        <pc:spChg chg="mod">
          <ac:chgData name="Adrian" userId="5cce4dfb-e93e-46c8-91f9-7b3c7a24bd43" providerId="ADAL" clId="{5261ABAD-FF81-4269-92ED-429309F697A9}" dt="2021-08-19T11:36:09.602" v="74" actId="20577"/>
          <ac:spMkLst>
            <pc:docMk/>
            <pc:sldMk cId="4271041005" sldId="265"/>
            <ac:spMk id="10" creationId="{1FCBBEB5-DC85-4F86-B1AC-83281429BBD5}"/>
          </ac:spMkLst>
        </pc:spChg>
        <pc:spChg chg="mod">
          <ac:chgData name="Adrian" userId="5cce4dfb-e93e-46c8-91f9-7b3c7a24bd43" providerId="ADAL" clId="{5261ABAD-FF81-4269-92ED-429309F697A9}" dt="2021-08-17T10:35:36.083" v="40" actId="1076"/>
          <ac:spMkLst>
            <pc:docMk/>
            <pc:sldMk cId="4271041005" sldId="265"/>
            <ac:spMk id="11" creationId="{BC6BA174-04E3-4584-B3B5-EBA05B468336}"/>
          </ac:spMkLst>
        </pc:spChg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4271041005" sldId="265"/>
            <ac:picMk id="2" creationId="{8A36D896-96C4-4C50-9FC8-59CE47B6A721}"/>
          </ac:picMkLst>
        </pc:picChg>
      </pc:sldChg>
      <pc:sldChg chg="addSp modSp modTransition modAnim">
        <pc:chgData name="Adrian" userId="5cce4dfb-e93e-46c8-91f9-7b3c7a24bd43" providerId="ADAL" clId="{5261ABAD-FF81-4269-92ED-429309F697A9}" dt="2021-08-19T12:08:45.681" v="81"/>
        <pc:sldMkLst>
          <pc:docMk/>
          <pc:sldMk cId="1441978049" sldId="266"/>
        </pc:sldMkLst>
        <pc:spChg chg="mod">
          <ac:chgData name="Adrian" userId="5cce4dfb-e93e-46c8-91f9-7b3c7a24bd43" providerId="ADAL" clId="{5261ABAD-FF81-4269-92ED-429309F697A9}" dt="2021-08-19T11:39:48.903" v="79" actId="6549"/>
          <ac:spMkLst>
            <pc:docMk/>
            <pc:sldMk cId="1441978049" sldId="266"/>
            <ac:spMk id="2" creationId="{5265DA3C-88D0-453F-ABFC-4C43BE1B9E0D}"/>
          </ac:spMkLst>
        </pc:spChg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1441978049" sldId="266"/>
            <ac:picMk id="3" creationId="{621DC979-F102-4A2F-8907-2FBC88F92433}"/>
          </ac:picMkLst>
        </pc:picChg>
      </pc:sldChg>
      <pc:sldChg chg="addSp modSp modTransition modAnim">
        <pc:chgData name="Adrian" userId="5cce4dfb-e93e-46c8-91f9-7b3c7a24bd43" providerId="ADAL" clId="{5261ABAD-FF81-4269-92ED-429309F697A9}" dt="2021-08-19T12:08:45.681" v="81"/>
        <pc:sldMkLst>
          <pc:docMk/>
          <pc:sldMk cId="334361094" sldId="267"/>
        </pc:sldMkLst>
        <pc:grpChg chg="add mod">
          <ac:chgData name="Adrian" userId="5cce4dfb-e93e-46c8-91f9-7b3c7a24bd43" providerId="ADAL" clId="{5261ABAD-FF81-4269-92ED-429309F697A9}" dt="2021-08-17T11:11:43.600" v="69" actId="164"/>
          <ac:grpSpMkLst>
            <pc:docMk/>
            <pc:sldMk cId="334361094" sldId="267"/>
            <ac:grpSpMk id="6" creationId="{50C40FAB-341A-4063-868A-21CDC286B32C}"/>
          </ac:grpSpMkLst>
        </pc:grpChg>
        <pc:grpChg chg="add mod">
          <ac:chgData name="Adrian" userId="5cce4dfb-e93e-46c8-91f9-7b3c7a24bd43" providerId="ADAL" clId="{5261ABAD-FF81-4269-92ED-429309F697A9}" dt="2021-08-17T11:08:18.729" v="62" actId="164"/>
          <ac:grpSpMkLst>
            <pc:docMk/>
            <pc:sldMk cId="334361094" sldId="267"/>
            <ac:grpSpMk id="11" creationId="{0B6E8A09-DF7D-470F-A5B9-BEE39981E260}"/>
          </ac:grpSpMkLst>
        </pc:grpChg>
        <pc:grpChg chg="add mod">
          <ac:chgData name="Adrian" userId="5cce4dfb-e93e-46c8-91f9-7b3c7a24bd43" providerId="ADAL" clId="{5261ABAD-FF81-4269-92ED-429309F697A9}" dt="2021-08-17T11:11:43.600" v="69" actId="164"/>
          <ac:grpSpMkLst>
            <pc:docMk/>
            <pc:sldMk cId="334361094" sldId="267"/>
            <ac:grpSpMk id="12" creationId="{0D8819D8-71D9-4127-BFDB-7D5E92474164}"/>
          </ac:grpSpMkLst>
        </pc:grpChg>
        <pc:grpChg chg="mod">
          <ac:chgData name="Adrian" userId="5cce4dfb-e93e-46c8-91f9-7b3c7a24bd43" providerId="ADAL" clId="{5261ABAD-FF81-4269-92ED-429309F697A9}" dt="2021-08-17T11:07:28.625" v="59" actId="164"/>
          <ac:grpSpMkLst>
            <pc:docMk/>
            <pc:sldMk cId="334361094" sldId="267"/>
            <ac:grpSpMk id="20" creationId="{236B31E8-73B9-4300-A5DE-AAC463B655CE}"/>
          </ac:grpSpMkLst>
        </pc:grpChg>
        <pc:grpChg chg="mod">
          <ac:chgData name="Adrian" userId="5cce4dfb-e93e-46c8-91f9-7b3c7a24bd43" providerId="ADAL" clId="{5261ABAD-FF81-4269-92ED-429309F697A9}" dt="2021-08-17T11:07:28.625" v="59" actId="164"/>
          <ac:grpSpMkLst>
            <pc:docMk/>
            <pc:sldMk cId="334361094" sldId="267"/>
            <ac:grpSpMk id="28" creationId="{12F13FB0-C880-42E9-B99D-90EBCC8C586C}"/>
          </ac:grpSpMkLst>
        </pc:grpChg>
        <pc:grpChg chg="mod">
          <ac:chgData name="Adrian" userId="5cce4dfb-e93e-46c8-91f9-7b3c7a24bd43" providerId="ADAL" clId="{5261ABAD-FF81-4269-92ED-429309F697A9}" dt="2021-08-17T11:07:28.625" v="59" actId="164"/>
          <ac:grpSpMkLst>
            <pc:docMk/>
            <pc:sldMk cId="334361094" sldId="267"/>
            <ac:grpSpMk id="37" creationId="{A5ED6F6C-57B4-401D-B97D-B9936EBAB2DE}"/>
          </ac:grpSpMkLst>
        </pc:grpChg>
        <pc:grpChg chg="mod">
          <ac:chgData name="Adrian" userId="5cce4dfb-e93e-46c8-91f9-7b3c7a24bd43" providerId="ADAL" clId="{5261ABAD-FF81-4269-92ED-429309F697A9}" dt="2021-08-17T11:08:18.729" v="62" actId="164"/>
          <ac:grpSpMkLst>
            <pc:docMk/>
            <pc:sldMk cId="334361094" sldId="267"/>
            <ac:grpSpMk id="47" creationId="{C097971D-31D4-4DFF-AA00-0BB1CA178152}"/>
          </ac:grpSpMkLst>
        </pc:grpChg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334361094" sldId="267"/>
            <ac:picMk id="13" creationId="{2515FF38-9B76-4E87-B513-E776F8030F9B}"/>
          </ac:picMkLst>
        </pc:picChg>
        <pc:inkChg chg="mod">
          <ac:chgData name="Adrian" userId="5cce4dfb-e93e-46c8-91f9-7b3c7a24bd43" providerId="ADAL" clId="{5261ABAD-FF81-4269-92ED-429309F697A9}" dt="2021-08-17T11:11:43.600" v="69" actId="164"/>
          <ac:inkMkLst>
            <pc:docMk/>
            <pc:sldMk cId="334361094" sldId="267"/>
            <ac:inkMk id="21" creationId="{04F62CE6-77DE-43C6-AC55-F47C5D4D3544}"/>
          </ac:inkMkLst>
        </pc:inkChg>
        <pc:inkChg chg="mod">
          <ac:chgData name="Adrian" userId="5cce4dfb-e93e-46c8-91f9-7b3c7a24bd43" providerId="ADAL" clId="{5261ABAD-FF81-4269-92ED-429309F697A9}" dt="2021-08-17T11:11:43.600" v="69" actId="164"/>
          <ac:inkMkLst>
            <pc:docMk/>
            <pc:sldMk cId="334361094" sldId="267"/>
            <ac:inkMk id="22" creationId="{6C238710-CBC3-424B-AA1D-73744DC4F655}"/>
          </ac:inkMkLst>
        </pc:inkChg>
        <pc:inkChg chg="mod">
          <ac:chgData name="Adrian" userId="5cce4dfb-e93e-46c8-91f9-7b3c7a24bd43" providerId="ADAL" clId="{5261ABAD-FF81-4269-92ED-429309F697A9}" dt="2021-08-17T11:08:18.729" v="62" actId="164"/>
          <ac:inkMkLst>
            <pc:docMk/>
            <pc:sldMk cId="334361094" sldId="267"/>
            <ac:inkMk id="38" creationId="{FF5D2798-E566-40FE-8C1F-12C6CDB424E9}"/>
          </ac:inkMkLst>
        </pc:inkChg>
      </pc:sldChg>
      <pc:sldChg chg="addSp modSp modTransition modAnim">
        <pc:chgData name="Adrian" userId="5cce4dfb-e93e-46c8-91f9-7b3c7a24bd43" providerId="ADAL" clId="{5261ABAD-FF81-4269-92ED-429309F697A9}" dt="2021-08-19T12:08:45.681" v="81"/>
        <pc:sldMkLst>
          <pc:docMk/>
          <pc:sldMk cId="1830354325" sldId="268"/>
        </pc:sldMkLst>
        <pc:grpChg chg="mod">
          <ac:chgData name="Adrian" userId="5cce4dfb-e93e-46c8-91f9-7b3c7a24bd43" providerId="ADAL" clId="{5261ABAD-FF81-4269-92ED-429309F697A9}" dt="2021-08-17T11:08:52.037" v="65" actId="164"/>
          <ac:grpSpMkLst>
            <pc:docMk/>
            <pc:sldMk cId="1830354325" sldId="268"/>
            <ac:grpSpMk id="10" creationId="{56AA3299-3685-499A-A974-869E4B42C4F7}"/>
          </ac:grpSpMkLst>
        </pc:grpChg>
        <pc:grpChg chg="add mod">
          <ac:chgData name="Adrian" userId="5cce4dfb-e93e-46c8-91f9-7b3c7a24bd43" providerId="ADAL" clId="{5261ABAD-FF81-4269-92ED-429309F697A9}" dt="2021-08-17T11:08:52.037" v="65" actId="164"/>
          <ac:grpSpMkLst>
            <pc:docMk/>
            <pc:sldMk cId="1830354325" sldId="268"/>
            <ac:grpSpMk id="16" creationId="{51DCD351-EBBE-4578-BE30-ACE1DBC5925D}"/>
          </ac:grpSpMkLst>
        </pc:grpChg>
        <pc:grpChg chg="mod">
          <ac:chgData name="Adrian" userId="5cce4dfb-e93e-46c8-91f9-7b3c7a24bd43" providerId="ADAL" clId="{5261ABAD-FF81-4269-92ED-429309F697A9}" dt="2021-08-17T11:08:52.037" v="65" actId="164"/>
          <ac:grpSpMkLst>
            <pc:docMk/>
            <pc:sldMk cId="1830354325" sldId="268"/>
            <ac:grpSpMk id="27" creationId="{3BB1356C-8873-4771-B59C-73DBEDD86E23}"/>
          </ac:grpSpMkLst>
        </pc:grpChg>
        <pc:grpChg chg="mod">
          <ac:chgData name="Adrian" userId="5cce4dfb-e93e-46c8-91f9-7b3c7a24bd43" providerId="ADAL" clId="{5261ABAD-FF81-4269-92ED-429309F697A9}" dt="2021-08-17T11:08:52.037" v="65" actId="164"/>
          <ac:grpSpMkLst>
            <pc:docMk/>
            <pc:sldMk cId="1830354325" sldId="268"/>
            <ac:grpSpMk id="36" creationId="{E936DF61-53C3-45A3-8925-F0103A07D090}"/>
          </ac:grpSpMkLst>
        </pc:grpChg>
        <pc:picChg chg="add mod">
          <ac:chgData name="Adrian" userId="5cce4dfb-e93e-46c8-91f9-7b3c7a24bd43" providerId="ADAL" clId="{5261ABAD-FF81-4269-92ED-429309F697A9}" dt="2021-08-19T12:08:45.681" v="81"/>
          <ac:picMkLst>
            <pc:docMk/>
            <pc:sldMk cId="1830354325" sldId="268"/>
            <ac:picMk id="13" creationId="{5F9DB2CC-76F5-48CC-A911-BC0B17728434}"/>
          </ac:picMkLst>
        </pc:picChg>
      </pc:sldChg>
    </pc:docChg>
  </pc:docChgLst>
  <pc:docChgLst>
    <pc:chgData name="Adrian Wells" userId="5cce4dfb-e93e-46c8-91f9-7b3c7a24bd43" providerId="ADAL" clId="{7DF654B3-2889-47EF-876A-A562D8638BBC}"/>
    <pc:docChg chg="undo custSel modSld">
      <pc:chgData name="Adrian Wells" userId="5cce4dfb-e93e-46c8-91f9-7b3c7a24bd43" providerId="ADAL" clId="{7DF654B3-2889-47EF-876A-A562D8638BBC}" dt="2021-08-17T11:02:47.559" v="80"/>
      <pc:docMkLst>
        <pc:docMk/>
      </pc:docMkLst>
      <pc:sldChg chg="addSp delSp modSp mod">
        <pc:chgData name="Adrian Wells" userId="5cce4dfb-e93e-46c8-91f9-7b3c7a24bd43" providerId="ADAL" clId="{7DF654B3-2889-47EF-876A-A562D8638BBC}" dt="2021-08-17T11:02:00.152" v="46"/>
        <pc:sldMkLst>
          <pc:docMk/>
          <pc:sldMk cId="334361094" sldId="267"/>
        </pc:sldMkLst>
        <pc:grpChg chg="add del mod">
          <ac:chgData name="Adrian Wells" userId="5cce4dfb-e93e-46c8-91f9-7b3c7a24bd43" providerId="ADAL" clId="{7DF654B3-2889-47EF-876A-A562D8638BBC}" dt="2021-08-17T11:00:22.854" v="14"/>
          <ac:grpSpMkLst>
            <pc:docMk/>
            <pc:sldMk cId="334361094" sldId="267"/>
            <ac:grpSpMk id="6" creationId="{941DD694-27DA-4DB8-80DE-3BBBC738512B}"/>
          </ac:grpSpMkLst>
        </pc:grpChg>
        <pc:grpChg chg="mod">
          <ac:chgData name="Adrian Wells" userId="5cce4dfb-e93e-46c8-91f9-7b3c7a24bd43" providerId="ADAL" clId="{7DF654B3-2889-47EF-876A-A562D8638BBC}" dt="2021-08-17T11:00:17.560" v="11"/>
          <ac:grpSpMkLst>
            <pc:docMk/>
            <pc:sldMk cId="334361094" sldId="267"/>
            <ac:grpSpMk id="13" creationId="{A8B95253-84E9-4BF4-B8AE-793CE74EA8F2}"/>
          </ac:grpSpMkLst>
        </pc:grpChg>
        <pc:grpChg chg="del mod">
          <ac:chgData name="Adrian Wells" userId="5cce4dfb-e93e-46c8-91f9-7b3c7a24bd43" providerId="ADAL" clId="{7DF654B3-2889-47EF-876A-A562D8638BBC}" dt="2021-08-17T11:00:26.401" v="19"/>
          <ac:grpSpMkLst>
            <pc:docMk/>
            <pc:sldMk cId="334361094" sldId="267"/>
            <ac:grpSpMk id="15" creationId="{669AD68D-A03D-4075-BB0F-8542FD4CB897}"/>
          </ac:grpSpMkLst>
        </pc:grpChg>
        <pc:grpChg chg="mod">
          <ac:chgData name="Adrian Wells" userId="5cce4dfb-e93e-46c8-91f9-7b3c7a24bd43" providerId="ADAL" clId="{7DF654B3-2889-47EF-876A-A562D8638BBC}" dt="2021-08-17T11:00:26.401" v="19"/>
          <ac:grpSpMkLst>
            <pc:docMk/>
            <pc:sldMk cId="334361094" sldId="267"/>
            <ac:grpSpMk id="20" creationId="{236B31E8-73B9-4300-A5DE-AAC463B655CE}"/>
          </ac:grpSpMkLst>
        </pc:grpChg>
        <pc:grpChg chg="del mod">
          <ac:chgData name="Adrian Wells" userId="5cce4dfb-e93e-46c8-91f9-7b3c7a24bd43" providerId="ADAL" clId="{7DF654B3-2889-47EF-876A-A562D8638BBC}" dt="2021-08-17T11:00:51.112" v="27"/>
          <ac:grpSpMkLst>
            <pc:docMk/>
            <pc:sldMk cId="334361094" sldId="267"/>
            <ac:grpSpMk id="26" creationId="{F4754459-876D-43F4-A272-9AFA86A3FB46}"/>
          </ac:grpSpMkLst>
        </pc:grpChg>
        <pc:grpChg chg="mod">
          <ac:chgData name="Adrian Wells" userId="5cce4dfb-e93e-46c8-91f9-7b3c7a24bd43" providerId="ADAL" clId="{7DF654B3-2889-47EF-876A-A562D8638BBC}" dt="2021-08-17T11:00:51.112" v="27"/>
          <ac:grpSpMkLst>
            <pc:docMk/>
            <pc:sldMk cId="334361094" sldId="267"/>
            <ac:grpSpMk id="28" creationId="{12F13FB0-C880-42E9-B99D-90EBCC8C586C}"/>
          </ac:grpSpMkLst>
        </pc:grpChg>
        <pc:grpChg chg="mod">
          <ac:chgData name="Adrian Wells" userId="5cce4dfb-e93e-46c8-91f9-7b3c7a24bd43" providerId="ADAL" clId="{7DF654B3-2889-47EF-876A-A562D8638BBC}" dt="2021-08-17T11:01:16.686" v="36"/>
          <ac:grpSpMkLst>
            <pc:docMk/>
            <pc:sldMk cId="334361094" sldId="267"/>
            <ac:grpSpMk id="37" creationId="{A5ED6F6C-57B4-401D-B97D-B9936EBAB2DE}"/>
          </ac:grpSpMkLst>
        </pc:grpChg>
        <pc:grpChg chg="del mod">
          <ac:chgData name="Adrian Wells" userId="5cce4dfb-e93e-46c8-91f9-7b3c7a24bd43" providerId="ADAL" clId="{7DF654B3-2889-47EF-876A-A562D8638BBC}" dt="2021-08-17T11:02:00.152" v="46"/>
          <ac:grpSpMkLst>
            <pc:docMk/>
            <pc:sldMk cId="334361094" sldId="267"/>
            <ac:grpSpMk id="44" creationId="{7A1998D3-599C-488A-998A-B04928469B7B}"/>
          </ac:grpSpMkLst>
        </pc:grpChg>
        <pc:grpChg chg="mod">
          <ac:chgData name="Adrian Wells" userId="5cce4dfb-e93e-46c8-91f9-7b3c7a24bd43" providerId="ADAL" clId="{7DF654B3-2889-47EF-876A-A562D8638BBC}" dt="2021-08-17T11:02:00.152" v="46"/>
          <ac:grpSpMkLst>
            <pc:docMk/>
            <pc:sldMk cId="334361094" sldId="267"/>
            <ac:grpSpMk id="47" creationId="{C097971D-31D4-4DFF-AA00-0BB1CA178152}"/>
          </ac:grpSpMkLst>
        </pc:grp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2" creationId="{260691DB-E10F-47CE-9320-AA2758D58344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4" creationId="{970E5773-6625-4708-95A9-1B62948639CA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7" creationId="{20C0A8EC-189D-4B94-8211-FDF4D2C167A0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8" creationId="{6B715BF3-E762-4C1B-A55C-50EB68A5D8DE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9" creationId="{5D00128B-FDFC-4B60-8010-167C12A4FE0E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10" creationId="{44F7E3E1-5A52-475D-9501-9C74AD8463B5}"/>
          </ac:inkMkLst>
        </pc:inkChg>
        <pc:inkChg chg="add del mod">
          <ac:chgData name="Adrian Wells" userId="5cce4dfb-e93e-46c8-91f9-7b3c7a24bd43" providerId="ADAL" clId="{7DF654B3-2889-47EF-876A-A562D8638BBC}" dt="2021-08-17T11:00:18.232" v="12" actId="9405"/>
          <ac:inkMkLst>
            <pc:docMk/>
            <pc:sldMk cId="334361094" sldId="267"/>
            <ac:inkMk id="11" creationId="{8389A9C1-B184-4BBD-96AA-3AAAF1D44299}"/>
          </ac:inkMkLst>
        </pc:inkChg>
        <pc:inkChg chg="add del mod">
          <ac:chgData name="Adrian Wells" userId="5cce4dfb-e93e-46c8-91f9-7b3c7a24bd43" providerId="ADAL" clId="{7DF654B3-2889-47EF-876A-A562D8638BBC}" dt="2021-08-17T11:00:17.560" v="11"/>
          <ac:inkMkLst>
            <pc:docMk/>
            <pc:sldMk cId="334361094" sldId="267"/>
            <ac:inkMk id="12" creationId="{7C3804CF-85A4-4BE0-88F9-93E525224C97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14" creationId="{A7A2734F-1F81-48CC-9FDF-08E5E8D95998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16" creationId="{616627B6-35ED-40E6-88B6-3BF0F6C6735A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17" creationId="{44F793AB-73FC-49EB-9ED2-70EF37CE8CC0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18" creationId="{F3CB0116-68FF-4D70-8A09-DB4D81B4A880}"/>
          </ac:inkMkLst>
        </pc:inkChg>
        <pc:inkChg chg="add mod">
          <ac:chgData name="Adrian Wells" userId="5cce4dfb-e93e-46c8-91f9-7b3c7a24bd43" providerId="ADAL" clId="{7DF654B3-2889-47EF-876A-A562D8638BBC}" dt="2021-08-17T11:00:26.401" v="19"/>
          <ac:inkMkLst>
            <pc:docMk/>
            <pc:sldMk cId="334361094" sldId="267"/>
            <ac:inkMk id="19" creationId="{2EB40072-921C-410D-8F90-011E706C93B4}"/>
          </ac:inkMkLst>
        </pc:inkChg>
        <pc:inkChg chg="add">
          <ac:chgData name="Adrian Wells" userId="5cce4dfb-e93e-46c8-91f9-7b3c7a24bd43" providerId="ADAL" clId="{7DF654B3-2889-47EF-876A-A562D8638BBC}" dt="2021-08-17T11:00:40.997" v="20" actId="9405"/>
          <ac:inkMkLst>
            <pc:docMk/>
            <pc:sldMk cId="334361094" sldId="267"/>
            <ac:inkMk id="21" creationId="{04F62CE6-77DE-43C6-AC55-F47C5D4D3544}"/>
          </ac:inkMkLst>
        </pc:inkChg>
        <pc:inkChg chg="add">
          <ac:chgData name="Adrian Wells" userId="5cce4dfb-e93e-46c8-91f9-7b3c7a24bd43" providerId="ADAL" clId="{7DF654B3-2889-47EF-876A-A562D8638BBC}" dt="2021-08-17T11:00:46.228" v="21" actId="9405"/>
          <ac:inkMkLst>
            <pc:docMk/>
            <pc:sldMk cId="334361094" sldId="267"/>
            <ac:inkMk id="22" creationId="{6C238710-CBC3-424B-AA1D-73744DC4F655}"/>
          </ac:inkMkLst>
        </pc:inkChg>
        <pc:inkChg chg="add mod">
          <ac:chgData name="Adrian Wells" userId="5cce4dfb-e93e-46c8-91f9-7b3c7a24bd43" providerId="ADAL" clId="{7DF654B3-2889-47EF-876A-A562D8638BBC}" dt="2021-08-17T11:00:51.112" v="27"/>
          <ac:inkMkLst>
            <pc:docMk/>
            <pc:sldMk cId="334361094" sldId="267"/>
            <ac:inkMk id="23" creationId="{B2E2DE95-C3F5-4A13-B082-9ABD0EB3336A}"/>
          </ac:inkMkLst>
        </pc:inkChg>
        <pc:inkChg chg="add mod">
          <ac:chgData name="Adrian Wells" userId="5cce4dfb-e93e-46c8-91f9-7b3c7a24bd43" providerId="ADAL" clId="{7DF654B3-2889-47EF-876A-A562D8638BBC}" dt="2021-08-17T11:00:51.112" v="27"/>
          <ac:inkMkLst>
            <pc:docMk/>
            <pc:sldMk cId="334361094" sldId="267"/>
            <ac:inkMk id="24" creationId="{FDE8189B-E9FD-44DA-A710-005DE3B05C1D}"/>
          </ac:inkMkLst>
        </pc:inkChg>
        <pc:inkChg chg="add mod">
          <ac:chgData name="Adrian Wells" userId="5cce4dfb-e93e-46c8-91f9-7b3c7a24bd43" providerId="ADAL" clId="{7DF654B3-2889-47EF-876A-A562D8638BBC}" dt="2021-08-17T11:00:51.112" v="27"/>
          <ac:inkMkLst>
            <pc:docMk/>
            <pc:sldMk cId="334361094" sldId="267"/>
            <ac:inkMk id="25" creationId="{6DF1A600-5143-4D49-9268-9D2BFE8C1AFF}"/>
          </ac:inkMkLst>
        </pc:inkChg>
        <pc:inkChg chg="add mod">
          <ac:chgData name="Adrian Wells" userId="5cce4dfb-e93e-46c8-91f9-7b3c7a24bd43" providerId="ADAL" clId="{7DF654B3-2889-47EF-876A-A562D8638BBC}" dt="2021-08-17T11:00:51.112" v="27"/>
          <ac:inkMkLst>
            <pc:docMk/>
            <pc:sldMk cId="334361094" sldId="267"/>
            <ac:inkMk id="27" creationId="{A204A757-4DD1-44BE-8ADD-2546A1D3C799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29" creationId="{D8963F41-8E0D-4B8A-9987-796E2A3FD6FE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0" creationId="{C971A5E9-BA63-48CA-B270-5DAF1668B694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1" creationId="{C0A99DD0-00E9-4493-A9C1-2970540D442D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2" creationId="{350530FE-1361-41D5-B47D-392CD417A292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3" creationId="{3759B06E-CD5A-4499-B0D2-E711C1BDF852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4" creationId="{E37203F3-4EB2-454F-AF3A-B443F369D764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5" creationId="{86534638-22D1-4D87-8B29-EB7F7888EE69}"/>
          </ac:inkMkLst>
        </pc:inkChg>
        <pc:inkChg chg="add mod">
          <ac:chgData name="Adrian Wells" userId="5cce4dfb-e93e-46c8-91f9-7b3c7a24bd43" providerId="ADAL" clId="{7DF654B3-2889-47EF-876A-A562D8638BBC}" dt="2021-08-17T11:01:16.686" v="36"/>
          <ac:inkMkLst>
            <pc:docMk/>
            <pc:sldMk cId="334361094" sldId="267"/>
            <ac:inkMk id="36" creationId="{7ADF5857-ADFF-4318-B170-AEE4D62023D4}"/>
          </ac:inkMkLst>
        </pc:inkChg>
        <pc:inkChg chg="add">
          <ac:chgData name="Adrian Wells" userId="5cce4dfb-e93e-46c8-91f9-7b3c7a24bd43" providerId="ADAL" clId="{7DF654B3-2889-47EF-876A-A562D8638BBC}" dt="2021-08-17T11:01:48.261" v="37" actId="9405"/>
          <ac:inkMkLst>
            <pc:docMk/>
            <pc:sldMk cId="334361094" sldId="267"/>
            <ac:inkMk id="38" creationId="{FF5D2798-E566-40FE-8C1F-12C6CDB424E9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39" creationId="{C4A3A31B-569E-4959-AA1A-33048C105064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40" creationId="{B9D5CE94-EA7C-4F58-9FD0-9BB2CA2A32A0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41" creationId="{07D6167C-3D43-4030-9A51-4B92E0DD8C9F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42" creationId="{A7ABC340-11ED-4087-9045-C44218252B27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43" creationId="{DD19FEF8-D729-4D37-AF82-3F7CAA04D5F8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45" creationId="{7659D51A-86BE-47A6-9CEB-60D6D47142B7}"/>
          </ac:inkMkLst>
        </pc:inkChg>
        <pc:inkChg chg="add mod">
          <ac:chgData name="Adrian Wells" userId="5cce4dfb-e93e-46c8-91f9-7b3c7a24bd43" providerId="ADAL" clId="{7DF654B3-2889-47EF-876A-A562D8638BBC}" dt="2021-08-17T11:02:00.152" v="46"/>
          <ac:inkMkLst>
            <pc:docMk/>
            <pc:sldMk cId="334361094" sldId="267"/>
            <ac:inkMk id="46" creationId="{F7BE2F82-50CC-4FEC-AF75-A4F8559BC303}"/>
          </ac:inkMkLst>
        </pc:inkChg>
      </pc:sldChg>
      <pc:sldChg chg="addSp delSp modSp mod">
        <pc:chgData name="Adrian Wells" userId="5cce4dfb-e93e-46c8-91f9-7b3c7a24bd43" providerId="ADAL" clId="{7DF654B3-2889-47EF-876A-A562D8638BBC}" dt="2021-08-17T11:02:47.559" v="80"/>
        <pc:sldMkLst>
          <pc:docMk/>
          <pc:sldMk cId="1830354325" sldId="268"/>
        </pc:sldMkLst>
        <pc:grpChg chg="mod">
          <ac:chgData name="Adrian Wells" userId="5cce4dfb-e93e-46c8-91f9-7b3c7a24bd43" providerId="ADAL" clId="{7DF654B3-2889-47EF-876A-A562D8638BBC}" dt="2021-08-17T11:02:20.663" v="54"/>
          <ac:grpSpMkLst>
            <pc:docMk/>
            <pc:sldMk cId="1830354325" sldId="268"/>
            <ac:grpSpMk id="10" creationId="{56AA3299-3685-499A-A974-869E4B42C4F7}"/>
          </ac:grpSpMkLst>
        </pc:grpChg>
        <pc:grpChg chg="del mod">
          <ac:chgData name="Adrian Wells" userId="5cce4dfb-e93e-46c8-91f9-7b3c7a24bd43" providerId="ADAL" clId="{7DF654B3-2889-47EF-876A-A562D8638BBC}" dt="2021-08-17T11:02:29.974" v="60"/>
          <ac:grpSpMkLst>
            <pc:docMk/>
            <pc:sldMk cId="1830354325" sldId="268"/>
            <ac:grpSpMk id="13" creationId="{C9255DF0-7C07-4B63-B358-F9A2F4F8E67D}"/>
          </ac:grpSpMkLst>
        </pc:grpChg>
        <pc:grpChg chg="del mod">
          <ac:chgData name="Adrian Wells" userId="5cce4dfb-e93e-46c8-91f9-7b3c7a24bd43" providerId="ADAL" clId="{7DF654B3-2889-47EF-876A-A562D8638BBC}" dt="2021-08-17T11:02:34.978" v="67"/>
          <ac:grpSpMkLst>
            <pc:docMk/>
            <pc:sldMk cId="1830354325" sldId="268"/>
            <ac:grpSpMk id="16" creationId="{B21B4156-40DF-423A-BB5C-486937DE2175}"/>
          </ac:grpSpMkLst>
        </pc:grpChg>
        <pc:grpChg chg="del mod">
          <ac:chgData name="Adrian Wells" userId="5cce4dfb-e93e-46c8-91f9-7b3c7a24bd43" providerId="ADAL" clId="{7DF654B3-2889-47EF-876A-A562D8638BBC}" dt="2021-08-17T11:02:36.969" v="71"/>
          <ac:grpSpMkLst>
            <pc:docMk/>
            <pc:sldMk cId="1830354325" sldId="268"/>
            <ac:grpSpMk id="23" creationId="{585C1F4A-E301-4281-85B5-3DE03BB2C464}"/>
          </ac:grpSpMkLst>
        </pc:grpChg>
        <pc:grpChg chg="mod">
          <ac:chgData name="Adrian Wells" userId="5cce4dfb-e93e-46c8-91f9-7b3c7a24bd43" providerId="ADAL" clId="{7DF654B3-2889-47EF-876A-A562D8638BBC}" dt="2021-08-17T11:02:36.969" v="71"/>
          <ac:grpSpMkLst>
            <pc:docMk/>
            <pc:sldMk cId="1830354325" sldId="268"/>
            <ac:grpSpMk id="27" creationId="{3BB1356C-8873-4771-B59C-73DBEDD86E23}"/>
          </ac:grpSpMkLst>
        </pc:grpChg>
        <pc:grpChg chg="del mod">
          <ac:chgData name="Adrian Wells" userId="5cce4dfb-e93e-46c8-91f9-7b3c7a24bd43" providerId="ADAL" clId="{7DF654B3-2889-47EF-876A-A562D8638BBC}" dt="2021-08-17T11:02:47.559" v="80"/>
          <ac:grpSpMkLst>
            <pc:docMk/>
            <pc:sldMk cId="1830354325" sldId="268"/>
            <ac:grpSpMk id="31" creationId="{5386BFB8-120A-4D8B-A43C-76D0CC2CEA6F}"/>
          </ac:grpSpMkLst>
        </pc:grpChg>
        <pc:grpChg chg="mod">
          <ac:chgData name="Adrian Wells" userId="5cce4dfb-e93e-46c8-91f9-7b3c7a24bd43" providerId="ADAL" clId="{7DF654B3-2889-47EF-876A-A562D8638BBC}" dt="2021-08-17T11:02:47.559" v="80"/>
          <ac:grpSpMkLst>
            <pc:docMk/>
            <pc:sldMk cId="1830354325" sldId="268"/>
            <ac:grpSpMk id="36" creationId="{E936DF61-53C3-45A3-8925-F0103A07D090}"/>
          </ac:grpSpMkLst>
        </pc:grp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3" creationId="{E47D258F-7FFA-4219-9EF0-AC57C61F076C}"/>
          </ac:inkMkLst>
        </pc:ink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4" creationId="{2B990D2C-FCF8-4DC3-B040-71E9D9781862}"/>
          </ac:inkMkLst>
        </pc:ink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5" creationId="{8781C428-DF28-458D-A3C1-BF61D671C3FE}"/>
          </ac:inkMkLst>
        </pc:ink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6" creationId="{A43DD445-5550-4E9C-9733-B8A4A7490F8A}"/>
          </ac:inkMkLst>
        </pc:ink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7" creationId="{7C68ECA3-0D46-4367-AC54-009E0F5F960F}"/>
          </ac:inkMkLst>
        </pc:ink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8" creationId="{8CF29B0F-2F2B-4F2C-9615-B70A0F25F2E3}"/>
          </ac:inkMkLst>
        </pc:inkChg>
        <pc:inkChg chg="add mod">
          <ac:chgData name="Adrian Wells" userId="5cce4dfb-e93e-46c8-91f9-7b3c7a24bd43" providerId="ADAL" clId="{7DF654B3-2889-47EF-876A-A562D8638BBC}" dt="2021-08-17T11:02:20.663" v="54"/>
          <ac:inkMkLst>
            <pc:docMk/>
            <pc:sldMk cId="1830354325" sldId="268"/>
            <ac:inkMk id="9" creationId="{6B70EE19-0A50-4325-B0DF-98ED80347EAE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1" creationId="{022E7E22-DA6D-4D8D-A01D-F5DD4B188FE5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2" creationId="{AC2628E1-47F9-43AB-88FF-C4908BDF6865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4" creationId="{1E20144B-F19B-42C1-9B45-599A4958271A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5" creationId="{2C17CF87-D3C1-40F3-923D-5C722A57011F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7" creationId="{68C5B7A0-E09A-4421-B5A7-13AF8E8F767A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8" creationId="{D6AC03B0-AFBA-40A1-82C3-FDA9C4972924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19" creationId="{984619E4-4F59-4152-B607-92CA5A33987E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20" creationId="{ABCD24DE-4508-47D6-82B8-47118C7A07F0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21" creationId="{3F694EAB-B1BC-4A45-BF32-A85FAF6C2625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22" creationId="{445EE346-0758-4784-A20B-4383874122D6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24" creationId="{BAB71512-1F7B-4FB6-9A28-E1FD7DFBDA23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25" creationId="{E34B3AAA-51A0-4345-9F16-54591EC4D448}"/>
          </ac:inkMkLst>
        </pc:inkChg>
        <pc:inkChg chg="add mod">
          <ac:chgData name="Adrian Wells" userId="5cce4dfb-e93e-46c8-91f9-7b3c7a24bd43" providerId="ADAL" clId="{7DF654B3-2889-47EF-876A-A562D8638BBC}" dt="2021-08-17T11:02:36.969" v="71"/>
          <ac:inkMkLst>
            <pc:docMk/>
            <pc:sldMk cId="1830354325" sldId="268"/>
            <ac:inkMk id="26" creationId="{0B524D5E-6464-413F-9E4F-2501A21670F1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28" creationId="{CEAFC5B3-EA02-4CA5-A658-33DEA42574F7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29" creationId="{34599A0F-1C11-47D4-964C-0FF0BEEE8F35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30" creationId="{69EAEC41-F7F0-48AC-B543-C2ACFC99DA2E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32" creationId="{74DEB0FD-41FE-4A3A-8E09-319E95E4AF48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33" creationId="{E8FCC740-9CE0-438F-A784-210C48378896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34" creationId="{6857A8AA-AC3E-4F97-835E-25C5AA98D25E}"/>
          </ac:inkMkLst>
        </pc:inkChg>
        <pc:inkChg chg="add mod">
          <ac:chgData name="Adrian Wells" userId="5cce4dfb-e93e-46c8-91f9-7b3c7a24bd43" providerId="ADAL" clId="{7DF654B3-2889-47EF-876A-A562D8638BBC}" dt="2021-08-17T11:02:47.559" v="80"/>
          <ac:inkMkLst>
            <pc:docMk/>
            <pc:sldMk cId="1830354325" sldId="268"/>
            <ac:inkMk id="35" creationId="{F1A33175-FAC2-48E7-89BA-50A556EEF237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40.9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1 825 7328 0 0,'0'0'4790'0'0,"6"-5"-4246"0"0,20-16-2 0 0,-25 21-471 0 0,0-1 0 0 0,0 0 1 0 0,0 1-1 0 0,-1-1 0 0 0,1 1 1 0 0,0-1-1 0 0,0 1 0 0 0,0-1 1 0 0,0 1-1 0 0,0 0 1 0 0,0-1-1 0 0,0 1 0 0 0,0 0 1 0 0,0 0-1 0 0,0 0 0 0 0,0 0 1 0 0,0-1-1 0 0,0 2 0 0 0,1-1 1 0 0,0 0-1 0 0,8 0 309 0 0,0-2-218 0 0,0-2-1 0 0,0 0 0 0 0,0 0 1 0 0,0 0-1 0 0,0-2 1 0 0,-1 1-1 0 0,0-1 0 0 0,0 0 1 0 0,-1-1-1 0 0,1 0 1 0 0,-1 0-1 0 0,-1-1 0 0 0,0 0 1 0 0,0 0-1 0 0,0-1 1 0 0,8-14-1 0 0,-9 14-19 0 0,0 1 0 0 0,0 0 0 0 0,1 0 0 0 0,0 1 0 0 0,0-1 0 0 0,13-7 0 0 0,52-32 322 0 0,-48 33-333 0 0,188-95 917 0 0,10 19-73 0 0,-126 52-631 0 0,13-2 275 0 0,130-31-1 0 0,118-4 730 0 0,-249 60-923 0 0,-65 11-165 0 0,76-19 1 0 0,-18-2-28 0 0,-87 19-216 0 0,-14 5-9 0 0,0 1 0 0 0,0 0 0 0 0,0-1 0 0 0,0 1 0 0 0,-1 0 0 0 0,1 0 0 0 0,0-1-1 0 0,0 1 1 0 0,0 0 0 0 0,0 0 0 0 0,-1-1 0 0 0,1 1 0 0 0,0 0 0 0 0,0 0 0 0 0,0 0 0 0 0,-1 0 0 0 0,1-1 0 0 0,0 1 0 0 0,-1 0 0 0 0,1 0 0 0 0,0 0-1 0 0,0 0 1 0 0,-1 0 0 0 0,1 0 0 0 0,0-1 0 0 0,0 1 0 0 0,-1 0 0 0 0,1 0 0 0 0,0 0 0 0 0,-1 0 0 0 0,1 0 0 0 0,0 0 0 0 0,-1 0 0 0 0,1 0 0 0 0,-66-24 694 0 0,54 21-661 0 0,-1-2-33 0 0,-1 1 0 0 0,1 0 0 0 0,-1 1 0 0 0,0 1 0 0 0,-21-1 1 0 0,9 3-3335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23.44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170 84 7136 0 0,'-4'-27'2288'0'0,"5"10"-2286"0"0,-1 13-5 0 0,1-1 0 0 0,-1 0 0 0 0,0 0 0 0 0,-1 0 0 0 0,1 0 0 0 0,-2-6 0 0 0,2 11 2 0 0,0 0 1 0 0,0 0-1 0 0,0 1 1 0 0,0-1-1 0 0,0 0 1 0 0,0 0-1 0 0,0 0 0 0 0,0 0 1 0 0,0 0-1 0 0,0 0 1 0 0,0 0-1 0 0,0 0 1 0 0,-1 0-1 0 0,1 0 0 0 0,0 1 1 0 0,0-1-1 0 0,0 0 1 0 0,0 0-1 0 0,0 0 0 0 0,0 0 1 0 0,0 0-1 0 0,0 0 1 0 0,0 0-1 0 0,-1 0 1 0 0,1 0-1 0 0,0 0 0 0 0,0 0 1 0 0,0 0-1 0 0,0 0 1 0 0,0 0-1 0 0,0 0 1 0 0,0 0-1 0 0,0 0 0 0 0,-1 0 1 0 0,1 0-1 0 0,0 0 1 0 0,0 0-1 0 0,0 0 0 0 0,0 0 1 0 0,0 0-1 0 0,0 0 1 0 0,0 0-1 0 0,0 0 1 0 0,-1 0-1 0 0,1-1 0 0 0,0 1 1 0 0,0 0-1 0 0,0 0 1 0 0,0 0-1 0 0,-3 15-23 0 0,3-12 20 0 0,-12 48 161 0 0,-36 95 0 0 0,18-58 509 0 0,7-36 192 0 0,16-38-539 0 0,0 1 0 0 0,-5 20 1 0 0,6-13-59 0 0,1 1 0 0 0,-1 25 1 0 0,5-38-139 0 0,1 0 0 0 0,0 0 0 0 0,0 0 0 0 0,1 0 0 0 0,1 0 1 0 0,-1 0-1 0 0,5 13 0 0 0,-4-20-67 0 0,0 0 0 0 0,-1 0 0 0 0,1 0 0 0 0,0 0 0 0 0,1 0 0 0 0,-1 0 0 0 0,0-1 0 0 0,1 0 0 0 0,-1 1 0 0 0,1-1 0 0 0,0 0 0 0 0,0 0-1 0 0,0 0 1 0 0,0 0 0 0 0,0-1 0 0 0,0 1 0 0 0,0-1 0 0 0,1 0 0 0 0,-1 0 0 0 0,0 0 0 0 0,6 0 0 0 0,2 1 59 0 0,0 0 0 0 0,0-1 0 0 0,0-1-1 0 0,0 0 1 0 0,15-2 0 0 0,-17 1-40 0 0,0-1 1 0 0,0-1-1 0 0,0 1 1 0 0,0-2-1 0 0,-1 1 1 0 0,1-1-1 0 0,-1 0 1 0 0,0-1-1 0 0,0 0 1 0 0,-1 0 0 0 0,1-1-1 0 0,-1 0 1 0 0,0 0-1 0 0,-1 0 1 0 0,11-14-1 0 0,-8 8 8 0 0,0 0-1 0 0,-1-1 1 0 0,-1 0-1 0 0,0-1 1 0 0,-1 1-1 0 0,0-1 0 0 0,-1-1 1 0 0,6-25-1 0 0,-11 38-82 0 0,0 0 0 0 0,1 0 0 0 0,-1 0 0 0 0,0 0 0 0 0,0 1 0 0 0,0-1 0 0 0,0 0 0 0 0,-1 0 0 0 0,1 0 0 0 0,0 0 0 0 0,-1 1 0 0 0,0-1 0 0 0,1 0 0 0 0,-1 0 0 0 0,0 1 0 0 0,0-1 0 0 0,0 1 0 0 0,0-1 0 0 0,0 1 0 0 0,0-1 0 0 0,0 1 0 0 0,0-1 0 0 0,-1 1 0 0 0,1 0 0 0 0,0 0 0 0 0,-1 0 0 0 0,1 0 0 0 0,-1 0 0 0 0,0 0 0 0 0,1 0 0 0 0,-1 0 0 0 0,0 0 0 0 0,1 1 0 0 0,-1-1 0 0 0,0 1 0 0 0,0-1 0 0 0,0 1 0 0 0,-2 0 0 0 0,-3-1-21 0 0,-1 0 0 0 0,1 0 0 0 0,0 1 0 0 0,-1 0-1 0 0,1 0 1 0 0,-1 1 0 0 0,1 0 0 0 0,-12 4 0 0 0,13-3 3 0 0,1 0 0 0 0,0 1 0 0 0,-1 0 0 0 0,1 0 1 0 0,1 0-1 0 0,-1 1 0 0 0,0 0 0 0 0,1 0 0 0 0,0 0 0 0 0,-1 0 0 0 0,2 1 1 0 0,-1-1-1 0 0,1 1 0 0 0,-1 0 0 0 0,1 0 0 0 0,-3 9 0 0 0,-4 8-184 0 0,1 1-1 0 0,-9 38 1 0 0,16-55 162 0 0,-4 15-179 0 0,2 0-1 0 0,-4 33 1 0 0,7-46 136 0 0,1 1 1 0 0,0-1 0 0 0,1 1-1 0 0,0-1 1 0 0,0 0 0 0 0,1 1 0 0 0,0-1-1 0 0,0 0 1 0 0,4 9 0 0 0,14 20-2190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24.26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6520 0 0,'73'4'3010'0'0,"-14"3"-3063"0"0,-42-7 28 0 0,0 1-1 0 0,0 2 1 0 0,0-1 0 0 0,-1 2-1 0 0,0 0 1 0 0,21 8 0 0 0,-37-11 24 0 0,12 7-74 0 0,-5-1 39 0 0,-13-7-1067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24.8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6824 0 0,'1'1'94'0'0,"0"0"1"0"0,0 0-1 0 0,0 0 1 0 0,-1-1-1 0 0,1 1 0 0 0,0 0 1 0 0,0 0-1 0 0,0 0 1 0 0,0-1-1 0 0,0 1 1 0 0,1-1-1 0 0,-1 1 0 0 0,0-1 1 0 0,0 1-1 0 0,0-1 1 0 0,0 1-1 0 0,1-1 1 0 0,-1 0-1 0 0,0 0 0 0 0,0 0 1 0 0,0 0-1 0 0,1 0 1 0 0,-1 0-1 0 0,0 0 1 0 0,0 0-1 0 0,1 0 0 0 0,-1 0 1 0 0,0-1-1 0 0,0 1 1 0 0,3-1-1 0 0,7-2-23 0 0,2 1-55 0 0,0 0 0 0 0,19 1-1 0 0,5-1-26 0 0,-33 2 3 0 0,1 0-1 0 0,0-1 0 0 0,-1 2 0 0 0,1-1 1 0 0,-1 0-1 0 0,1 1 0 0 0,-1 0 1 0 0,1 0-1 0 0,-1 0 0 0 0,1 1 0 0 0,-1-1 1 0 0,0 1-1 0 0,0 0 0 0 0,1 0 0 0 0,-1 1 1 0 0,-1-1-1 0 0,1 1 0 0 0,0 0 1 0 0,-1 0-1 0 0,1 0 0 0 0,-1 0 0 0 0,0 1 1 0 0,0-1-1 0 0,4 8 0 0 0,-4-5-3 0 0,1 0 0 0 0,-2 1 0 0 0,1 0 0 0 0,-1-1 0 0 0,0 1 0 0 0,0 0 1 0 0,0 0-1 0 0,-1 0 0 0 0,-1 1 0 0 0,1-1 0 0 0,-1 0 0 0 0,0 0 0 0 0,-1 0 0 0 0,1 1 0 0 0,-4 10 0 0 0,-55 174-12 0 0,16-59 8 0 0,39-118-99 0 0,1-1 0 0 0,1 1-1 0 0,0 0 1 0 0,1-1 0 0 0,1 1 0 0 0,0 0 0 0 0,1 0-1 0 0,1 0 1 0 0,4 21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25.4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1 6728 0 0,'0'0'61'0'0,"-1"1"1"0"0,0-1-1 0 0,1 1 1 0 0,-1-1-1 0 0,1 1 0 0 0,-1 0 1 0 0,1-1-1 0 0,-1 1 1 0 0,1 0-1 0 0,-1-1 1 0 0,1 1-1 0 0,0 0 1 0 0,-1 0-1 0 0,1-1 0 0 0,0 1 1 0 0,-1 0-1 0 0,1 0 1 0 0,0 0-1 0 0,0 0 1 0 0,0-1-1 0 0,0 1 1 0 0,0 0-1 0 0,0 0 0 0 0,0 0 1 0 0,0 0-1 0 0,0-1 1 0 0,1 1-1 0 0,-1 0 1 0 0,0 0-1 0 0,0 0 1 0 0,1-1-1 0 0,-1 1 0 0 0,0 0 1 0 0,1 0-1 0 0,-1-1 1 0 0,1 1-1 0 0,-1 0 1 0 0,1-1-1 0 0,-1 1 1 0 0,1 0-1 0 0,0 0 1 0 0,11 19 23 0 0,-7-5-82 0 0,2-1-1 0 0,0-1 1 0 0,0 1-1 0 0,1-1 0 0 0,1 0 1 0 0,0-1-1 0 0,17 17 1 0 0,3 6 0 0 0,-24-26-2 0 0,1 0 0 0 0,-1 0-1 0 0,-1 0 1 0 0,0 0 0 0 0,0 1 0 0 0,0 0-1 0 0,-2 0 1 0 0,1 0 0 0 0,1 15 0 0 0,-1-9-1 0 0,51 192 2 0 0,8 50-12 0 0,-46-164 100 0 0,-4 1-1 0 0,-1 128 1 0 0,-12-181-29 0 0,-1-1 1 0 0,-3 1-1 0 0,-1-1 0 0 0,-2 0 1 0 0,-2-1-1 0 0,-1 0 1 0 0,-31 70-1 0 0,31-89-266 0 0,-1-1 1 0 0,-1-1-1 0 0,0 0 0 0 0,-1-1 1 0 0,-31 31-1 0 0,33-38-6192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47.6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119 11 6728 0 0,'-7'-11'2594'0'0,"6"12"-2591"0"0,0-1-1 0 0,0 0 0 0 0,-1 1 0 0 0,1-1 1 0 0,0 1-1 0 0,0-1 0 0 0,0 1 0 0 0,0-1 0 0 0,0 1 1 0 0,0 0-1 0 0,0 0 0 0 0,0 0 0 0 0,0-1 1 0 0,0 1-1 0 0,1 0 0 0 0,-1 0 0 0 0,0 0 1 0 0,1 0-1 0 0,-1 0 0 0 0,0 2 0 0 0,-14 27 1 0 0,11-22 1 0 0,4-8-4 0 0,-13 27 6 0 0,1 1 1 0 0,2 0 0 0 0,0 1-1 0 0,-10 55 1 0 0,15-36 8 0 0,3 0 0 0 0,5 93 0 0 0,33 96 21 0 0,-30-203-12 0 0,2-1 0 0 0,2 0 0 0 0,1 0 0 0 0,1-1 0 0 0,2 0 0 0 0,1-2 0 0 0,33 52 0 0 0,97 95 123 0 0,-94-118-1354 0 0,-40-45-4959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48.8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278 39 6520 0 0,'3'-10'2361'0'0,"-2"0"-1853"0"0,-1 9-508 0 0,0 1 0 0 0,-1-1-1 0 0,1 0 1 0 0,-1 1 0 0 0,0-1-1 0 0,1 1 1 0 0,-1-1 0 0 0,1 1 0 0 0,-1 0-1 0 0,0-1 1 0 0,1 1 0 0 0,-1-1 0 0 0,0 1-1 0 0,1 0 1 0 0,-1 0 0 0 0,0-1 0 0 0,0 1-1 0 0,1 0 1 0 0,-2 0 0 0 0,-14-4 5 0 0,-1 1 0 0 0,0 1 0 0 0,0 1 0 0 0,1 0 0 0 0,-21 2 0 0 0,30-1 46 0 0,-1 1 0 0 0,0 0 0 0 0,1 0 0 0 0,0 1 0 0 0,-1 0 0 0 0,1 0 0 0 0,0 1 0 0 0,0 0 1 0 0,0 0-1 0 0,0 0 0 0 0,1 1 0 0 0,-1 0 0 0 0,-9 9 0 0 0,12-8 27 0 0,0 0-1 0 0,0 0 1 0 0,1 0-1 0 0,0 1 1 0 0,0-1-1 0 0,0 1 1 0 0,1 0 0 0 0,0 0-1 0 0,0 0 1 0 0,0 0-1 0 0,1 0 1 0 0,-1 9-1 0 0,-1 12 558 0 0,2 41 0 0 0,1-50-321 0 0,0-16-263 0 0,0 0-1 0 0,0-1 1 0 0,0 1 0 0 0,1 0 0 0 0,-1-1 0 0 0,0 1-1 0 0,1-1 1 0 0,-1 1 0 0 0,1-1 0 0 0,0 1-1 0 0,0-1 1 0 0,-1 1 0 0 0,1-1 0 0 0,0 1 0 0 0,0-1-1 0 0,0 0 1 0 0,0 1 0 0 0,1-1 0 0 0,-1 0-1 0 0,0 0 1 0 0,0 0 0 0 0,1 0 0 0 0,-1 0 0 0 0,0 0-1 0 0,1-1 1 0 0,-1 1 0 0 0,1 0 0 0 0,0-1-1 0 0,2 2 1 0 0,4 0 71 0 0,1-1-1 0 0,0 1 0 0 0,-1-2 1 0 0,15 1-1 0 0,-7 0-12 0 0,-7-1-34 0 0,-1 0 0 0 0,1 0 0 0 0,-1 0 0 0 0,1-1 0 0 0,-1-1 0 0 0,1 1 1 0 0,-1-1-1 0 0,13-5 0 0 0,-15 4-46 0 0,-1 1 1 0 0,0-1-1 0 0,0 0 1 0 0,-1 0-1 0 0,1-1 1 0 0,-1 1-1 0 0,1-1 1 0 0,-1 0-1 0 0,0 0 1 0 0,-1-1-1 0 0,1 1 1 0 0,-1-1-1 0 0,6-9 1 0 0,-3 3 57 0 0,-1 0 1 0 0,0 0-1 0 0,0-1 0 0 0,-1 1 0 0 0,0-1 1 0 0,-1 0-1 0 0,2-18 0 0 0,-5 29-59 0 0,-2-5-10 0 0,2 6-18 0 0,0 0-1 0 0,-1 0 1 0 0,1 0-1 0 0,0-1 0 0 0,0 1 1 0 0,0 0-1 0 0,0 0 1 0 0,0 0-1 0 0,0 0 0 0 0,0 0 1 0 0,0 0-1 0 0,0-1 1 0 0,0 1-1 0 0,0 0 0 0 0,0 0 1 0 0,-1 0-1 0 0,1 0 1 0 0,0 0-1 0 0,0 0 0 0 0,0 0 1 0 0,0 0-1 0 0,0 0 1 0 0,0-1-1 0 0,-1 1 0 0 0,1 0 1 0 0,0 0-1 0 0,0 0 1 0 0,0 0-1 0 0,0 0 1 0 0,0 0-1 0 0,-1 0 0 0 0,1 0 1 0 0,0 0-1 0 0,0 0 1 0 0,0 0-1 0 0,0 0 0 0 0,0 0 1 0 0,-1 0-1 0 0,1 0 1 0 0,0 0-1 0 0,0 0 0 0 0,0 0 1 0 0,0 1-1 0 0,0-1 1 0 0,-1 0-1 0 0,1 0 0 0 0,0 0 1 0 0,0 0-1 0 0,0 0 1 0 0,0 0-1 0 0,0 0 0 0 0,0 0 1 0 0,0 0-1 0 0,0 1 1 0 0,-1-1-1 0 0,1 0 0 0 0,-2 5-29 0 0,0-1-1 0 0,1 1 0 0 0,0 0 0 0 0,-1-1 1 0 0,1 1-1 0 0,1 0 0 0 0,-1 0 0 0 0,1 0 1 0 0,0 0-1 0 0,0 0 0 0 0,1 7 0 0 0,-1 18-41 0 0,-15 189-2973 0 0,14-207-6460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49.6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18 6824 0 0,'1'0'65'0'0,"-1"-1"0"0"0,1 1 1 0 0,-1 0-1 0 0,1 0 0 0 0,0-1 1 0 0,-1 1-1 0 0,1 0 0 0 0,-1 0 0 0 0,1 0 1 0 0,0 0-1 0 0,-1 0 0 0 0,1-1 1 0 0,0 1-1 0 0,-1 0 0 0 0,1 0 0 0 0,-1 1 1 0 0,1-1-1 0 0,0 0 0 0 0,-1 0 1 0 0,1 0-1 0 0,-1 0 0 0 0,2 1 0 0 0,5-1 724 0 0,-4-2-765 0 0,-1 0 0 0 0,1 1 0 0 0,-1-1-1 0 0,1 1 1 0 0,-1 0 0 0 0,1 0 0 0 0,0 0 0 0 0,0 0-1 0 0,0 0 1 0 0,0 0 0 0 0,-1 1 0 0 0,1 0-1 0 0,4-1 1 0 0,44 0-54 0 0,-41 1 30 0 0,-1 1-1 0 0,1 0 1 0 0,0 1 0 0 0,14 4-1 0 0,-21-5 1 0 0,-1 0 0 0 0,1 0 0 0 0,0 0 0 0 0,0 1 0 0 0,-1-1 0 0 0,1 0 0 0 0,-1 1 1 0 0,0 0-1 0 0,1-1 0 0 0,-1 1 0 0 0,0 0 0 0 0,0 0 0 0 0,0 1 0 0 0,0-1 0 0 0,0 0 0 0 0,-1 1 0 0 0,1-1 0 0 0,-1 1 0 0 0,2 4 0 0 0,2 7 1 0 0,-1 1 0 0 0,0 0 0 0 0,-1 0 0 0 0,2 30 0 0 0,-5-41-1 0 0,0 1 0 0 0,-1 0 0 0 0,1 0 0 0 0,-1-1-1 0 0,0 1 1 0 0,0 0 0 0 0,0-1 0 0 0,-1 1 0 0 0,0-1 0 0 0,0 1 0 0 0,0-1 0 0 0,0 0-1 0 0,-1 0 1 0 0,1 0 0 0 0,-1 0 0 0 0,0 0 0 0 0,-1-1 0 0 0,1 1 0 0 0,0-1 0 0 0,-6 4-1 0 0,-50 35 275 0 0,58-41-239 0 0,1-1 0 0 0,-1 0 1 0 0,1 0-1 0 0,0 1 0 0 0,-1-1 1 0 0,1 0-1 0 0,0 1 0 0 0,0-1 1 0 0,-1 0-1 0 0,1 1 0 0 0,0-1 1 0 0,0 0-1 0 0,-1 1 0 0 0,1-1 1 0 0,0 1-1 0 0,0-1 1 0 0,0 0-1 0 0,0 1 0 0 0,0-1 1 0 0,0 1-1 0 0,0-1 0 0 0,0 0 1 0 0,0 1-1 0 0,0-1 0 0 0,0 1 1 0 0,0-1-1 0 0,0 1 0 0 0,0-1 1 0 0,0 0-1 0 0,0 1 0 0 0,0-1 1 0 0,0 1-1 0 0,0-1 0 0 0,1 0 1 0 0,-1 1-1 0 0,0-1 0 0 0,0 1 1 0 0,1-1-1 0 0,-1 0 0 0 0,0 1 1 0 0,0-1-1 0 0,1 0 0 0 0,-1 0 1 0 0,0 1-1 0 0,1-1 0 0 0,-1 0 1 0 0,0 0-1 0 0,1 1 0 0 0,-1-1 1 0 0,1 0-1 0 0,-1 0 0 0 0,0 0 1 0 0,1 0-1 0 0,-1 1 0 0 0,1-1 1 0 0,-1 0-1 0 0,1 0 1 0 0,28 9 513 0 0,-26-8-518 0 0,8 2 13 0 0,-6-1-44 0 0,0 0 1 0 0,0-1-1 0 0,0 0 1 0 0,0 1 0 0 0,1-2-1 0 0,-1 1 1 0 0,0-1-1 0 0,1 0 1 0 0,-1 0-1 0 0,1 0 1 0 0,-1-1 0 0 0,0 1-1 0 0,1-1 1 0 0,4-2-1 0 0,13-8-284 0 0,-14 7 146 0 0,0 0 0 0 0,0-1-1 0 0,0 0 1 0 0,13-10-1 0 0,-4 0-1426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50.1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 1 6728 0 0,'0'-1'66'0'0,"-1"1"0"0"0,1 0 1 0 0,0 0-1 0 0,-1 0 0 0 0,1 0 1 0 0,0 0-1 0 0,0 0 0 0 0,-1 0 0 0 0,1 0 1 0 0,0 0-1 0 0,-1 0 0 0 0,1 0 1 0 0,0 1-1 0 0,-1-1 0 0 0,1 0 0 0 0,0 0 1 0 0,0 0-1 0 0,-1 0 0 0 0,1 0 1 0 0,0 1-1 0 0,0-1 0 0 0,-1 0 0 0 0,1 0 1 0 0,0 0-1 0 0,0 1 0 0 0,0-1 1 0 0,-1 0-1 0 0,1 0 0 0 0,0 1 0 0 0,0-1 1 0 0,0 0-1 0 0,4 10 678 0 0,21 15-1086 0 0,-14-14 508 0 0,28 36-155 0 0,-2 3 0 0 0,-3 1 0 0 0,-2 1 1 0 0,49 110-1 0 0,-49-83 0 0 0,-4 1 0 0 0,-3 1 0 0 0,14 87 0 0 0,-30-111 5 0 0,-3 1-1 0 0,-2-1 1 0 0,-3 1-1 0 0,-3 0 1 0 0,-1-1-1 0 0,-19 91 1 0 0,3-63-338 0 0,-3-1 1 0 0,-5 0 0 0 0,-51 112 0 0 0,71-179-5644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0.45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33 6632 0 0,'0'0'2805'0'0,"7"2"-2785"0"0,2 0-11 0 0,-1 0 0 0 0,1-1 0 0 0,0 0-1 0 0,-1 0 1 0 0,1-1 0 0 0,0 0 0 0 0,17-2 0 0 0,-18 1-18 0 0,1 0 0 0 0,-1 0 0 0 0,0 1 0 0 0,11 1 1 0 0,12 0-16 0 0,43-4 20 0 0,104 0-4 0 0,496 15 0 0 0,-447-13 8 0 0,743-13 1225 0 0,-559 7-28 0 0,104 0 514 0 0,-315 9-1137 0 0,238 6 840 0 0,-41-23-397 0 0,-266 6-58 0 0,-128 9-908 0 0,1-1 111 0 0,0 1 0 0 0,0-1 0 0 0,1 1 0 0 0,-1 0 0 0 0,0 0 0 0 0,0 1 0 0 0,0-1 0 0 0,0 1 0 0 0,0 0 1 0 0,0 0-1 0 0,0 0 0 0 0,0 1 0 0 0,7 3 0 0 0,-9-4-14 0 0,0-1-1 0 0,-1 1 1 0 0,1 0 0 0 0,0-1 0 0 0,0 0 0 0 0,0 1 0 0 0,0-1 0 0 0,0 0 0 0 0,3 0 0 0 0,-3-1 333 0 0,-15 1-272 0 0,-1 0-35 0 0,7-1-151 0 0,0 1-1 0 0,-1 0 1 0 0,1 0-1 0 0,0 1 1 0 0,0 0-1 0 0,-1 0 0 0 0,1 1 1 0 0,0 0-1 0 0,0 0 1 0 0,-10 5-1 0 0,15-6-92 0 0,0 0 0 0 0,0 0 0 0 0,-1 0 0 0 0,1 0-1 0 0,0 0 1 0 0,-1-1 0 0 0,1 1 0 0 0,0-1 0 0 0,-1 0 0 0 0,1 1-1 0 0,-1-1 1 0 0,1 0 0 0 0,-1-1 0 0 0,-4 0 0 0 0,-7-3-2870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2.1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92 29 7232 0 0,'-2'-2'159'0'0,"0"1"0"0"0,0-1 0 0 0,0 0 0 0 0,0 1 0 0 0,0-1 0 0 0,0 1 1 0 0,0-1-1 0 0,-1 1 0 0 0,1 0 0 0 0,-1 0 0 0 0,1 0 0 0 0,-1 0 0 0 0,1 1 0 0 0,-5-2 0 0 0,-11-7-227 0 0,19 10 67 0 0,0-1 0 0 0,0 0 0 0 0,0 0 0 0 0,0 1 0 0 0,0-1 0 0 0,-1 1 0 0 0,1-1 0 0 0,0 1 0 0 0,0-1 0 0 0,-1 1 0 0 0,1-1 0 0 0,0 1 0 0 0,-1 0 0 0 0,1-1 0 0 0,-1 1 0 0 0,1 0-1 0 0,0-1 1 0 0,0 3 0 0 0,13 11-9 0 0,15 3 11 0 0,-15-8 3 0 0,1 0-1 0 0,0-1 1 0 0,1-1 0 0 0,25 8 0 0 0,82 10 55 0 0,-88-20 31 0 0,-1 1 0 0 0,-1 2 1 0 0,34 13-1 0 0,-42-12 105 0 0,-13-5 130 0 0,0 1-1 0 0,0 0 0 0 0,0 1 1 0 0,15 10-1 0 0,-26-16-280 0 0,0 1 0 0 0,-1-1 0 0 0,1 0 1 0 0,0 1-1 0 0,0-1 0 0 0,-1 1 0 0 0,1-1 0 0 0,0 1 0 0 0,-1-1 1 0 0,1 1-1 0 0,-1 0 0 0 0,1-1 0 0 0,-1 1 0 0 0,1 0 1 0 0,-1-1-1 0 0,1 1 0 0 0,-1 0 0 0 0,0 0 0 0 0,1-1 0 0 0,-1 1 1 0 0,0 0-1 0 0,0 0 0 0 0,1 0 0 0 0,-1 0 0 0 0,0-1 0 0 0,0 1 1 0 0,0 0-1 0 0,0 0 0 0 0,0 0 0 0 0,0 0 0 0 0,0-1 0 0 0,0 1 1 0 0,-1 0-1 0 0,1 0 0 0 0,0 0 0 0 0,0-1 0 0 0,-1 1 0 0 0,1 0 1 0 0,0 0-1 0 0,-1-1 0 0 0,1 1 0 0 0,-1 0 0 0 0,1 0 0 0 0,-1-1 1 0 0,0 1-1 0 0,1-1 0 0 0,-1 1 0 0 0,1-1 0 0 0,-1 1 0 0 0,0-1 1 0 0,0 1-1 0 0,-7 4 139 0 0,1-1 1 0 0,0 0-1 0 0,-1-1 1 0 0,-11 4-1 0 0,5-1-14 0 0,-147 82 941 0 0,75-37-803 0 0,-158 80 917 0 0,236-127-1101 0 0,6-2-89 0 0,-1-1-1 0 0,1 1 1 0 0,-1-1-1 0 0,0 0 1 0 0,1 1-1 0 0,-1-1 1 0 0,0-1 0 0 0,-3 2-1 0 0,5-2-282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46.2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6632 0 0,'0'0'4385'0'0,"7"4"-5865"0"0,10 5 1477 0 0,0-2-1 0 0,0 0 1 0 0,1-1-1 0 0,25 6 1 0 0,15-4-15 0 0,1-2 0 0 0,73-2 0 0 0,-126 7-16 0 0,-3-9 32 0 0,0-1 0 0 0,0 1 0 0 0,0 0 0 0 0,0-1 0 0 0,0 0 0 0 0,6 2 0 0 0,-6-3 1 0 0,0 1 0 0 0,0 0 0 0 0,-1 0-1 0 0,1 0 1 0 0,-1 0 0 0 0,1 1 0 0 0,-1-1 0 0 0,4 3 0 0 0,-6-2 10 0 0,-1 0 0 0 0,1 0 0 0 0,-1-1 0 0 0,1 1 0 0 0,-1 0 0 0 0,0-1 0 0 0,0 1 0 0 0,0 0 0 0 0,0-1 0 0 0,0 1 0 0 0,0-1 0 0 0,0 1 0 0 0,-2 1 0 0 0,1-2-9 0 0,0 1 0 0 0,0 0 0 0 0,0 0 0 0 0,0 0-1 0 0,0 1 1 0 0,1-1 0 0 0,-1 0 0 0 0,1 1 0 0 0,0-1-1 0 0,-1 1 1 0 0,1-1 0 0 0,0 1 0 0 0,0 3-1 0 0,-7 39-30 0 0,3-6-12 0 0,3-31 40 0 0,-1 0 0 0 0,1-1 0 0 0,-1 1 0 0 0,0-1 1 0 0,-1 1-1 0 0,0-1 0 0 0,0 0 0 0 0,0 0 0 0 0,-1-1 0 0 0,0 0 0 0 0,0 1 0 0 0,-1-1 0 0 0,0-1 0 0 0,0 1 1 0 0,0-1-1 0 0,-11 6 0 0 0,7-4 2 0 0,4-3 2 0 0,0 0-1 0 0,0 0 1 0 0,-1-1-1 0 0,1 1 1 0 0,-10 2-1 0 0,12-5-87 0 0,0 1 0 0 0,0 0 1 0 0,0 0-1 0 0,0 0 0 0 0,0 0 0 0 0,0 1 0 0 0,1-1 0 0 0,-5 5 0 0 0,6-6-279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3.07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241 0 7232 0 0,'-1'0'77'0'0,"1"0"1"0"0,0 0-1 0 0,-1 0 1 0 0,1 0-1 0 0,0 0 1 0 0,0 0-1 0 0,-1 0 1 0 0,1 0-1 0 0,0 0 1 0 0,-1 0-1 0 0,1 0 0 0 0,0 0 1 0 0,-1 0-1 0 0,1 0 1 0 0,0 0-1 0 0,0 1 1 0 0,-1-1-1 0 0,1 0 1 0 0,0 0-1 0 0,0 0 1 0 0,-1 0-1 0 0,1 0 1 0 0,0 1-1 0 0,0-1 1 0 0,-1 0-1 0 0,1 0 1 0 0,0 0-1 0 0,0 1 1 0 0,0-1-1 0 0,-1 0 1 0 0,1 0-1 0 0,0 1 0 0 0,-13 15 287 0 0,-10 25-660 0 0,2 6 299 0 0,3 0 0 0 0,1 2 1 0 0,3-1-1 0 0,1 2 0 0 0,-5 53 1 0 0,-17 102 534 0 0,-15 96 394 0 0,45-259-760 0 0,2 0-1 0 0,1 0 1 0 0,3 0 0 0 0,8 58-1 0 0,-5-73-128 0 0,1 0 0 0 0,2-1-1 0 0,0 0 1 0 0,2 0 0 0 0,1-1 0 0 0,1 0 0 0 0,25 42-1 0 0,-31-59-371 0 0,1-1 1 0 0,0 0-1 0 0,0 1 0 0 0,1-2 0 0 0,7 7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3.7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6728 0 0,'0'0'2354'0'0,"0"4"-2171"0"0,0-1-172 0 0,1 0 0 0 0,0 0 0 0 0,-1 0 0 0 0,1 0 0 0 0,0-1-1 0 0,1 1 1 0 0,-1 0 0 0 0,0 0 0 0 0,1-1 0 0 0,0 1 0 0 0,-1-1 0 0 0,1 1 0 0 0,0-1 0 0 0,0 0 0 0 0,0 1-1 0 0,1-1 1 0 0,-1 0 0 0 0,0-1 0 0 0,6 4 0 0 0,7 5 315 0 0,0-2-1 0 0,22 10 1 0 0,-20-11 143 0 0,-10-3-330 0 0,-1 0 1 0 0,0 1-1 0 0,0-1 1 0 0,0 1-1 0 0,-1 0 1 0 0,0 1-1 0 0,0-1 1 0 0,0 1-1 0 0,-1 0 1 0 0,1 0-1 0 0,-2 1 1 0 0,1-1-1 0 0,-1 1 1 0 0,1 0-1 0 0,3 13 1 0 0,0 3 243 0 0,-1 0 1 0 0,-1 1 0 0 0,3 38 0 0 0,-8-58-301 0 0,0 0 0 0 0,0 0 1 0 0,0-1-1 0 0,-1 1 0 0 0,1 0 1 0 0,-1 0-1 0 0,0 0 0 0 0,-2 4 1 0 0,3-8-76 0 0,0 1 0 0 0,0 0 0 0 0,-1 0 0 0 0,1-1 0 0 0,0 1 0 0 0,-1 0 0 0 0,1 0 0 0 0,-1-1 0 0 0,1 1 0 0 0,-1-1 0 0 0,1 1 0 0 0,-1 0 0 0 0,1-1 0 0 0,-1 1 0 0 0,0-1 0 0 0,1 1 0 0 0,-1-1 0 0 0,0 1 0 0 0,1-1 0 0 0,-1 0 0 0 0,0 1 0 0 0,0-1 0 0 0,1 0 0 0 0,-1 0 0 0 0,0 1 0 0 0,0-1 0 0 0,0 0 0 0 0,1 0 0 0 0,-1 0 0 0 0,0 0 0 0 0,0 0 0 0 0,0 0 0 0 0,0 0 0 0 0,1 0 0 0 0,-1-1 0 0 0,0 1 0 0 0,0 0 0 0 0,1 0 0 0 0,-1-1 0 0 0,0 1 0 0 0,0 0 0 0 0,1-1 0 0 0,-1 1 0 0 0,-1-2 0 0 0,-8-5-240 0 0,1-1-1 0 0,0 0 0 0 0,0-1 1 0 0,0 0-1 0 0,1 0 0 0 0,1-1 1 0 0,0 0-1 0 0,0-1 0 0 0,1 1 1 0 0,0-1-1 0 0,1 0 0 0 0,0-1 1 0 0,1 1-1 0 0,0-1 0 0 0,-3-16 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4.0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0 270 11856 0 0,'5'-7'0'0'0,"6"-4"512"0"0,7-11 8 0 0,6-9-456 0 0,3-12 0 0 0,9-1 1504 0 0,0 6 16 0 0,-12 7-889 0 0,-6 8 9 0 0,-5 12-192 0 0,-1 5 8 0 0,-6 3-144 0 0,3 6 0 0 0,0 12-416 0 0,13 12 16 0 0,3 20-440 0 0,0-7-8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4.6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 1 6632 0 0,'-1'0'27'0'0,"1"0"-1"0"0,-1 0 1 0 0,1 0 0 0 0,-1 0 0 0 0,1 1-1 0 0,-1-1 1 0 0,1 0 0 0 0,0 0 0 0 0,-1 1-1 0 0,1-1 1 0 0,-1 0 0 0 0,1 1 0 0 0,0-1 0 0 0,-1 0-1 0 0,1 1 1 0 0,0-1 0 0 0,-1 1 0 0 0,1-1-1 0 0,0 1 1 0 0,-1-1 0 0 0,1 0 0 0 0,0 1-1 0 0,0-1 1 0 0,0 1 0 0 0,0-1 0 0 0,-1 1-1 0 0,1-1 1 0 0,0 1 0 0 0,0-1 0 0 0,0 1 0 0 0,0 0-1 0 0,0 0 1 0 0,0 25 1373 0 0,1-14-1091 0 0,-9 318-127 0 0,8-304-149 0 0,4 33-1 0 0,0 7 1 0 0,-4-6-1241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5.0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11 173 6424 0 0,'-1'-2'41'0'0,"0"1"0"0"0,0-1 0 0 0,0 1 1 0 0,0-1-1 0 0,0 1 0 0 0,0-1 0 0 0,0 0 1 0 0,1 1-1 0 0,-1-1 0 0 0,1 0 0 0 0,-1 0 1 0 0,1 1-1 0 0,-1-1 0 0 0,1 0 0 0 0,0 0 0 0 0,0-2 1 0 0,5-33 1218 0 0,-1 7-691 0 0,-5 9-542 0 0,0 16-20 0 0,1 1 1 0 0,-1-1-1 0 0,1 0 0 0 0,1 0 1 0 0,-1 0-1 0 0,1 0 0 0 0,1-6 1 0 0,-2 10-6 0 0,1 0-1 0 0,-1 1 1 0 0,1-1 0 0 0,0 1 0 0 0,-1-1 0 0 0,1 0 0 0 0,-1 1 0 0 0,1 0 0 0 0,0-1 0 0 0,-1 1-1 0 0,1-1 1 0 0,0 1 0 0 0,0 0 0 0 0,-1-1 0 0 0,1 1 0 0 0,0 0 0 0 0,0 0 0 0 0,-1 0-1 0 0,1-1 1 0 0,0 1 0 0 0,0 0 0 0 0,1 0 0 0 0,23 1 53 0 0,-15-1-1 0 0,-2 0 31 0 0,11 0 189 0 0,-1 0 1 0 0,1 1-1 0 0,-1 1 1 0 0,22 5-1 0 0,-35-5-97 0 0,-1-1 0 0 0,1 0 0 0 0,-1 1 0 0 0,1 0 0 0 0,-1 0 0 0 0,0 0 0 0 0,0 1 0 0 0,0-1 0 0 0,0 1 0 0 0,0 0 0 0 0,0 0 0 0 0,-1 0 1 0 0,1 1-1 0 0,-1-1 0 0 0,0 1 0 0 0,0 0 0 0 0,-1 0 0 0 0,1 0 0 0 0,-1 0 0 0 0,0 0 0 0 0,0 1 0 0 0,2 4 0 0 0,-1 1 6 0 0,0 1 0 0 0,0 0 0 0 0,-2 0 0 0 0,1 0 0 0 0,-1 0 0 0 0,-1 1 0 0 0,0-1 0 0 0,-1 14 0 0 0,0-21-147 0 0,0 0-1 0 0,1 0 1 0 0,-1 1 0 0 0,-1-1 0 0 0,1 0-1 0 0,-1-1 1 0 0,1 1 0 0 0,-1 0-1 0 0,0 0 1 0 0,-1-1 0 0 0,1 1 0 0 0,-1-1-1 0 0,1 0 1 0 0,-1 0 0 0 0,0 0 0 0 0,0 0-1 0 0,0 0 1 0 0,-1 0 0 0 0,1-1-1 0 0,-1 0 1 0 0,1 1 0 0 0,-1-2 0 0 0,0 1-1 0 0,0 0 1 0 0,-4 1 0 0 0,-18 3 88 0 0,0-2 1 0 0,0 0-1 0 0,0-2 1 0 0,-44-1-1 0 0,62-1-149 0 0,6 0-208 0 0,1 0 0 0 0,-1 0 0 0 0,0 0 1 0 0,1 0-1 0 0,-1 0 0 0 0,1-1 0 0 0,-1 1 0 0 0,1 0 0 0 0,-1-1 0 0 0,1 1 0 0 0,-3-2 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15.7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6632 0 0,'0'15'1597'0'0,"5"17"-6"0"0,15 12-1619 0 0,31 49 1 0 0,2 6 6 0 0,-16-22 149 0 0,-4 2 0 0 0,-4 2 0 0 0,-3 1 0 0 0,-4 0 0 0 0,-3 2 1 0 0,-4 0-1 0 0,-4 1 0 0 0,1 170 0 0 0,-19-174 338 0 0,-25 123 1 0 0,2-28 64 0 0,17-61-290 0 0,-17 108 127 0 0,-54 86-1813 0 0,75-280-6792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4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7136 0 0,'0'0'2428'0'0,"6"2"-2586"0"0,10 3 161 0 0,0 2 0 0 0,-1 0-1 0 0,0 1 1 0 0,0 0 0 0 0,0 1-1 0 0,24 21 1 0 0,-29-20 38 0 0,-7-7-27 0 0,-1 0-1 0 0,1-1 1 0 0,0 0-1 0 0,0 1 1 0 0,0-1-1 0 0,0 0 1 0 0,5 2-1 0 0,64 29 731 0 0,124 39-1 0 0,89 7 1207 0 0,-217-61-1679 0 0,1121 240 2865 0 0,-564-133-2197 0 0,-585-116-894 0 0,375 71 330 0 0,-263-58-231 0 0,418 81 256 0 0,322 160 192 0 0,-349-94-288 0 0,11-35 342 0 0,-109-63-169 0 0,-81-16-234 0 0,-294-42-248 0 0,122 26-28 0 0,-182-37-47 0 0,-6-1 148 0 0,0 0 0 0 0,-1 0 1 0 0,1 0-1 0 0,0 0 0 0 0,-1 0 0 0 0,1 1 0 0 0,3 2 0 0 0,-7-4-44 0 0,1 1 0 0 0,0 0 0 0 0,-1-1 0 0 0,1 1-1 0 0,-1 0 1 0 0,1 0 0 0 0,-1-1 0 0 0,1 1 0 0 0,-1 0 0 0 0,1 0 0 0 0,-1 0 0 0 0,0 0-1 0 0,1-1 1 0 0,-1 1 0 0 0,0 0 0 0 0,0 0 0 0 0,0 0 0 0 0,0 0 0 0 0,0 0 0 0 0,0 0 0 0 0,0 0-1 0 0,0 0 1 0 0,0 0 0 0 0,0 0 0 0 0,0 0 0 0 0,-1 0 0 0 0,1-1 0 0 0,0 1 0 0 0,-1 0-1 0 0,1 0 1 0 0,0 0 0 0 0,-1 0 0 0 0,0 1 0 0 0,-3 4 48 0 0,2 0-52 0 0,-1 0 1 0 0,0-1-1 0 0,-1 1 0 0 0,1-1 1 0 0,-7 7-1 0 0,9-10-40 0 0,-1-1-1 0 0,0 1 0 0 0,0-1 0 0 0,-1 1 0 0 0,1-1 1 0 0,0 0-1 0 0,0 0 0 0 0,-1 0 0 0 0,1 0 0 0 0,-1 0 1 0 0,1 0-1 0 0,0-1 0 0 0,-1 1 0 0 0,0-1 0 0 0,1 0 1 0 0,-1 0-1 0 0,-2 0 0 0 0,-20 1-131 0 0,-1 2 1 0 0,1 0-1 0 0,0 1 0 0 0,-27 9 0 0 0,-77 32-3309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22 6728 0 0,'0'0'2665'0'0,"-6"-4"-2653"0"0,-15-12-8 0 0,20 16-4 0 0,1-1 0 0 0,-1 1 0 0 0,1 0 0 0 0,-1 0 1 0 0,1 0-1 0 0,-1 0 0 0 0,1 0 0 0 0,-1 0 0 0 0,1-1 0 0 0,-1 1 0 0 0,0 1 0 0 0,1-1 0 0 0,-1 0 1 0 0,1 0-1 0 0,-1 0 0 0 0,1 0 0 0 0,-1 0 0 0 0,1 0 0 0 0,-1 1 0 0 0,1-1 0 0 0,-1 0 0 0 0,1 0 1 0 0,-1 1-1 0 0,1-1 0 0 0,-1 0 0 0 0,1 1 0 0 0,0-1 0 0 0,-1 0 0 0 0,1 1 0 0 0,-1-1 0 0 0,1 1 1 0 0,0-1-1 0 0,0 1 0 0 0,-1-1 0 0 0,1 1 0 0 0,0-1 0 0 0,0 1 0 0 0,-1 0 0 0 0,-7 19 3 0 0,8-17-3 0 0,0 0 0 0 0,1 0 0 0 0,0 0 0 0 0,-1 0 0 0 0,1 1 0 0 0,0-1 0 0 0,1 0 0 0 0,-1 0 0 0 0,0-1 0 0 0,1 1 0 0 0,0 0 0 0 0,2 3 0 0 0,2 5 0 0 0,3 6 1 0 0,1-1 0 0 0,0 0 0 0 0,1-1 0 0 0,1 0 0 0 0,0-1 0 0 0,1 0 0 0 0,15 12 0 0 0,0-4 1 0 0,0-1 1 0 0,60 33 0 0 0,-80-50-3 0 0,15 8 63 0 0,0 2-1 0 0,-1 0 0 0 0,34 29 0 0 0,-47-36 37 0 0,0 0-1 0 0,0-1 1 0 0,0 0-1 0 0,1-1 1 0 0,13 6-1 0 0,22 13 240 0 0,-16-4 173 0 0,30 28-1 0 0,-35-28 19 0 0,-22-19-455 0 0,-1 0 1 0 0,1 0 0 0 0,-1 1 0 0 0,1-1 0 0 0,-1 0 0 0 0,0 1-1 0 0,1 0 1 0 0,-1-1 0 0 0,0 1 0 0 0,0 0 0 0 0,0-1 0 0 0,0 1 0 0 0,0 0-1 0 0,-1 0 1 0 0,1 0 0 0 0,0 0 0 0 0,-1 0 0 0 0,0 0 0 0 0,1 0-1 0 0,-1 2 1 0 0,0-3-20 0 0,-1 0 1 0 0,1 1-1 0 0,-1-1 0 0 0,0 0 0 0 0,1 0 0 0 0,-1 1 0 0 0,0-1 0 0 0,0 0 1 0 0,0 0-1 0 0,0 0 0 0 0,0 0 0 0 0,0 0 0 0 0,0 0 0 0 0,0 0 1 0 0,0 0-1 0 0,0 0 0 0 0,0-1 0 0 0,-1 1 0 0 0,1 0 0 0 0,0-1 0 0 0,0 1 1 0 0,-1-1-1 0 0,1 1 0 0 0,-1-1 0 0 0,1 0 0 0 0,0 0 0 0 0,-3 1 1 0 0,-53 5 534 0 0,1-2 0 0 0,-66-4 0 0 0,61-1-429 0 0,-15 0-41 0 0,-106 3-125 0 0,167 1-305 0 0,0 0-1 0 0,1 0 1 0 0,0 2 0 0 0,0 0-1 0 0,0 0 1 0 0,1 1 0 0 0,-1 1-1 0 0,-12 8 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5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26 6728 0 0,'-3'-2'164'0'0,"0"0"0"0"0,-1 1 0 0 0,1 0 0 0 0,-1-1 0 0 0,0 1 0 0 0,-6-1 0 0 0,7 2-55 0 0,1-1 1 0 0,-1 1-1 0 0,0-1 1 0 0,0 0-1 0 0,1 0 1 0 0,-1 0 0 0 0,0 0-1 0 0,1 0 1 0 0,-1-1-1 0 0,1 1 1 0 0,-4-3-1 0 0,13 10-68 0 0,0-1-1 0 0,0 0 0 0 0,1 0 0 0 0,-1 0 0 0 0,1-1 0 0 0,10 4 0 0 0,60 20-82 0 0,-45-16 71 0 0,-2-3 12 0 0,62 11-1 0 0,-61-15 6 0 0,55 17 1 0 0,-83-20-29 0 0,-1-1 0 0 0,0 0 0 0 0,0 1 0 0 0,0 0 0 0 0,0-1 1 0 0,0 1-1 0 0,-1 0 0 0 0,1 1 0 0 0,0-1 0 0 0,-1 0 0 0 0,1 1 1 0 0,-1 0-1 0 0,0-1 0 0 0,0 1 0 0 0,0 0 0 0 0,-1 0 0 0 0,1 0 0 0 0,0 0 1 0 0,-1 0-1 0 0,0 1 0 0 0,0-1 0 0 0,0 0 0 0 0,0 1 0 0 0,-1-1 1 0 0,1 0-1 0 0,-1 1 0 0 0,0 6 0 0 0,0-5 16 0 0,0 0-1 0 0,-1 0 0 0 0,0 0 1 0 0,0 0-1 0 0,0 0 1 0 0,0-1-1 0 0,-1 1 1 0 0,0 0-1 0 0,0-1 1 0 0,0 1-1 0 0,-1-1 0 0 0,1 1 1 0 0,-1-1-1 0 0,0 0 1 0 0,0 0-1 0 0,-1-1 1 0 0,1 1-1 0 0,-8 5 1 0 0,2-4-13 0 0,0 0-1 0 0,0 0 1 0 0,0-1 0 0 0,-1 0 0 0 0,0-1 0 0 0,1 0 0 0 0,-20 3 0 0 0,17-4-9 0 0,1 0 0 0 0,-1 1 0 0 0,1 1 0 0 0,0 0-1 0 0,0 0 1 0 0,-17 10 0 0 0,16-4-1 0 0,0 0-1 0 0,0 0 1 0 0,1 1 0 0 0,1 0-1 0 0,0 1 1 0 0,0 0-1 0 0,1 1 1 0 0,1 0 0 0 0,0 0-1 0 0,-10 25 1 0 0,-4 14-14 0 0,-22 84 0 0 0,42-129 2 0 0,-19 79 72 0 0,19-77-307 0 0,1 0-1 0 0,1 0 0 0 0,-1 0 0 0 0,1 0 1 0 0,1 1-1 0 0,3 17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32 7024 0 0,'-2'-2'131'0'0,"0"-1"1"0"0,-1 1-1 0 0,1 0 1 0 0,0 0-1 0 0,-1 0 1 0 0,1 0-1 0 0,-1 1 1 0 0,1-1-1 0 0,-1 1 1 0 0,0-1-1 0 0,0 1 1 0 0,0 0-1 0 0,0 0 1 0 0,0 0-1 0 0,-3 0 1 0 0,-4-1-107 0 0,1 0 1 0 0,0 1-1 0 0,0 1 0 0 0,-1 0 1 0 0,1 0-1 0 0,0 0 1 0 0,-10 3-1 0 0,13-2-23 0 0,1 1-1 0 0,0 0 1 0 0,0 0 0 0 0,0 0-1 0 0,0 1 1 0 0,0-1 0 0 0,0 1-1 0 0,1 1 1 0 0,-1-1 0 0 0,1 0-1 0 0,0 1 1 0 0,0 0 0 0 0,-5 6-1 0 0,-3 7 9 0 0,0 0-1 0 0,1 1 0 0 0,0 0 0 0 0,2 0 0 0 0,0 1 1 0 0,1 1-1 0 0,1 0 0 0 0,1 0 0 0 0,-5 31 0 0 0,2-2 16 0 0,4 0 0 0 0,0 98 0 0 0,6-105-20 0 0,1 0 0 0 0,3 0 0 0 0,1 0 0 0 0,3 0 0 0 0,1-1 1 0 0,2-1-1 0 0,1 0 0 0 0,3 0 0 0 0,1-2 0 0 0,37 63 0 0 0,15-3-305 0 0,4-3 0 0 0,5-3 0 0 0,153 141 0 0 0,-213-217-5693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05.62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7232 0 0,'0'0'1048'0'0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6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81 6728 0 0,'-11'-55'2369'0'0,"11"54"-2364"0"0,0 0 1 0 0,0 1-1 0 0,0-1 0 0 0,0 0 0 0 0,0 0 1 0 0,0 0-1 0 0,0 0 0 0 0,0 0 0 0 0,1 0 1 0 0,-1 0-1 0 0,0 0 0 0 0,1 0 0 0 0,-1 0 1 0 0,0 0-1 0 0,1 0 0 0 0,-1 1 1 0 0,1-1-1 0 0,-1 0 0 0 0,1 0 0 0 0,0 1 1 0 0,-1-1-1 0 0,1 0 0 0 0,1 0 0 0 0,0 0-3 0 0,0 0 0 0 0,1 0 0 0 0,-1 1 0 0 0,0 0-1 0 0,1-1 1 0 0,-1 1 0 0 0,0 0 0 0 0,5 0 0 0 0,15 1 62 0 0,0 2 0 0 0,0 0 0 0 0,0 1 0 0 0,-1 1 0 0 0,1 1 0 0 0,-1 1 0 0 0,0 1 0 0 0,-1 0 0 0 0,0 2 0 0 0,20 13 0 0 0,-35-20-61 0 0,-1 0 1 0 0,0 0 0 0 0,0 1 0 0 0,0-1 0 0 0,0 1-1 0 0,-1 0 1 0 0,0 0 0 0 0,1 1 0 0 0,-1-1-1 0 0,-1 1 1 0 0,1-1 0 0 0,-1 1 0 0 0,0 0-1 0 0,0 0 1 0 0,0 0 0 0 0,0 0 0 0 0,-1 0-1 0 0,0 0 1 0 0,0 7 0 0 0,0-4 3 0 0,0 1 1 0 0,-1-1-1 0 0,0 0 0 0 0,-1 1 0 0 0,0-1 1 0 0,0 0-1 0 0,0 1 0 0 0,-1-1 1 0 0,-1 0-1 0 0,0 0 0 0 0,-5 11 0 0 0,-5 6 5 0 0,5-12-2 0 0,1 1 0 0 0,1-1 0 0 0,-7 21 0 0 0,-30 115 102 0 0,40-137-91 0 0,0 1-1 0 0,1 0 1 0 0,0-1 0 0 0,1 1-1 0 0,1 0 1 0 0,0 0-1 0 0,2 22 1 0 0,2-12-487 0 0,0-1-1 0 0,13 37 1 0 0,-13-47-5994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6728 0 0,'24'-4'2964'0'0,"3"-1"-3162"0"0,38 5 172 0 0,0 3 0 0 0,0 3 0 0 0,67 14 0 0 0,-128-19-53 0 0,0 0 0 0 0,0 0 0 0 0,0 1 0 0 0,0-1-1 0 0,-1 1 1 0 0,1 0 0 0 0,-1 0 0 0 0,1 0 0 0 0,-1 0-1 0 0,0 0 1 0 0,0 1 0 0 0,0 0 0 0 0,0-1 0 0 0,4 6-1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8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40 6632 0 0,'0'0'2617'0'0,"0"-23"-2489"0"0,1 22-129 0 0,-1 0 0 0 0,1 0 0 0 0,0 0 0 0 0,0 0 0 0 0,-1 0 0 0 0,1 0 0 0 0,0 0-1 0 0,0 0 1 0 0,0 0 0 0 0,0 0 0 0 0,0 0 0 0 0,0 1 0 0 0,1-1 0 0 0,-1 0 0 0 0,0 1 0 0 0,0-1 0 0 0,0 1 0 0 0,1-1 0 0 0,-1 1 0 0 0,0 0 0 0 0,0 0-1 0 0,1-1 1 0 0,-1 1 0 0 0,0 0 0 0 0,1 0 0 0 0,0 0 0 0 0,39 0-25 0 0,-26 2 28 0 0,1 0-1 0 0,0 1 0 0 0,0 1 0 0 0,-1 0 0 0 0,1 1 0 0 0,-1 1 1 0 0,-1 0-1 0 0,21 12 0 0 0,-31-15 0 0 0,0 1 0 0 0,0-1 0 0 0,-1 1-1 0 0,1 0 1 0 0,-1 0 0 0 0,0 1 0 0 0,0-1 0 0 0,0 1 0 0 0,-1 0 0 0 0,0-1-1 0 0,1 1 1 0 0,-2 0 0 0 0,1 0 0 0 0,-1 1 0 0 0,1-1 0 0 0,-1 0-1 0 0,-1 0 1 0 0,1 1 0 0 0,-1-1 0 0 0,0 0 0 0 0,-1 9 0 0 0,0-11 1 0 0,0 0-1 0 0,0 0 1 0 0,0-1 0 0 0,0 1 0 0 0,0 0 0 0 0,-1 0 0 0 0,0-1 0 0 0,1 1 0 0 0,-1-1-1 0 0,0 0 1 0 0,0 1 0 0 0,0-1 0 0 0,-1 0 0 0 0,1 0 0 0 0,-5 3 0 0 0,-2 1 6 0 0,0 0 1 0 0,-19 9 0 0 0,22-12-12 0 0,0-1 0 0 0,1 1 1 0 0,-1 0-1 0 0,1 0 0 0 0,0 1 1 0 0,0 0-1 0 0,0 0 0 0 0,1 0 1 0 0,-1 0-1 0 0,1 1 0 0 0,-4 5 1 0 0,7-9 2 0 0,1-1 0 0 0,-1 1 0 0 0,1 0 0 0 0,-1-1 1 0 0,1 1-1 0 0,-1 0 0 0 0,1 0 0 0 0,0-1 0 0 0,-1 1 1 0 0,1 0-1 0 0,0 0 0 0 0,-1 0 0 0 0,1-1 0 0 0,0 1 0 0 0,0 0 1 0 0,0 0-1 0 0,0 0 0 0 0,0 0 0 0 0,0 1 0 0 0,1-2 1 0 0,0 1 0 0 0,0 0 0 0 0,0 0 0 0 0,0 0-1 0 0,0-1 1 0 0,0 1 0 0 0,0-1 0 0 0,1 1-1 0 0,-1-1 1 0 0,0 1 0 0 0,0-1 0 0 0,1 1 0 0 0,1-1-1 0 0,44 10 22 0 0,-30-7-18 0 0,-1 1 1 0 0,26 8-1 0 0,-39-10 6 0 0,-1-1 1 0 0,1 1-1 0 0,0 0 0 0 0,-1-1 1 0 0,1 1-1 0 0,-1 0 0 0 0,1 1 0 0 0,-1-1 1 0 0,0 0-1 0 0,0 1 0 0 0,0-1 1 0 0,0 1-1 0 0,-1 0 0 0 0,1-1 1 0 0,-1 1-1 0 0,1 0 0 0 0,-1 0 0 0 0,0 0 1 0 0,0 0-1 0 0,0 0 0 0 0,0 5 1 0 0,1 6 267 0 0,-1 0 1 0 0,0 0 0 0 0,-3 23-1 0 0,1-7 818 0 0,-8-24-786 0 0,-1 1-334 0 0,1 0 0 0 0,-2-1 0 0 0,1 0 0 0 0,-1-1 1 0 0,1 0-1 0 0,-1-1 0 0 0,-1 0 0 0 0,1-1 0 0 0,-1 0 1 0 0,1-1-1 0 0,-14 2 0 0 0,4-3-89 0 0,0-1 0 0 0,0-1 0 0 0,0-1 1 0 0,0-1-1 0 0,-33-8 0 0 0,12 0-1392 0 0,33 9-5439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1:5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6632 0 0,'0'0'20'0'0,"0"0"0"0"0,0 0-1 0 0,-1 0 1 0 0,1 0 0 0 0,0 0 0 0 0,0 0 0 0 0,-1-1 0 0 0,1 1 0 0 0,0 0-1 0 0,-1 0 1 0 0,1 0 0 0 0,0 0 0 0 0,0 0 0 0 0,-1 0 0 0 0,1 0 0 0 0,0 1-1 0 0,-1-1 1 0 0,1 0 0 0 0,0 0 0 0 0,0 0 0 0 0,-1 0 0 0 0,1 0 0 0 0,0 0-1 0 0,0 0 1 0 0,-1 1 0 0 0,1-1 0 0 0,0 0 0 0 0,0 0 0 0 0,0 0 0 0 0,-1 1-1 0 0,1-1 1 0 0,0 0 0 0 0,0 0 0 0 0,0 0 0 0 0,0 1 0 0 0,-1-1 0 0 0,1 0-1 0 0,0 1 1 0 0,0-1 0 0 0,0 0 0 0 0,0 0 0 0 0,0 1 0 0 0,0-1 0 0 0,0 0-1 0 0,0 0 1 0 0,0 1 0 0 0,0-1 0 0 0,0 0 0 0 0,0 1 0 0 0,0-1 0 0 0,0 0-1 0 0,0 0 1 0 0,0 1 0 0 0,0-1 0 0 0,0 0 0 0 0,0 1 0 0 0,0-1 0 0 0,0 0-1 0 0,1 1 1 0 0,12 15 1403 0 0,-12-15-1389 0 0,37 41-22 0 0,-1 2 0 0 0,-3 1 0 0 0,-2 2 1 0 0,-1 1-1 0 0,26 60 0 0 0,-17-25 144 0 0,-5 2 1 0 0,-3 1-1 0 0,23 100 0 0 0,-5 63 469 0 0,-42-193-255 0 0,-3 0-1 0 0,-2 90 1 0 0,-8-60-13 0 0,-3-1 0 0 0,-4 1 0 0 0,-4-2 0 0 0,-51 158 0 0 0,34-167-42 0 0,-61 106 0 0 0,46-94-1929 0 0,38-68-7323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16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7024 0 0,'0'0'2470'0'0,"-6"0"-2460"0"0,-35 0-30 0 0,42 29-47 0 0,30-30 57 0 0,46-9 1 0 0,9 0-1 0 0,61 6-5 0 0,0 7 0 0 0,198 29 1 0 0,8 3 14 0 0,-167-12 13 0 0,-153-18-10 0 0,-9-3 6 0 0,45-1 0 0 0,-43-1-2 0 0,-89-4 30 0 0,39 2-41 0 0,0 1-1 0 0,-36 2 1 0 0,50 0-99 0 0,6 0-18 0 0,-1 0 0 0 0,0-1 0 0 0,0 0-1 0 0,0 0 1 0 0,0 0 0 0 0,0 0 0 0 0,1-1 0 0 0,-7-1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1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6928 0 0,'-1'0'70'0'0,"1"0"0"0"0,-1 0 0 0 0,1 0 0 0 0,0 0-1 0 0,-1 0 1 0 0,1 0 0 0 0,0 0 0 0 0,-1 0 0 0 0,1 0 0 0 0,0 0 0 0 0,-1 0 0 0 0,1 0 0 0 0,0 1 0 0 0,-1-1 0 0 0,1 0 0 0 0,0 0 0 0 0,0 0 0 0 0,-1 1 0 0 0,1-1 0 0 0,0 0 0 0 0,0 0-1 0 0,-1 1 1 0 0,1-1 0 0 0,0 0 0 0 0,0 0 0 0 0,0 1 0 0 0,-1-1 0 0 0,1 0 0 0 0,0 1 0 0 0,0-1 0 0 0,0 0 0 0 0,0 1 0 0 0,1 14 287 0 0,1-11-384 0 0,-1-1 0 0 0,0 0 0 0 0,1 0 0 0 0,-1 0 0 0 0,1 0 0 0 0,0 0 0 0 0,2 3 0 0 0,10 6 28 0 0,1-1-1 0 0,0 0 1 0 0,0-1-1 0 0,1 0 1 0 0,0-1-1 0 0,1-1 1 0 0,0-1-1 0 0,26 8 1 0 0,7-2-4 0 0,85 10 0 0 0,-135-23 3 0 0,11 1 0 0 0,-3 0 0 0 0,1 0 0 0 0,-1 1 0 0 0,12 3 0 0 0,-19-4 0 0 0,1 0 0 0 0,0-1 0 0 0,0 1 0 0 0,-1 0 0 0 0,1 0 0 0 0,-1 0 0 0 0,1 0 0 0 0,-1 0 0 0 0,1 0 0 0 0,-1 1 0 0 0,1-1 0 0 0,-1 0 0 0 0,0 1 0 0 0,0-1 0 0 0,0 1 0 0 0,0-1 0 0 0,0 1 0 0 0,0 0 0 0 0,0-1 0 0 0,0 4 0 0 0,2 1 0 0 0,-1 0 0 0 0,1 0 1 0 0,0 0-1 0 0,5 9 0 0 0,-5-11-4 0 0,0 1 0 0 0,0 0-1 0 0,-1-1 1 0 0,0 1 0 0 0,3 8-1 0 0,-5-10 3 0 0,0-1-1 0 0,1 1 1 0 0,-1-1-1 0 0,0 1 1 0 0,0-1-1 0 0,-1 1 0 0 0,1-1 1 0 0,0 1-1 0 0,-1-1 1 0 0,0 1-1 0 0,1-1 1 0 0,-1 1-1 0 0,0-1 1 0 0,0 0-1 0 0,-3 4 0 0 0,3-3 0 0 0,-1-1 0 0 0,1 1 0 0 0,-1-1-1 0 0,0 0 1 0 0,0 0 0 0 0,0 0 0 0 0,0 0-1 0 0,0 0 1 0 0,0 0 0 0 0,-5 3 0 0 0,1-2-1 0 0,-1 0 1 0 0,0-1-1 0 0,-14 4 1 0 0,-99 21-5 0 0,-34 8 3 0 0,141-31 34 0 0,1 1 0 0 0,0 0 0 0 0,0 1-1 0 0,0 0 1 0 0,1 1 0 0 0,0 0 0 0 0,0 0 0 0 0,0 2 0 0 0,-9 9 0 0 0,7-5-270 0 0,0 0 0 0 0,1 1 0 0 0,1 1 0 0 0,0 0 0 0 0,-11 23-1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1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6824 0 0,'0'0'57'0'0,"1"0"1"0"0,-1 0-1 0 0,1 0 1 0 0,-1 0 0 0 0,1 0-1 0 0,-1 0 1 0 0,1 0-1 0 0,-1 0 1 0 0,1 0-1 0 0,-1 0 1 0 0,1 0 0 0 0,-1 0-1 0 0,0-1 1 0 0,1 1-1 0 0,-1 0 1 0 0,1 0-1 0 0,-1-1 1 0 0,1 1 0 0 0,-1 0-1 0 0,0-1 1 0 0,1 1-1 0 0,-1 0 1 0 0,0-1-1 0 0,1 1 1 0 0,-1-1-1 0 0,0 1 1 0 0,0 0 0 0 0,1-1-1 0 0,-1 1 1 0 0,0-1-1 0 0,1 0-40 0 0,-1 0 0 0 0,0 1 0 0 0,1-1-1 0 0,-1 0 1 0 0,1 1 0 0 0,-1-1 0 0 0,1 1-1 0 0,-1-1 1 0 0,1 1 0 0 0,-1-1 0 0 0,1 1-1 0 0,-1-1 1 0 0,1 1 0 0 0,0-1 0 0 0,-1 1-1 0 0,1 0 1 0 0,0-1 0 0 0,0 1 0 0 0,-1 0-1 0 0,1 0 1 0 0,0-1 0 0 0,0 1 0 0 0,-1 0-1 0 0,1 0 1 0 0,0 0 0 0 0,0 0 0 0 0,-1 0-1 0 0,1 0 1 0 0,0 0 0 0 0,0 1 0 0 0,0-1 23 0 0,9 4-11 0 0,11 8-27 0 0,2-1 1 0 0,-1-1-1 0 0,1-1 0 0 0,1-1 0 0 0,0-2 0 0 0,33 6 1 0 0,32 10 0 0 0,-74-18-1 0 0,0 1 0 0 0,0 0 0 0 0,0 1 0 0 0,-1 1 0 0 0,0 1 0 0 0,0 0 0 0 0,20 16 0 0 0,-31-21-2 0 0,-1 0 1 0 0,0 0 0 0 0,1 0 0 0 0,-2 0-1 0 0,1 1 1 0 0,0-1 0 0 0,-1 1-1 0 0,1-1 1 0 0,-1 1 0 0 0,0-1 0 0 0,0 1-1 0 0,0 0 1 0 0,0 6 0 0 0,-1-1 0 0 0,1 0 0 0 0,-1-1 0 0 0,-1 1 1 0 0,-2 16-1 0 0,2-23-2 0 0,0 0 1 0 0,0 0 0 0 0,0-1 0 0 0,0 1-1 0 0,0 0 1 0 0,0-1 0 0 0,0 1 0 0 0,0 0-1 0 0,-1-1 1 0 0,1 0 0 0 0,-1 1 0 0 0,1-1-1 0 0,-1 0 1 0 0,1 0 0 0 0,-1 0 0 0 0,0 0-1 0 0,1 0 1 0 0,-1 0 0 0 0,0 0 0 0 0,0 0-1 0 0,0-1 1 0 0,0 1 0 0 0,0-1 0 0 0,-3 1-1 0 0,-18 7 0 0 0,13-2 1 0 0,0 0 0 0 0,0 0 0 0 0,1 1 1 0 0,0 0-1 0 0,0 1 0 0 0,-10 11 1 0 0,-45 59 3 0 0,17-18 0 0 0,15-25-1152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19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451 123 6728 0 0,'-1'-8'298'0'0,"-1"1"1"0"0,0 0 0 0 0,0 0-1 0 0,-1 0 1 0 0,0 1 0 0 0,-1-1-1 0 0,1 0 1 0 0,-7-7 0 0 0,7 10-299 0 0,0 0 0 0 0,0 0 1 0 0,0 0-1 0 0,-1 1 0 0 0,0-1 1 0 0,0 1-1 0 0,0 0 0 0 0,0 0 1 0 0,0 0-1 0 0,-1 0 0 0 0,1 1 0 0 0,-1 0 1 0 0,0 0-1 0 0,1 0 0 0 0,-1 1 1 0 0,0-1-1 0 0,-7 0 0 0 0,4 1 1 0 0,1 1-1 0 0,-1 0 0 0 0,1 0 1 0 0,-1 1-1 0 0,0 0 0 0 0,1 0 1 0 0,-1 0-1 0 0,1 1 0 0 0,0 0 0 0 0,-1 1 1 0 0,-8 4-1 0 0,-4 3-7 0 0,0 0-1 0 0,0 2 1 0 0,1 0 0 0 0,1 2-1 0 0,0 0 1 0 0,1 0 0 0 0,-21 24-1 0 0,30-30 11 0 0,1 1 0 0 0,0 0-1 0 0,1 0 1 0 0,0 1 0 0 0,0 0-1 0 0,1 0 1 0 0,1 0 0 0 0,-1 1-1 0 0,2-1 1 0 0,-1 1 0 0 0,1 0-1 0 0,1 0 1 0 0,0 0 0 0 0,1 0-1 0 0,0 1 1 0 0,1 16 0 0 0,0-26 4 0 0,0 0 1 0 0,0 0-1 0 0,1 0 1 0 0,-1 0-1 0 0,1 0 0 0 0,-1 0 1 0 0,1 0-1 0 0,0 0 1 0 0,-1-1-1 0 0,1 1 1 0 0,0 0-1 0 0,0 0 1 0 0,0-1-1 0 0,1 1 1 0 0,-1-1-1 0 0,0 1 1 0 0,0-1-1 0 0,1 1 0 0 0,-1-1 1 0 0,1 0-1 0 0,0 0 1 0 0,-1 0-1 0 0,1 0 1 0 0,0 0-1 0 0,-1 0 1 0 0,1 0-1 0 0,0 0 1 0 0,0-1-1 0 0,0 1 1 0 0,0-1-1 0 0,0 1 0 0 0,0-1 1 0 0,3 0-1 0 0,7 0 11 0 0,-1 0-1 0 0,0-1 0 0 0,0 0 1 0 0,20-5-1 0 0,-15 3-24 0 0,-9 2 6 0 0,0 0 0 0 0,0-1 0 0 0,0 0 0 0 0,0 0 0 0 0,-1 0 0 0 0,1-1 0 0 0,-1 0 0 0 0,1 0 0 0 0,-1-1-1 0 0,0 0 1 0 0,-1 0 0 0 0,1 0 0 0 0,-1-1 0 0 0,1 1 0 0 0,-1-1 0 0 0,-1-1 0 0 0,1 1 0 0 0,-1-1 0 0 0,0 0 0 0 0,0 1 0 0 0,0-2 0 0 0,-1 1 0 0 0,4-11 0 0 0,-7 16-2 0 0,0 0-1 0 0,1 0 1 0 0,-1 0 0 0 0,0 0 0 0 0,1 0 0 0 0,-1 1 0 0 0,0-1 0 0 0,1 0-1 0 0,-1 0 1 0 0,1 0 0 0 0,0 1 0 0 0,-1-1 0 0 0,1 0 0 0 0,-1 1-1 0 0,1-1 1 0 0,0 0 0 0 0,0 1 0 0 0,-1-1 0 0 0,2 0 0 0 0,-1 1-1 0 0,-1 0 0 0 0,1 0 0 0 0,-1 1 0 0 0,1-1 0 0 0,-1 0 0 0 0,1 0 0 0 0,-1 0 0 0 0,1 1 0 0 0,-1-1 0 0 0,1 0 0 0 0,-1 1 0 0 0,1-1 0 0 0,-1 0 0 0 0,0 1 0 0 0,1-1 0 0 0,-1 0 0 0 0,0 1 0 0 0,1-1 0 0 0,-1 1 0 0 0,0-1 0 0 0,0 1 0 0 0,1-1 0 0 0,-1 0 0 0 0,0 2 0 0 0,12 37-61 0 0,-8-16 61 0 0,-3-16 4 0 0,-1-1 0 0 0,1 1 0 0 0,1-1 0 0 0,-1 0 1 0 0,1 0-1 0 0,0 0 0 0 0,0 0 0 0 0,1 0 0 0 0,0 0 0 0 0,0 0 0 0 0,5 6 0 0 0,10 5 56 0 0,-14-14-247 0 0,0 1 1 0 0,0 0-1 0 0,0 0 0 0 0,0 0 1 0 0,4 8-1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19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6632 0 0,'231'0'1620'0'0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19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6824 0 0,'0'-2'92'0'0,"0"1"0"0"0,1 0 0 0 0,-1-1 0 0 0,1 1 1 0 0,0 0-1 0 0,-1-1 0 0 0,1 1 0 0 0,0 0 0 0 0,0-1 1 0 0,0 1-1 0 0,0 0 0 0 0,0 0 0 0 0,0 0 0 0 0,0 0 0 0 0,0 0 1 0 0,0 0-1 0 0,1 0 0 0 0,-1 1 0 0 0,0-1 0 0 0,0 0 1 0 0,3 0-1 0 0,34-14 32 0 0,-32 13-15 0 0,1 0-105 0 0,0 1-1 0 0,0 0 1 0 0,1 1-1 0 0,-1-1 1 0 0,0 1 0 0 0,1 1-1 0 0,-1-1 1 0 0,0 1-1 0 0,0 1 1 0 0,0-1-1 0 0,13 5 1 0 0,8 1 5 0 0,-22-5-4 0 0,0 0 0 0 0,0 0 0 0 0,0 0-1 0 0,-1 1 1 0 0,1 0 0 0 0,8 6 0 0 0,18 9 28 0 0,-5-14-1120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06.2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544 290 6928 0 0,'0'0'2305'0'0,"-2"-7"-2288"0"0,-38-97-35 0 0,38 102 18 0 0,1 0 1 0 0,0 1-1 0 0,0-1 1 0 0,0 0-1 0 0,-1 0 1 0 0,1 0-1 0 0,-1 1 1 0 0,0-1 0 0 0,1 1-1 0 0,-1-1 1 0 0,0 1-1 0 0,0 0 1 0 0,0 0-1 0 0,0 0 1 0 0,0 0-1 0 0,0 0 1 0 0,0 0-1 0 0,0 0 1 0 0,0 1-1 0 0,-4-2 1 0 0,-7 0 5 0 0,0 0 0 0 0,-20 0-1 0 0,9 1-1 0 0,-39-4 649 0 0,-75 5-1 0 0,57 1-175 0 0,78-1-414 0 0,0 0 0 0 0,-1 0 0 0 0,1 1 0 0 0,0-1 0 0 0,0 1 1 0 0,0 0-1 0 0,0-1 0 0 0,0 1 0 0 0,0 1 0 0 0,0-1 0 0 0,0 0 0 0 0,1 1 0 0 0,-1 0 0 0 0,0-1 0 0 0,1 1 0 0 0,-3 3 0 0 0,1-2 8 0 0,1 1-1 0 0,0 0 1 0 0,1 0 0 0 0,-1 0 0 0 0,0 0 0 0 0,1 0-1 0 0,0 1 1 0 0,0-1 0 0 0,-2 8 0 0 0,0 7 165 0 0,1-1 1 0 0,1 1 0 0 0,0 0-1 0 0,2 25 1 0 0,-6 221 1682 0 0,7-253-1829 0 0,0 0 0 0 0,1 1 0 0 0,0-1 0 0 0,0 0 1 0 0,9 22-1 0 0,1-5 241 0 0,16 30 0 0 0,-24-53-264 0 0,0 0 0 0 0,0-1 0 0 0,0 1 0 0 0,1-1 0 0 0,0 0 0 0 0,0 0 0 0 0,0 0 0 0 0,1-1 0 0 0,-1 0 0 0 0,1 0 0 0 0,0 0 0 0 0,12 5 0 0 0,7 1 167 0 0,1 0 0 0 0,27 5 0 0 0,-32-9 29 0 0,5 1-167 0 0,-1-2 0 0 0,1-1 0 0 0,0-1-1 0 0,0-1 1 0 0,0-1 0 0 0,0-2-1 0 0,0 0 1 0 0,0-2 0 0 0,0 0-1 0 0,-1-2 1 0 0,1-1 0 0 0,-1-1 0 0 0,0-2-1 0 0,-1 0 1 0 0,0-1 0 0 0,-1-2-1 0 0,40-25 1 0 0,-52 30-88 0 0,-2-1 0 0 0,1-1 0 0 0,-1 1-1 0 0,0-2 1 0 0,-1 1 0 0 0,0-1 0 0 0,-1 0 0 0 0,0-1 0 0 0,0 0 0 0 0,-1 0-1 0 0,-1 0 1 0 0,0-1 0 0 0,0 0 0 0 0,5-22 0 0 0,-2-6 16 0 0,-2 0 0 0 0,-1 0 0 0 0,-1-52 1 0 0,-4 56-32 0 0,-6-56 0 0 0,4 75-79 0 0,-1-1 1 0 0,-1 0-1 0 0,-1 1 1 0 0,0-1-1 0 0,-9-17 1 0 0,13 33 60 0 0,-1 0 0 0 0,1 0 1 0 0,-1 0-1 0 0,1 0 0 0 0,-1 1 0 0 0,1-1 0 0 0,-1 1 1 0 0,0-1-1 0 0,0 1 0 0 0,0-1 0 0 0,0 1 0 0 0,0 0 1 0 0,0 0-1 0 0,0 0 0 0 0,0 0 0 0 0,-4-1 1 0 0,-18-10-152 0 0,-24-28-30 0 0,30 25 142 0 0,-34-23 1 0 0,44 33 61 0 0,0 0 0 0 0,-1 1 0 0 0,1 0 1 0 0,-1 1-1 0 0,0 0 0 0 0,0 1 1 0 0,-18-4-1 0 0,7 5 17 0 0,0 0 1 0 0,0 0-1 0 0,0 2 0 0 0,0 1 0 0 0,0 0 1 0 0,-35 10-1 0 0,24-3 12 0 0,0 2 1 0 0,1 1-1 0 0,-39 22 0 0 0,61-30-26 0 0,0 0 1 0 0,1 1-1 0 0,0 0 1 0 0,-13 11-1 0 0,18-14-8 0 0,0 1 1 0 0,0-1-1 0 0,0 1 0 0 0,0-1 1 0 0,0 1-1 0 0,0 0 0 0 0,1 0 0 0 0,0-1 1 0 0,-1 1-1 0 0,1 0 0 0 0,0 0 1 0 0,1 1-1 0 0,-1-1 0 0 0,0 0 1 0 0,1 0-1 0 0,0 5 0 0 0,5 31-2521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20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 6424 0 0,'-2'0'2872'0'0,"-8"4"-2775"0"0,0 7-93 0 0,1 0 0 0 0,0 0 1 0 0,1 1-1 0 0,0 0 0 0 0,1 0 0 0 0,0 0 0 0 0,1 1 0 0 0,0 1 0 0 0,1-1 1 0 0,1 0-1 0 0,0 1 0 0 0,1 0 0 0 0,0 0 0 0 0,1 0 0 0 0,1 1 1 0 0,0 23-1 0 0,2-34-2 0 0,0-1 1 0 0,0 1 0 0 0,0 0 0 0 0,1-1-1 0 0,-1 1 1 0 0,1-1 0 0 0,0 1 0 0 0,0-1-1 0 0,0 0 1 0 0,0 0 0 0 0,1 0 0 0 0,-1 0-1 0 0,1 0 1 0 0,0 0 0 0 0,0-1-1 0 0,0 1 1 0 0,0-1 0 0 0,4 2 0 0 0,6 7 1 0 0,-7-6-4 0 0,1 1 0 0 0,0-1 0 0 0,1 0 0 0 0,11 6 0 0 0,-15-9 0 0 0,0-1 0 0 0,0 0 0 0 0,-1 1 0 0 0,1-1 0 0 0,0-1 0 0 0,0 1 0 0 0,0-1 0 0 0,0 1 0 0 0,0-1 0 0 0,0 0 0 0 0,0 0 0 0 0,0-1 0 0 0,5 0 0 0 0,11-5 0 0 0,0-1 0 0 0,24-11 0 0 0,-26 10 5 0 0,1 0 0 0 0,33-8 1 0 0,-49 16 19 0 0,1-1-1 0 0,-1 1 1 0 0,0-1 0 0 0,1 0 0 0 0,-1 0 0 0 0,0-1 0 0 0,0 1-1 0 0,1-1 1 0 0,4-3 0 0 0,-6 3 17 0 0,-1 0 0 0 0,0 0-1 0 0,1 0 1 0 0,-1 0 0 0 0,0 0-1 0 0,0-1 1 0 0,0 1 0 0 0,-1 0 0 0 0,1 0-1 0 0,0-1 1 0 0,-1 1 0 0 0,0-1 0 0 0,1 1-1 0 0,-1 0 1 0 0,0-5 0 0 0,0-152 1376 0 0,0 157-1376 0 0,0 0-1 0 0,0 0 1 0 0,-1 0-1 0 0,1 0 0 0 0,-1 0 1 0 0,1 0-1 0 0,-1 0 1 0 0,0 0-1 0 0,0 0 0 0 0,0 1 1 0 0,0-1-1 0 0,0 0 1 0 0,0 1-1 0 0,0-1 0 0 0,-1 1 1 0 0,1-1-1 0 0,0 1 1 0 0,-1-1-1 0 0,1 1 0 0 0,-1 0 1 0 0,0 0-1 0 0,1 0 1 0 0,-1 0-1 0 0,0 0 0 0 0,0 0 1 0 0,0 0-1 0 0,0 1 1 0 0,1-1-1 0 0,-1 1 0 0 0,-4-1 1 0 0,-6-1 35 0 0,0 0 1 0 0,-1 1-1 0 0,-21 0 1 0 0,25 1-88 0 0,-6 1-185 0 0,1 1-1 0 0,-1 0 0 0 0,0 1 1 0 0,0 0-1 0 0,1 1 0 0 0,0 1 1 0 0,-24 11-1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2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758 227 6632 0 0,'0'0'1572'0'0,"-3"-7"-983"0"0,-20-53 41 0 0,13 30-578 0 0,-25-48 1 0 0,33 75-52 0 0,0 0 0 0 0,-1 0 0 0 0,1 0 1 0 0,-1 1-1 0 0,1 0 0 0 0,-1-1 0 0 0,0 1 1 0 0,0 0-1 0 0,0 0 0 0 0,0 0 0 0 0,0 1 0 0 0,0-1 1 0 0,0 1-1 0 0,-1 0 0 0 0,-3-1 0 0 0,-8-2 3 0 0,1 1 0 0 0,-19-2-1 0 0,25 4-3 0 0,2 0 1 0 0,0 0-1 0 0,-1 0 1 0 0,0 0 0 0 0,1 0-1 0 0,-1 1 1 0 0,0 0 0 0 0,0 0-1 0 0,0 1 1 0 0,1 0 0 0 0,-1 0 0 0 0,0 1-1 0 0,1-1 1 0 0,0 1 0 0 0,-1 1-1 0 0,-7 3 1 0 0,-60 36 6 0 0,49-30-8 0 0,1 2-1 0 0,0 0 1 0 0,2 2-1 0 0,-25 20 1 0 0,16-6 110 0 0,2 0 0 0 0,1 2 0 0 0,1 1 0 0 0,2 1 1 0 0,-41 73-1 0 0,60-96 0 0 0,1 1 1 0 0,1-1 0 0 0,0 1-1 0 0,0 1 1 0 0,1-1-1 0 0,1 0 1 0 0,0 1 0 0 0,0-1-1 0 0,2 1 1 0 0,-1 0 0 0 0,2-1-1 0 0,-1 1 1 0 0,2 0-1 0 0,0-1 1 0 0,0 0 0 0 0,1 1-1 0 0,1-1 1 0 0,0 0 0 0 0,0 0-1 0 0,1-1 1 0 0,1 1-1 0 0,0-1 1 0 0,1 0 0 0 0,0-1-1 0 0,0 0 1 0 0,16 17 0 0 0,8 3 375 0 0,1-2-1 0 0,48 34 1 0 0,-63-50-325 0 0,0-2 1 0 0,1 0-1 0 0,0-1 0 0 0,1-1 0 0 0,0 0 0 0 0,0-2 0 0 0,21 5 1 0 0,-30-10-39 0 0,-1 0 0 0 0,1-1 0 0 0,0 0 0 0 0,0-1 0 0 0,0 0 0 0 0,-1 0 0 0 0,1-1 0 0 0,0-1 0 0 0,14-5 0 0 0,4 0 68 0 0,-2 2 25 0 0,-1-1 0 0 0,0-1 0 0 0,0-2-1 0 0,-1 0 1 0 0,0-2 0 0 0,-1 0 0 0 0,36-26 0 0 0,-34 19-50 0 0,-17 14-98 0 0,1-1-1 0 0,-1 0 1 0 0,0-1 0 0 0,0 0-1 0 0,-1 0 1 0 0,0 0 0 0 0,-1-1-1 0 0,1 0 1 0 0,7-15 0 0 0,-7 3-43 0 0,0 0 1 0 0,-2-1-1 0 0,-1 1 0 0 0,-1-1 1 0 0,0-1-1 0 0,-1-35 1 0 0,-2 46-18 0 0,1-22 6 0 0,-1 0 0 0 0,-2 0-1 0 0,-1 0 1 0 0,-2 0 0 0 0,-9-35-1 0 0,11 56 15 0 0,-1-1-1 0 0,0 0 1 0 0,-1 1 0 0 0,-1 0-1 0 0,1 0 1 0 0,-2 0-1 0 0,0 1 1 0 0,0 0 0 0 0,-1 0-1 0 0,-1 1 1 0 0,1 0-1 0 0,-2 0 1 0 0,1 1 0 0 0,-1 0-1 0 0,-17-11 1 0 0,18 15-10 0 0,1 1 1 0 0,-1 0 0 0 0,0 1 0 0 0,0 0-1 0 0,-1 0 1 0 0,1 1 0 0 0,-19-3 0 0 0,21 5-37 0 0,0-1 0 0 0,1 1 0 0 0,-1 0 0 0 0,0 1 0 0 0,0 0 0 0 0,1 0 0 0 0,-1 0 0 0 0,1 1 0 0 0,-1 0 0 0 0,1 0 1 0 0,-1 1-1 0 0,-5 3 0 0 0,10-5 4 0 0,1-1 0 0 0,-1 1 0 0 0,1 0 0 0 0,-1 0 0 0 0,1 0-1 0 0,0 0 1 0 0,-1 1 0 0 0,1-1 0 0 0,0 0 0 0 0,0 0 0 0 0,0 1 0 0 0,0-1 0 0 0,0 1 0 0 0,0-1 0 0 0,1 1 0 0 0,-1-1 0 0 0,0 1 0 0 0,1-1 0 0 0,-1 1 0 0 0,1 0 0 0 0,0-1 0 0 0,-1 1 0 0 0,1 0 0 0 0,0-1 0 0 0,0 1 0 0 0,0 0 0 0 0,0-1 0 0 0,1 4 0 0 0,0-1-337 0 0,0 0 0 0 0,1 0 0 0 0,-1 0 0 0 0,1 0 0 0 0,0 0 1 0 0,0 0-1 0 0,1-1 0 0 0,2 5 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23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73 124 6632 0 0,'-1'8'707'0'0,"-3"-11"679"0"0,-6-5-375 0 0,7 7-1025 0 0,1-1 0 0 0,-1 1 1 0 0,1-1-1 0 0,-1 0 1 0 0,1 0-1 0 0,0 0 0 0 0,-3-3 1 0 0,3 2 7 0 0,0 1-1 0 0,0 0 1 0 0,0 0 0 0 0,0 1 0 0 0,0-1-1 0 0,-1 0 1 0 0,-3-2 0 0 0,5 4 5 0 0,0 0 0 0 0,0-1 0 0 0,0 1 0 0 0,0-1 0 0 0,0 0 0 0 0,0 1 0 0 0,0-1 0 0 0,0 0 0 0 0,0 0 0 0 0,0 1 0 0 0,0-1 0 0 0,-1-2 0 0 0,2 3 0 0 0,0 0 1 0 0,-1-1-1 0 0,1 1 0 0 0,0 0 0 0 0,0-1 0 0 0,0 1 0 0 0,0 0 0 0 0,0-1 1 0 0,0 1-1 0 0,0 0 0 0 0,0-1 0 0 0,0 1 0 0 0,0 0 0 0 0,0-1 0 0 0,0 1 1 0 0,0 0-1 0 0,1-1 0 0 0,-1 1 0 0 0,0 0 0 0 0,0-1 0 0 0,0 1 0 0 0,0 0 0 0 0,1-1 1 0 0,-1 1-1 0 0,0 0 0 0 0,0 0 0 0 0,0-1 0 0 0,1 1 0 0 0,3-3-9 0 0,0 0 1 0 0,0 0-1 0 0,0 1 0 0 0,1 0 0 0 0,5-3 0 0 0,17-10-14 0 0,-13 0 281 0 0,-13 13-222 0 0,0 1 1 0 0,-1 0 0 0 0,1 0 0 0 0,0 0 0 0 0,0 0 0 0 0,0 0 0 0 0,0 0-1 0 0,0 0 1 0 0,0 0 0 0 0,0 0 0 0 0,0 0 0 0 0,0 0 0 0 0,1 1 0 0 0,-1-1-1 0 0,0 0 1 0 0,0 1 0 0 0,1-1 0 0 0,-1 1 0 0 0,0-1 0 0 0,1 1-1 0 0,-1 0 1 0 0,0 0 0 0 0,1-1 0 0 0,-1 1 0 0 0,1 0 0 0 0,-1 0 0 0 0,0 1-1 0 0,1-1 1 0 0,-1 0 0 0 0,0 0 0 0 0,1 1 0 0 0,1 0 0 0 0,4 1 85 0 0,1 0 1 0 0,-1 0 0 0 0,0 1 0 0 0,0 1 0 0 0,11 6 0 0 0,-16-8-95 0 0,1-1 1 0 0,-1 1 0 0 0,0 1-1 0 0,0-1 1 0 0,0 0 0 0 0,0 0 0 0 0,0 1-1 0 0,0-1 1 0 0,-1 1 0 0 0,1-1-1 0 0,-1 1 1 0 0,0 0 0 0 0,0 0-1 0 0,0 0 1 0 0,0-1 0 0 0,0 1 0 0 0,-1 0-1 0 0,1 3 1 0 0,0 8 23 0 0,0-1 1 0 0,-1 1-1 0 0,-1-1 0 0 0,0 1 1 0 0,-6 24-1 0 0,5-30 14 0 0,0-1 0 0 0,0 0-1 0 0,-1 0 1 0 0,0 0 0 0 0,0 0-1 0 0,-1 0 1 0 0,0 0 0 0 0,0-1-1 0 0,0 0 1 0 0,-1 1 0 0 0,0-2 0 0 0,-6 7-1 0 0,9-10 91 0 0,0-1-1 0 0,-1 1 1 0 0,1-1-1 0 0,0 1 1 0 0,-1-1-1 0 0,1 0 1 0 0,0 0-1 0 0,-1 0 1 0 0,0-1-1 0 0,1 1 1 0 0,-1 0-1 0 0,1-1 1 0 0,-1 0 0 0 0,0 1-1 0 0,1-1 1 0 0,-1 0-1 0 0,-4-1 1 0 0,7 1-135 0 0,0-31 282 0 0,0 30-529 0 0,0 2-301 0 0,0 0 463 0 0,1 0 0 0 0,-1 0 1 0 0,0 0-1 0 0,1-1 0 0 0,-1 1 0 0 0,1 0 0 0 0,-1 0 1 0 0,1-1-1 0 0,0 1 0 0 0,-1 0 0 0 0,1-1 1 0 0,0 1-1 0 0,-1 0 0 0 0,1-1 0 0 0,0 1 1 0 0,0-1-1 0 0,-1 1 0 0 0,1-1 0 0 0,0 0 1 0 0,0 1-1 0 0,0-1 0 0 0,0 0 0 0 0,-1 0 1 0 0,1 1-1 0 0,0-1 0 0 0,1 0 0 0 0,50 7-1012 0 0,91 2 0 0 0,-142-9 1061 0 0,-1 0 1 0 0,0 0 0 0 0,0 0 0 0 0,1 0-1 0 0,-1 0 1 0 0,0 0 0 0 0,1 0 0 0 0,-1 0-1 0 0,0-1 1 0 0,0 1 0 0 0,1 0-1 0 0,-1 0 1 0 0,0 0 0 0 0,0 0 0 0 0,1 0-1 0 0,-1-1 1 0 0,0 1 0 0 0,0 0 0 0 0,1 0-1 0 0,-1 0 1 0 0,0-1 0 0 0,0 1 0 0 0,0 0-1 0 0,1 0 1 0 0,-1-1 0 0 0,0 1-1 0 0,0 0 1 0 0,0 0 0 0 0,0-1 0 0 0,0 1-1 0 0,0 0 1 0 0,0-1 0 0 0,0 1 0 0 0,0 0-1 0 0,0 0 1 0 0,1-1 0 0 0,-2 1 0 0 0,0-14-465 0 0,0 8-600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2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6824 0 0,'0'0'1368'0'0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2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6632 0 0,'0'0'2820'0'0,"8"5"-2975"0"0,25 11 166 0 0,36 13 1 0 0,-16-7 2 0 0,18 7 12 0 0,-46-20-23 0 0,29 9 8 0 0,1-1-1 0 0,1-3 1 0 0,88 10-1 0 0,-81-17-7 0 0,-1 2 0 0 0,0 3 0 0 0,64 21 0 0 0,124 44 2 0 0,303 98 5 0 0,164 77-10 0 0,94-6-38 0 0,-659-204 36 0 0,-95-29 3 0 0,0-2 0 0 0,99 5 1 0 0,104-11 5 0 0,-213-5-5 0 0,-103 1-50 0 0,27 1-230 0 0,1-2 0 0 0,0-1 0 0 0,-39-6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14 6728 0 0,'-5'-2'0'0'0,"-2"-5"664"0"0,1 3 8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1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6728 0 0,'-1'3'587'0'0,"6"2"272"0"0,10 6 255 0 0,22 15-1114 0 0,55 52 0 0 0,-69-58-7 0 0,30 21-1 0 0,1 2-4 0 0,-53-41 12 0 0,1-1-1 0 0,-1 0 0 0 0,0 1 1 0 0,0 0-1 0 0,0-1 1 0 0,0 1-1 0 0,0-1 1 0 0,-1 1-1 0 0,1 0 1 0 0,0 0-1 0 0,-1 0 1 0 0,1-1-1 0 0,-1 1 1 0 0,0 0-1 0 0,1 0 0 0 0,-1 0 1 0 0,0 0-1 0 0,0 0 1 0 0,0-1-1 0 0,-1 1 1 0 0,1 0-1 0 0,0 0 1 0 0,-1 0-1 0 0,1 0 1 0 0,-1-1-1 0 0,0 1 1 0 0,1 0-1 0 0,-1 0 0 0 0,0-1 1 0 0,-1 2-1 0 0,-3 7-2 0 0,-1-1 0 0 0,0-1 0 0 0,-13 16 0 0 0,11-17 4 0 0,1-1 1 0 0,-1 1-1 0 0,-1-1 1 0 0,1-1 0 0 0,-1 1-1 0 0,0-2 1 0 0,0 1-1 0 0,0-1 1 0 0,-1-1-1 0 0,-11 4 1 0 0,-34 14 13 0 0,33-12 3 0 0,-16 9 8 0 0,36-16-22 0 0,0-1-1 0 0,0 0 1 0 0,0 1-1 0 0,0 0 1 0 0,0 0-1 0 0,0 0 1 0 0,1-1-1 0 0,-1 2 1 0 0,0-1-1 0 0,1 0 1 0 0,0 0-1 0 0,-1 0 1 0 0,0 4-1 0 0,1-4-86 0 0,0 0-1 0 0,0 0 0 0 0,0 0 1 0 0,0-1-1 0 0,-1 1 1 0 0,1 0-1 0 0,0-1 1 0 0,-1 1-1 0 0,0-1 1 0 0,1 1-1 0 0,-1-1 1 0 0,0 0-1 0 0,-2 2 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 6824 0 0,'-20'12'2755'0'0,"1"-2"-2949"0"0,9-1 194 0 0,0 0 0 0 0,1 1 0 0 0,0-1 0 0 0,1 2-1 0 0,0-1 1 0 0,1 1 0 0 0,0 0 0 0 0,1 1 0 0 0,-9 19 0 0 0,0 10 2 0 0,-15 64 1 0 0,23-80-2 0 0,-5 24 4 0 0,2 1-1 0 0,2 0 0 0 0,-3 100 0 0 0,12-112-1 0 0,1-1-1 0 0,2 1 0 0 0,2-1 0 0 0,1 0 0 0 0,2-1 0 0 0,16 43 0 0 0,62 126 109 0 0,-64-158-538 0 0,3-1 0 0 0,31 43 0 0 0,-48-76-5473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3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37 6928 0 0,'-10'-19'901'0'0,"5"8"-204"0"0,10 8-121 0 0,1 0-567 0 0,-5 3-9 0 0,-1 0 0 0 0,0 0-1 0 0,1 0 1 0 0,-1 1 0 0 0,0-1-1 0 0,0 0 1 0 0,1 0-1 0 0,-1 1 1 0 0,0-1 0 0 0,0 0-1 0 0,0 1 1 0 0,1-1 0 0 0,-1 0-1 0 0,0 0 1 0 0,0 1-1 0 0,0-1 1 0 0,0 0 0 0 0,0 1-1 0 0,0-1 1 0 0,1 1 0 0 0,-1-1-1 0 0,0 0 1 0 0,0 1-1 0 0,0-1 1 0 0,0 0 0 0 0,0 1-1 0 0,-1-1 1 0 0,1 0-1 0 0,0 1 1 0 0,0 0 0 0 0,-2 29 39 0 0,-1 0 1 0 0,-12 52-1 0 0,8-52-4 0 0,2 1 0 0 0,-3 54-1 0 0,8 20-1156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3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6824 0 0,'-2'0'186'0'0,"1"1"-1"0"0,0 1 1 0 0,-1-1 0 0 0,1 0 0 0 0,0 0-1 0 0,0 0 1 0 0,0 1 0 0 0,0-1 0 0 0,0 0 0 0 0,0 1-1 0 0,-1 1 1 0 0,-8 11 175 0 0,7-10-360 0 0,1-1 0 0 0,0 1 0 0 0,0 0 0 0 0,0-1-1 0 0,1 1 1 0 0,-1 0 0 0 0,1 0 0 0 0,0 0 0 0 0,0 0-1 0 0,0 0 1 0 0,0 8 0 0 0,-2 6 0 0 0,-5 14 1 0 0,3-15-1 0 0,1-1 0 0 0,0 1-1 0 0,2 0 1 0 0,0 0 0 0 0,1 22 0 0 0,1-38-2 0 0,0 1 1 0 0,1-1 0 0 0,-1 0 0 0 0,1 1 0 0 0,0-1-1 0 0,-1 0 1 0 0,1 0 0 0 0,0 1 0 0 0,0-1-1 0 0,0 0 1 0 0,0 0 0 0 0,0 0 0 0 0,0 0-1 0 0,0 0 1 0 0,0 0 0 0 0,0 0 0 0 0,0-1-1 0 0,1 1 1 0 0,-1 0 0 0 0,0-1 0 0 0,1 1-1 0 0,-1-1 1 0 0,0 1 0 0 0,1-1 0 0 0,-1 1 0 0 0,0-1-1 0 0,1 0 1 0 0,1 0 0 0 0,47 4-10 0 0,-45-4 9 0 0,14-2-1 0 0,0 0-1 0 0,0-1 0 0 0,0 0 1 0 0,0-2-1 0 0,0 0 0 0 0,-1-2 1 0 0,1 0-1 0 0,-2 0 0 0 0,1-2 1 0 0,-1 0-1 0 0,-1-1 0 0 0,1-1 1 0 0,16-15-1 0 0,-29 23-106 0 0,-1 0 0 0 0,0 0 0 0 0,0-1 0 0 0,0 0 0 0 0,0 1 0 0 0,-1-1-1 0 0,1 0 1 0 0,-1 0 0 0 0,0-1 0 0 0,2-4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08.1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86 162 6632 0 0,'-4'-3'546'0'0,"0"0"0"0"0,-1-1 1 0 0,1 1-1 0 0,1-1 0 0 0,-5-4 1 0 0,2 2-200 0 0,4 4-390 0 0,1 1 0 0 0,0-1 0 0 0,0 0-1 0 0,0 0 1 0 0,0 1 0 0 0,1-1 0 0 0,-1 0 0 0 0,0 0 0 0 0,1 0 0 0 0,-1 0 0 0 0,1 0-1 0 0,-1 0 1 0 0,1 0 0 0 0,0 0 0 0 0,0 0 0 0 0,0 0 0 0 0,0 0 0 0 0,0 0-1 0 0,1 0 1 0 0,0-2 0 0 0,-1 1 93 0 0,1 0-1 0 0,0 0 0 0 0,0 1 1 0 0,0-1-1 0 0,0 0 0 0 0,0 1 1 0 0,1-1-1 0 0,-1 1 1 0 0,1-1-1 0 0,0 1 0 0 0,-1 0 1 0 0,1-1-1 0 0,4-2 0 0 0,1-1 177 0 0,0 1 1 0 0,1 0-1 0 0,0 0 0 0 0,0 1 0 0 0,1 0 0 0 0,-1 0 0 0 0,1 1 0 0 0,-1 0 0 0 0,1 0 1 0 0,0 1-1 0 0,0 0 0 0 0,1 1 0 0 0,-1 0 0 0 0,11 0 0 0 0,-10 1-43 0 0,0 0-1 0 0,0 1 0 0 0,0 0 0 0 0,0 0 1 0 0,0 1-1 0 0,16 5 0 0 0,-22-6-148 0 0,-1 1-1 0 0,0 0 1 0 0,0-1-1 0 0,0 1 1 0 0,0 0-1 0 0,0 1 0 0 0,0-1 1 0 0,-1 0-1 0 0,1 1 1 0 0,-1 0-1 0 0,0-1 1 0 0,0 1-1 0 0,0 0 1 0 0,0 0-1 0 0,0 0 0 0 0,0 0 1 0 0,-1 1-1 0 0,1-1 1 0 0,-1 0-1 0 0,0 1 1 0 0,0-1-1 0 0,0 6 1 0 0,0-1 16 0 0,0 0 0 0 0,-1 1 0 0 0,0-1 0 0 0,-1 0 0 0 0,0 0 0 0 0,0 0 0 0 0,-1 0 0 0 0,0 0 1 0 0,0 0-1 0 0,-1-1 0 0 0,0 1 0 0 0,0-1 0 0 0,0 1 0 0 0,-1-1 0 0 0,-1 0 0 0 0,1 0 1 0 0,-1-1-1 0 0,-7 9 0 0 0,-1-1 87 0 0,-1 0-1 0 0,0-1 1 0 0,0-1 0 0 0,-1 0-1 0 0,-1-1 1 0 0,-29 15 0 0 0,23-14 117 0 0,-2 0 1 0 0,0-2 0 0 0,-33 9-1 0 0,32-5 676 0 0,18-10 151 0 0,14-8 331 0 0,-4 3-1337 0 0,0 0 0 0 0,1 0-1 0 0,-1 1 1 0 0,1-1 0 0 0,-1 1 0 0 0,0 0 0 0 0,1 0-1 0 0,4 1 1 0 0,0-1-5 0 0,11 0 11 0 0,-4-1-54 0 0,0 1 0 0 0,0 1 0 0 0,0 0 0 0 0,0 1 0 0 0,20 6 1 0 0,35 8-23 0 0,-33-9-36 0 0,-15-3-323 0 0,-1-2-1 0 0,0 0 0 0 0,31-2 0 0 0,-27 0-612 0 0,-25 12-1473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6928 0 0,'0'0'1704'0'0,"0"14"-1272"0"0,3 28-264 0 0,6 23 16 0 0,-7 10-184 0 0,2 6 8 0 0,-1 3-8 0 0,-3 5 8 0 0,-9-8-16 0 0,-9-19 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4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6728 0 0,'0'0'2117'0'0,"25"0"-1722"0"0,370 0-194 0 0,-393 0-195 0 0,1 0 0 0 0,0 0 0 0 0,0 1 0 0 0,0 0 0 0 0,-1-1 0 0 0,1 1 0 0 0,0 0 0 0 0,-1 0 0 0 0,1 1 0 0 0,-1-1 0 0 0,1 0 0 0 0,-1 1 0 0 0,0 0 0 0 0,0-1 0 0 0,0 1-1 0 0,1 0 1 0 0,-2 0 0 0 0,1 0 0 0 0,2 3 0 0 0,4 3-8 0 0,-6 0-1199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5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 6824 0 0,'-3'0'54'0'0,"1"0"0"0"0,0 1 0 0 0,-1 0 1 0 0,1-1-1 0 0,0 1 0 0 0,-1 0 0 0 0,1 0 1 0 0,0 0-1 0 0,0 1 0 0 0,0-1 0 0 0,0 0 0 0 0,0 1 1 0 0,0-1-1 0 0,1 1 0 0 0,-1 0 0 0 0,0 0 1 0 0,1 0-1 0 0,-1-1 0 0 0,1 1 0 0 0,0 1 0 0 0,-1-1 1 0 0,1 0-1 0 0,-1 3 0 0 0,-4 9 365 0 0,1-1 1 0 0,-7 25-1 0 0,9-28-370 0 0,-2 8-46 0 0,0-1-1 0 0,1 0 1 0 0,1 1 0 0 0,-1 24 0 0 0,4-36-3 0 0,0-1 1 0 0,1 1-1 0 0,0 0 1 0 0,0 0-1 0 0,0-1 1 0 0,0 1 0 0 0,1 0-1 0 0,0-1 1 0 0,0 1-1 0 0,1-1 1 0 0,0 0-1 0 0,-1 0 1 0 0,2 0-1 0 0,-1 0 1 0 0,0-1 0 0 0,1 1-1 0 0,7 6 1 0 0,-6-6-1 0 0,1-1-1 0 0,0 0 1 0 0,0 0 0 0 0,0 0 0 0 0,1-1 0 0 0,-1 0 0 0 0,1 0-1 0 0,-1-1 1 0 0,1 1 0 0 0,0-1 0 0 0,0-1 0 0 0,0 1 0 0 0,0-2-1 0 0,0 1 1 0 0,1 0 0 0 0,-1-1 0 0 0,0-1 0 0 0,8 0 0 0 0,1-2 6 0 0,-1 0 0 0 0,0 0 0 0 0,0-2 0 0 0,0 0 1 0 0,0 0-1 0 0,-1-1 0 0 0,17-11 0 0 0,-27 14-4 0 0,0 0 0 0 0,0 0-1 0 0,0 0 1 0 0,0-1 0 0 0,-1 1-1 0 0,0-1 1 0 0,0 0 0 0 0,0 0 0 0 0,0-1-1 0 0,-1 1 1 0 0,1 0 0 0 0,-1-1-1 0 0,0 0 1 0 0,-1 1 0 0 0,1-1-1 0 0,-1 0 1 0 0,0 0 0 0 0,1-8-1 0 0,-2 12-1 0 0,0 1-1 0 0,0-1 0 0 0,-1 1 0 0 0,1-1 0 0 0,0 1 1 0 0,-1-1-1 0 0,1 1 0 0 0,-1 0 0 0 0,1-1 0 0 0,0 1 1 0 0,-1-1-1 0 0,1 1 0 0 0,-1 0 0 0 0,1-1 1 0 0,-1 1-1 0 0,1 0 0 0 0,-1 0 0 0 0,1-1 0 0 0,-1 1 1 0 0,1 0-1 0 0,-1 0 0 0 0,1 0 0 0 0,-2 0 0 0 0,-13-3-9 0 0,15 3 9 0 0,-6 0 1 0 0,-1 0 1 0 0,1 0-1 0 0,0 1 0 0 0,0 0 1 0 0,0 0-1 0 0,0 1 1 0 0,0-1-1 0 0,0 1 1 0 0,0 0-1 0 0,-5 4 0 0 0,-58 32-296 0 0,43-23-663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3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 6824 0 0,'0'8'188'0'0,"0"1"0"0"0,1 0 0 0 0,0-1 0 0 0,0 1 0 0 0,1-1 0 0 0,4 13 0 0 0,-4-16-94 0 0,0-1 0 0 0,0 0 0 0 0,0 0 0 0 0,0 0 0 0 0,1-1 0 0 0,0 1 0 0 0,0 0 0 0 0,0-1 0 0 0,0 0 0 0 0,0 0 0 0 0,1 0 0 0 0,-1 0 0 0 0,9 4 0 0 0,-4-1-96 0 0,1 0 1 0 0,-1 0-1 0 0,0 0 1 0 0,0 1-1 0 0,0 0 1 0 0,-1 1-1 0 0,0 0 1 0 0,-1 0-1 0 0,0 0 1 0 0,10 18 0 0 0,-3 2-9 0 0,-1 0 1 0 0,11 39 0 0 0,-17-47 6 0 0,17 54 89 0 0,-4 0 0 0 0,-3 1 0 0 0,-4 0-1 0 0,-2 1 1 0 0,-4 0 0 0 0,-4 1 0 0 0,-12 137 0 0 0,2-161-15 0 0,-2-1 0 0 0,-2 0 0 0 0,-2 0 0 0 0,-3-1 0 0 0,-2-1 0 0 0,-2-1 0 0 0,-35 60 0 0 0,31-64-53 0 0,0 1-14 0 0,-2-1-1 0 0,-1-1 0 0 0,-52 59 1 0 0,5-33-1370 0 0,59-56-5308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1.5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7136 0 0,'0'0'1120'0'0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2.22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2388 812 6728 0 0,'0'0'2840'0'0,"-6"-2"-2930"0"0,-67-25 113 0 0,-114-60-1 0 0,-17-7-7 0 0,-28 15-2 0 0,-11-4-32 0 0,173 54-6 0 0,1-3 0 0 0,-94-59 0 0 0,150 83 19 0 0,0 0-1 0 0,-1 0 1 0 0,0 1-1 0 0,0 1 1 0 0,-1 1 0 0 0,0 0-1 0 0,0 0 1 0 0,0 2-1 0 0,-28-4 1 0 0,-111-6-40 0 0,10 1 4 0 0,119 7 40 0 0,1 0 1 0 0,0-2-1 0 0,0 0 0 0 0,-25-13 0 0 0,-18-5 2 0 0,6 2 11 0 0,-28-7 18 0 0,-33-2 19 0 0,102 19 12 0 0,5 9-60 0 0,0 1 1 0 0,0 1-1 0 0,0 0 1 0 0,0 1-1 0 0,-1 0 1 0 0,-16 3-1 0 0,0-2-1 0 0,24-3-6 0 0,7 2 4 0 0,1-1-1 0 0,-1 1 1 0 0,1 0-1 0 0,-1 0 0 0 0,1-1 1 0 0,0 1-1 0 0,0 0 1 0 0,-1-1-1 0 0,1 1 1 0 0,0 0-1 0 0,0-1 1 0 0,0-1-1 0 0,0 3-7 0 0,22 0-1215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3.45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644 1 6728 0 0,'-103'4'1264'0'0,"-123"20"-1"0"0,207-21-1238 0 0,-119 9-9 0 0,120-10 0 0 0,-33 10 1 0 0,36-8-14 0 0,1-1 1 0 0,-1 0-1 0 0,-29 1 0 0 0,52-4-68 0 0,6-1 59 0 0,0 1 1 0 0,-1 0-1 0 0,1 1 1 0 0,0 1-1 0 0,0 0 1 0 0,23 7-1 0 0,-17 0 9 0 0,-13-7 0 0 0,-1 1 0 0 0,0 0-1 0 0,0 0 1 0 0,0 0 0 0 0,0 1-1 0 0,0 0 1 0 0,-1 0-1 0 0,7 6 1 0 0,-2 1 1 0 0,12 14 10 0 0,1-1 0 0 0,45 36 1 0 0,-11-16-15 0 0,23 17 0 0 0,-52-37 22 0 0,-27-23-21 0 0,0 0 0 0 0,0 0 0 0 0,0 0 0 0 0,0 0 0 0 0,0 0 0 0 0,0 0 0 0 0,-1 1 0 0 0,1-1 0 0 0,0 0 0 0 0,-1 0 0 0 0,1 1 0 0 0,-1-1 0 0 0,1 1 0 0 0,-1-1 0 0 0,1 0 0 0 0,-1 1 0 0 0,0-1 0 0 0,0 1 0 0 0,0-1 0 0 0,0 1 0 0 0,0-1 0 0 0,0 2 0 0 0,-1-2-30 0 0,1 0-1 0 0,-1 0 1 0 0,0-1-1 0 0,1 1 1 0 0,-1 0-1 0 0,0-1 1 0 0,0 1-1 0 0,1 0 1 0 0,-1-1-1 0 0,0 1 1 0 0,0-1-1 0 0,0 0 1 0 0,0 1-1 0 0,0-1 1 0 0,0 0-1 0 0,1 1 1 0 0,-1-1-1 0 0,-2 0 1 0 0,1 1-592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5.5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493 112 7024 0 0,'23'-6'2670'0'0,"-17"5"-2684"0"0,1 0 0 0 0,0 0 0 0 0,-1-1 0 0 0,1 0-1 0 0,-1 0 1 0 0,0-1 0 0 0,0 0 0 0 0,0 0 0 0 0,0 0 0 0 0,6-5-1 0 0,-12 8 15 0 0,0 0 0 0 0,0-1-1 0 0,0 1 1 0 0,0 0-1 0 0,0-1 1 0 0,0 1-1 0 0,0 0 1 0 0,0-1 0 0 0,0 1-1 0 0,0 0 1 0 0,0 0-1 0 0,0-1 1 0 0,0 1-1 0 0,0 0 1 0 0,-1 0 0 0 0,1-1-1 0 0,0 1 1 0 0,0 0-1 0 0,0 0 1 0 0,0-1-1 0 0,-1 1 1 0 0,1 0 0 0 0,0 0-1 0 0,0 0 1 0 0,-1-1-1 0 0,1 1 1 0 0,0 0-1 0 0,0 0 1 0 0,-1 0 0 0 0,1 0-1 0 0,0 0 1 0 0,0 0-1 0 0,-1 0 1 0 0,1-1-1 0 0,0 1 1 0 0,-1 0 0 0 0,1 0-1 0 0,0 0 1 0 0,0 0-1 0 0,-1 0 1 0 0,-21-7-4 0 0,-43-8-16 0 0,0 2-1 0 0,-106-7 1 0 0,131 13 14 0 0,33 5 5 0 0,-1 1-1 0 0,0-1 1 0 0,1 1-1 0 0,-1 1 1 0 0,0-1-1 0 0,-12 2 1 0 0,17 0 48 0 0,1-1 0 0 0,-1 1 0 0 0,1 0 0 0 0,0 0 0 0 0,-1 0 0 0 0,1 0 0 0 0,0 0 0 0 0,0 1 0 0 0,0-1 0 0 0,0 0 0 0 0,0 1 0 0 0,0 0 0 0 0,0-1 1 0 0,0 1-1 0 0,1 0 0 0 0,-1 0 0 0 0,1 0 0 0 0,-1 0 0 0 0,1 0 0 0 0,0 1 0 0 0,0-1 0 0 0,0 0 0 0 0,-1 4 0 0 0,-3 7 428 0 0,1 1 0 0 0,1 0 0 0 0,-2 17 0 0 0,-2 6 105 0 0,-17 36-33 0 0,15-47-324 0 0,1 0 1 0 0,1 1 0 0 0,-5 30-1 0 0,-10-6 673 0 0,21-46-879 0 0,0 0-1 0 0,1 0 1 0 0,-1 0-1 0 0,1-1 1 0 0,0 1 0 0 0,0 0-1 0 0,0 0 1 0 0,1 0-1 0 0,-1 0 1 0 0,1-1-1 0 0,1 1 1 0 0,-1 0 0 0 0,3 5-1 0 0,0-2-2 0 0,-3-5-117 0 0,1 0 0 0 0,0 0-1 0 0,-1 0 1 0 0,1 0 0 0 0,0 0-1 0 0,1 0 1 0 0,-1 0 0 0 0,0-1 0 0 0,1 1-1 0 0,0-1 1 0 0,-1 1 0 0 0,1-1-1 0 0,0 0 1 0 0,0 0 0 0 0,6 2 0 0 0,2 4-2416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5.95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68 7024 0 0,'30'0'250'0'0,"-21"1"-72"0"0,-1 0 1 0 0,1-1-1 0 0,-1 0 1 0 0,1 0-1 0 0,0-1 0 0 0,-1 0 1 0 0,0-1-1 0 0,1 0 0 0 0,-1 0 1 0 0,0-1-1 0 0,15-7 0 0 0,-4 1-205 0 0,-1 0 0 0 0,32-11 0 0 0,-35 15 15 0 0,-11 4 10 0 0,0 0 1 0 0,0 0-1 0 0,1 0 0 0 0,-1 0 1 0 0,0 1-1 0 0,1 0 0 0 0,-1 0 0 0 0,1 0 1 0 0,-1 1-1 0 0,0-1 0 0 0,1 1 1 0 0,-1 0-1 0 0,0 0 0 0 0,0 1 0 0 0,0-1 1 0 0,0 1-1 0 0,0 0 0 0 0,0 0 1 0 0,0 0-1 0 0,0 0 0 0 0,-1 1 1 0 0,1 0-1 0 0,-1-1 0 0 0,6 8 0 0 0,-9-10-21 0 0,1 1-1 0 0,-1 0 0 0 0,0 0 0 0 0,0 0 0 0 0,1-1 0 0 0,-1 1 0 0 0,0 0 0 0 0,0 0 1 0 0,0 0-1 0 0,0-1 0 0 0,0 1 0 0 0,0 0 0 0 0,0 0 0 0 0,0 0 0 0 0,0-1 0 0 0,-1 1 1 0 0,1 0-1 0 0,0 0 0 0 0,0 0 0 0 0,-1-1 0 0 0,1 1 0 0 0,-1 0 0 0 0,1-1 0 0 0,0 1 1 0 0,-1 0-1 0 0,1-1 0 0 0,-1 1 0 0 0,0 0 0 0 0,1-1 0 0 0,-1 1 0 0 0,1-1 0 0 0,-1 1 1 0 0,0-1-1 0 0,1 1 0 0 0,-1-1 0 0 0,0 0 0 0 0,0 1 0 0 0,1-1 0 0 0,-1 0 0 0 0,0 0 1 0 0,-1 1-1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6.5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114 2 6928 0 0,'-5'0'40'0'0,"4"0"23"0"0,0-1 0 0 0,0 1 1 0 0,0 0-1 0 0,-1 0 0 0 0,1 0 0 0 0,0 0 0 0 0,0 0 1 0 0,0 0-1 0 0,0 0 0 0 0,-1 0 0 0 0,1 0 0 0 0,0 0 1 0 0,0 1-1 0 0,0-1 0 0 0,0 1 0 0 0,0-1 0 0 0,0 0 1 0 0,0 1-1 0 0,0 0 0 0 0,0-1 0 0 0,0 1 1 0 0,0 0-1 0 0,0-1 0 0 0,0 1 0 0 0,0 0 0 0 0,0 0 1 0 0,1 0-1 0 0,-1 0 0 0 0,0 0 0 0 0,1 0 0 0 0,-1 0 1 0 0,1 0-1 0 0,-1 0 0 0 0,1 0 0 0 0,-1 0 0 0 0,1 0 1 0 0,0 0-1 0 0,-1 3 0 0 0,-4 12-70 0 0,-14 28-1 0 0,-4 9-2 0 0,17-33 10 0 0,0 0-1 0 0,1 0 1 0 0,1 0 0 0 0,1 1 0 0 0,1-1 0 0 0,1 1 0 0 0,1 23-1 0 0,1-43 2 0 0,-1 0 0 0 0,0 0 0 0 0,1 0 0 0 0,-1-1 0 0 0,1 1 0 0 0,-1 0 0 0 0,1 0 0 0 0,-1-1 0 0 0,1 1 0 0 0,-1 0 0 0 0,1-1 0 0 0,0 1 0 0 0,-1 0 0 0 0,1-1 0 0 0,0 1 0 0 0,0-1 0 0 0,-1 1 0 0 0,1-1 0 0 0,0 0 0 0 0,0 1 0 0 0,0-1-1 0 0,-1 0 1 0 0,1 0 0 0 0,0 1 0 0 0,0-1 0 0 0,0 0 0 0 0,0 0 0 0 0,0 0 0 0 0,0 0 0 0 0,-1 0 0 0 0,1 0 0 0 0,2 0 0 0 0,35-6 34 0 0,-28 5-28 0 0,43-4 47 0 0,95 3 0 0 0,-112 5-45 0 0,-30-2 46 0 0,1 0 1 0 0,-1 0-1 0 0,1 0 1 0 0,-1-1-1 0 0,1 0 1 0 0,-1-1-1 0 0,1 1 1 0 0,-1-1-1 0 0,1 0 1 0 0,-1-1-1 0 0,1 0 1 0 0,-1 0-1 0 0,0 0 1 0 0,7-4-1 0 0,-11 5-41 0 0,-2 1-19 0 0,0 0 0 0 0,0 0 1 0 0,0 0-1 0 0,1 0 0 0 0,-1 0 0 0 0,0 0 1 0 0,0-1-1 0 0,0 1 0 0 0,1 0 0 0 0,-1 0 0 0 0,0 0 1 0 0,0 0-1 0 0,0 0 0 0 0,0 0 0 0 0,1 0 0 0 0,-1-1 1 0 0,0 1-1 0 0,0 0 0 0 0,0 0 0 0 0,0 0 0 0 0,0 0 1 0 0,1 0-1 0 0,-1-1 0 0 0,0 1 0 0 0,0 0 0 0 0,0 0 1 0 0,0 0-1 0 0,0-1 0 0 0,0 1 0 0 0,0 0 0 0 0,0 0 1 0 0,0 0-1 0 0,0-1 0 0 0,0 1 0 0 0,0 0 0 0 0,0 0 1 0 0,0 0-1 0 0,0-1 0 0 0,0 1 0 0 0,0 0 0 0 0,0 0 1 0 0,0 0-1 0 0,0-1 0 0 0,0 1 0 0 0,0 0 0 0 0,0 0 1 0 0,0 0-1 0 0,0-1 0 0 0,-1 1 0 0 0,1 0 0 0 0,0 0 1 0 0,0 0-1 0 0,0 0 0 0 0,0-1 0 0 0,0 1 1 0 0,-1 0-1 0 0,1 0 0 0 0,0 0 0 0 0,0 0 0 0 0,0 0 1 0 0,0 0-1 0 0,-1 0 0 0 0,1 0 0 0 0,0-1 0 0 0,0 1 1 0 0,0 0-1 0 0,-1 0 0 0 0,-3-4-55 0 0,0 1-1256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09.88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14 6632 0 0,'0'0'2048'0'0,"0"-1"-1999"0"0,0 0 0 0 0,0 1 0 0 0,0-1 0 0 0,0 0 0 0 0,0 0 0 0 0,0 0 0 0 0,1 0 0 0 0,-1 1 0 0 0,0-1 0 0 0,1 0 0 0 0,-1 0 1 0 0,1 1-1 0 0,-1-1 0 0 0,2-1 0 0 0,1 2-49 0 0,1 1 1 0 0,0-1 0 0 0,0 1-1 0 0,-1 0 1 0 0,1 0 0 0 0,-1 1-1 0 0,1-1 1 0 0,-1 1 0 0 0,1-1-1 0 0,-1 1 1 0 0,7 5 0 0 0,-6-4 0 0 0,1 0 0 0 0,1 0 1 0 0,-1 0-1 0 0,11 3 0 0 0,6 2 0 0 0,-1 2-1 0 0,1 0 0 0 0,-1 0 1 0 0,30 23-1 0 0,38 19-2 0 0,-43-33 10 0 0,-1-1 0 0 0,91 21 0 0 0,99 3 259 0 0,-164-28-4 0 0,-1 4 1 0 0,124 49-1 0 0,2 1 419 0 0,3-12 5 0 0,119 36 358 0 0,876 225 3829 0 0,-913-262-3679 0 0,204 49 610 0 0,-382-74-1241 0 0,63 17 272 0 0,-155-45-766 0 0,3 1 159 0 0,-13-3-219 0 0,-1 0 0 0 0,0 0 0 0 0,1 0 0 0 0,-1 0 0 0 0,0 0 0 0 0,0 1 0 0 0,1-1 0 0 0,-1 0 0 0 0,0 0 0 0 0,0 1 0 0 0,1-1 0 0 0,-1 0 0 0 0,0 0 0 0 0,0 1 0 0 0,0-1 0 0 0,0 0 0 0 0,1 0 0 0 0,-1 1 0 0 0,0-1 0 0 0,0 0 0 0 0,0 1 0 0 0,0-1 0 0 0,0 0 1 0 0,0 1-1 0 0,0-1 0 0 0,0 0 0 0 0,0 0 0 0 0,0 1 0 0 0,0-1 0 0 0,0 0 0 0 0,0 1 0 0 0,0-1 0 0 0,0 0 0 0 0,0 1 0 0 0,-2 0 21 0 0,1-1 1 0 0,0 1 0 0 0,-1-1-1 0 0,1 1 1 0 0,-1-1 0 0 0,1 1-1 0 0,-1-1 1 0 0,1 0 0 0 0,-1 0-1 0 0,1 0 1 0 0,-1 0 0 0 0,1 0-1 0 0,-1 0 1 0 0,1 0 0 0 0,-3-1-1 0 0,3 1-48 0 0,-122-21 61 0 0,55 8-473 0 0,44 4 44 0 0,2-1-814 0 0,-45-20-2045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2:46.9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88 29 6928 0 0,'-24'-28'2173'0'0,"24"28"-2165"0"0,-1 0 1 0 0,1 0-1 0 0,0 0 0 0 0,0 0 1 0 0,-1 0-1 0 0,1 0 0 0 0,0 0 0 0 0,0 0 1 0 0,-1 0-1 0 0,1 0 0 0 0,0 0 1 0 0,0 0-1 0 0,0 0 0 0 0,-1 1 0 0 0,1-1 1 0 0,0 0-1 0 0,0 0 0 0 0,0 0 1 0 0,-1 0-1 0 0,1 0 0 0 0,0 1 0 0 0,0-1 1 0 0,0 0-1 0 0,0 0 0 0 0,-1 0 1 0 0,1 1-1 0 0,0-1 0 0 0,0 0 0 0 0,0 0 1 0 0,0 0-1 0 0,0 1 0 0 0,0-1 1 0 0,0 0-1 0 0,0 0 0 0 0,0 1 0 0 0,0-1 1 0 0,0 0-1 0 0,0 0 0 0 0,0 1 1 0 0,0-1-1 0 0,-6 13-32 0 0,-2 18 138 0 0,1 0 0 0 0,2 0 0 0 0,-3 50 0 0 0,6 12 598 0 0,3-60-234 0 0,-2 0-1 0 0,-4 32 1 0 0,-10 48 1368 0 0,14-99-1985 0 0,1 0 1 0 0,0-1 0 0 0,1 1 0 0 0,0-1-1 0 0,7 25 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10.7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6728 0 0,'0'0'0'0'0,"4"0"1472"0"0,-2 0 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11.2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21 0 7328 0 0,'0'2'138'0'0,"-1"-1"0"0"0,1 1-1 0 0,-1-1 1 0 0,0 0 0 0 0,0 1 0 0 0,1-1 0 0 0,-1 1 0 0 0,0-1 0 0 0,0 0-1 0 0,0 0 1 0 0,0 0 0 0 0,0 0 0 0 0,-1 1 0 0 0,1-1 0 0 0,-2 1 0 0 0,-1 1 78 0 0,4-2-215 0 0,0 0 0 0 0,0 0 0 0 0,0-1 0 0 0,0 1-1 0 0,0 0 1 0 0,0 0 0 0 0,0 0 0 0 0,0 0-1 0 0,0 0 1 0 0,0 0 0 0 0,0 0 0 0 0,0-1 0 0 0,1 1-1 0 0,-1 0 1 0 0,0 0 0 0 0,1 0 0 0 0,-1-1 0 0 0,1 1-1 0 0,-1 0 1 0 0,1 0 0 0 0,0 0 0 0 0,11 17-19 0 0,-9-16 17 0 0,0 0-1 0 0,0 0 1 0 0,0 0-1 0 0,0 0 0 0 0,0 0 1 0 0,0-1-1 0 0,0 0 0 0 0,1 1 1 0 0,-1-1-1 0 0,0 0 1 0 0,1 0-1 0 0,-1-1 0 0 0,1 1 1 0 0,3-1-1 0 0,24 7-4 0 0,-16-2 1 0 0,-1 0 0 0 0,0 1 0 0 0,-1 0 0 0 0,1 1 0 0 0,-1 1 0 0 0,-1 0 0 0 0,1 1 0 0 0,-2 0 0 0 0,1 1 0 0 0,-1 1 1 0 0,-1-1-1 0 0,13 17 0 0 0,-11-13 64 0 0,1 0 0 0 0,0-1 0 0 0,1-1 1 0 0,0 0-1 0 0,1-1 0 0 0,0-1 0 0 0,26 14 1 0 0,26 19 148 0 0,-50-32 72 0 0,0 2 0 0 0,-1 0 0 0 0,-1 0 0 0 0,0 1 0 0 0,13 17 0 0 0,-27-30-224 0 0,0-1 0 0 0,-1 1 0 0 0,1 0 0 0 0,-1-1-1 0 0,1 1 1 0 0,-1 0 0 0 0,1-1 0 0 0,-1 1 0 0 0,0 0 0 0 0,1-1-1 0 0,-1 1 1 0 0,0 0 0 0 0,1 0 0 0 0,-1 0 0 0 0,0-1-1 0 0,0 1 1 0 0,0 0 0 0 0,0 0 0 0 0,0 0 0 0 0,0-1 0 0 0,0 1-1 0 0,0 0 1 0 0,0 0 0 0 0,0 0 0 0 0,0-1 0 0 0,0 1 0 0 0,-1 1-1 0 0,0-1 23 0 0,-1 0-1 0 0,1 0 1 0 0,-1 0-1 0 0,1 0 0 0 0,-1 0 1 0 0,1 0-1 0 0,-1 0 0 0 0,0-1 1 0 0,1 1-1 0 0,-1-1 1 0 0,0 1-1 0 0,0-1 0 0 0,-2 1 1 0 0,-31 3 251 0 0,0 0-1 0 0,0-3 1 0 0,-41-3-1 0 0,8 1-94 0 0,67 1-225 0 0,0 0 0 0 0,0 0 0 0 0,-1 0 0 0 0,1 1 0 0 0,0-1-1 0 0,0 0 1 0 0,0 1 0 0 0,0-1 0 0 0,-1 1 0 0 0,1-1 0 0 0,0 1 0 0 0,0-1 0 0 0,0 1 0 0 0,0 0 0 0 0,0 0 0 0 0,0-1 0 0 0,0 1 0 0 0,1 0 0 0 0,-2 1 0 0 0,-13 10 82 0 0,3-6-1 0 0,0 0-1 0 0,-1-1 0 0 0,1-1 0 0 0,-1 0 1 0 0,-17 2-1 0 0,-21 7 466 0 0,31-9-193 0 0,18-4-391 0 0,-1 0 1 0 0,1 0-1 0 0,0 0 1 0 0,-1 1 0 0 0,1-1-1 0 0,0 1 1 0 0,0 0-1 0 0,0 0 1 0 0,-1 0-1 0 0,1 0 1 0 0,0 0 0 0 0,-2 2-1 0 0,0-1-295 0 0,0 1 0 0 0,0-1 0 0 0,0 0 0 0 0,0 0-1 0 0,-1 0 1 0 0,1 0 0 0 0,-8 1 0 0 0,3 0-1660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7T11:00:21.87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272 94 7528 0 0,'0'0'2162'0'0,"-4"-7"-2110"0"0,1 3-46 0 0,0 0-7 0 0,0 0 0 0 0,1 0 0 0 0,-1 0 0 0 0,1-1-1 0 0,0 1 1 0 0,0-1 0 0 0,0 0 0 0 0,1 1 0 0 0,-1-1 0 0 0,0-9 0 0 0,2 13-3 0 0,0-1 1 0 0,-1 1 0 0 0,1 0-1 0 0,0 0 1 0 0,-1-1 0 0 0,1 1-1 0 0,-1 0 1 0 0,1 0 0 0 0,-1 0-1 0 0,1-1 1 0 0,-1 1 0 0 0,0 0 0 0 0,0 0-1 0 0,1 0 1 0 0,-1 0 0 0 0,0 0-1 0 0,0 1 1 0 0,-2-3 0 0 0,3 3 2 0 0,-1 0 0 0 0,1-1 0 0 0,-1 1 0 0 0,1 0 1 0 0,-1 0-1 0 0,1 0 0 0 0,-1-1 0 0 0,0 1 0 0 0,1 0 1 0 0,-1 0-1 0 0,1 0 0 0 0,-1 0 0 0 0,1 0 0 0 0,-1 0 1 0 0,0 0-1 0 0,1 0 0 0 0,-1 0 0 0 0,1 0 0 0 0,-1 0 1 0 0,1 1-1 0 0,-1-1 0 0 0,1 0 0 0 0,-1 0 0 0 0,1 1 1 0 0,-1-1-1 0 0,1 0 0 0 0,-1 0 0 0 0,1 1 0 0 0,-1-1 1 0 0,1 1-1 0 0,-1-1 0 0 0,1 0 0 0 0,0 1 0 0 0,-1-1 1 0 0,1 1-1 0 0,0-1 0 0 0,-1 1 0 0 0,1-1 0 0 0,0 1 1 0 0,0-1-1 0 0,-1 1 0 0 0,1-1 0 0 0,0 1 0 0 0,0-1 1 0 0,0 2-1 0 0,-23 84-29 0 0,-26 68 43 0 0,-36 129 714 0 0,69-218-399 0 0,3 1 0 0 0,-6 95 0 0 0,17-96-74 0 0,3 1 0 0 0,3 0 0 0 0,21 109-1 0 0,72 183 275 0 0,-89-331-540 0 0,2-1 1 0 0,0 0-1 0 0,2 0 0 0 0,1-1 1 0 0,1 0-1 0 0,29 38 1 0 0,-27-46-823 0 0,26 24 0 0 0,-30-31-7122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53CC-4A23-074C-9D2B-4C6ED0326127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D5870-4C58-D14F-A27C-EE10DB6BF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08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5870-4C58-D14F-A27C-EE10DB6BF3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8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5870-4C58-D14F-A27C-EE10DB6BF3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9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95A2-EC65-6842-9D8C-B8165D2D4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7A3BF-FE6D-DA44-8CB8-A54E1063B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3DA2-72AC-7C42-B2AD-30576BDE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0E28B-3CAC-1645-88F1-CF244427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0F2C1-1FBB-1E41-8766-5F0C46C2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8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E997-095C-AE43-9753-EB4611F1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AEC75-D701-6F43-B332-40E4A7ACE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46F67-187C-AE41-8E1B-D1B45FA5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18B14-193D-6740-BA23-9CB4B106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D8C4-72DE-544E-9F56-F984ECE9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5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E18F0-8B81-F548-854A-FAD24D7FB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5C963-3EEB-6241-BF14-45BDB2EC0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F306-90AF-1B4B-939E-09600031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E71A3-A3AB-A845-A752-62F1F884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976E-8686-5E46-A913-AB4B4822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44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72BE-856E-5644-9F9D-22C01221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F947-EAD7-9743-AF93-EB9EFD4E6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0C9CC-8062-894D-9289-477860C7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6433F-A9A8-4944-AD2F-102DD44A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B51E-1513-C44B-B39C-6CE5BEFE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57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91C1-86CF-4F4B-B9CE-ABE47638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7E878-F541-C849-9D10-F025568A3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1727-FE8C-AA4B-8883-D548CC43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9785-81D7-8B4C-B106-71E884BA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86864-2B1F-A446-9E8E-8C67AD93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69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78E4-A102-804E-B5F5-7BC08ABB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E871-DCCC-DA47-8774-31AD26516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9CCA3-5F23-E64B-AD34-D5799412E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06EEA-71FB-EF4F-98BE-741276B8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C6E89-70A6-904F-9502-40CC157B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51EF8-45B4-0A46-94D5-F0D5668F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1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701C-D1C0-7B4E-9E56-2A1CDE3B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9D928-6DC3-2948-82C1-576CF54BD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70642-F143-EC48-BBCA-0F99BB22A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34D06-FEA3-3040-9295-0EA9F53B9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B18535-958B-0B4C-8BAF-1F0E4484C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89CE71-8B3D-A543-B542-14A17C0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238AB-7B47-704D-979C-0540A83B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32C9F-342A-0E41-809E-82E83851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6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C749-3850-394F-9922-B3B9C135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2DF2B-EAA3-3443-ABFE-EB3DDCF2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831A4-0D22-5442-B863-4B9F93C35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9F74A-D2AD-8F49-B0D5-A887DBE4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6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002E0-C6E9-6B42-A54F-EDDF5F38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C269C-9B07-8C43-BFBB-E90E1D6F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B932-C0F2-6E4E-8269-1A994B1D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09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8AE-2CAC-154F-BDA0-2907A2A8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BCA7-30F0-CD41-80B2-2B4077FEF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B6245-C2D7-A148-A1CB-EAC107BC5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1B328-497D-5042-98B2-91AA45EA4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2D163-0557-D340-B748-9DCAB9AE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CA385-C257-0944-9DB3-6F581CB4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5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83DC-6AD6-E646-931D-823DF61C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F39C5-D8ED-AE4C-8791-4BD18B78A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8C7B7-252F-5442-A89A-0A3820E5B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2DC70-AB25-454D-8C92-D9E98C3B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4FAD0-5EAD-F045-BD4C-D120E516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A4AFC-F7B6-754B-A518-B1A20004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3023D-082D-014D-B3DD-1CE72A22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B3680-A7D7-4349-8338-345A47115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EFF4-85B1-4641-A62F-1A5611C4F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D077D-1C27-E94A-AF07-44F9D84FD72A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899B5-FB94-D44A-ACE9-0D98DEB49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55FE5-994C-0242-9C56-DA902C0E6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59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hyperlink" Target="https://www.wjec.co.uk/qualifications/mathematics-a-as-level/?sub_nav_level=course-materials#tab_resources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s://www.mathemateg.com/course/view.php?id=20" TargetMode="Externa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29.png"/><Relationship Id="rId21" Type="http://schemas.openxmlformats.org/officeDocument/2006/relationships/image" Target="../media/image18.png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47" Type="http://schemas.openxmlformats.org/officeDocument/2006/relationships/image" Target="../media/image33.png"/><Relationship Id="rId50" Type="http://schemas.openxmlformats.org/officeDocument/2006/relationships/customXml" Target="../ink/ink23.xml"/><Relationship Id="rId55" Type="http://schemas.openxmlformats.org/officeDocument/2006/relationships/image" Target="../media/image37.png"/><Relationship Id="rId63" Type="http://schemas.openxmlformats.org/officeDocument/2006/relationships/image" Target="../media/image41.png"/><Relationship Id="rId68" Type="http://schemas.openxmlformats.org/officeDocument/2006/relationships/customXml" Target="../ink/ink32.xml"/><Relationship Id="rId7" Type="http://schemas.openxmlformats.org/officeDocument/2006/relationships/image" Target="../media/image12.emf"/><Relationship Id="rId71" Type="http://schemas.openxmlformats.org/officeDocument/2006/relationships/image" Target="../media/image45.png"/><Relationship Id="rId2" Type="http://schemas.microsoft.com/office/2007/relationships/media" Target="../media/media7.m4a"/><Relationship Id="rId16" Type="http://schemas.openxmlformats.org/officeDocument/2006/relationships/customXml" Target="../ink/ink6.xml"/><Relationship Id="rId29" Type="http://schemas.openxmlformats.org/officeDocument/2006/relationships/image" Target="../media/image22.png"/><Relationship Id="rId1" Type="http://schemas.openxmlformats.org/officeDocument/2006/relationships/tags" Target="../tags/tag6.xml"/><Relationship Id="rId6" Type="http://schemas.openxmlformats.org/officeDocument/2006/relationships/customXml" Target="../ink/ink1.xml"/><Relationship Id="rId11" Type="http://schemas.openxmlformats.org/officeDocument/2006/relationships/image" Target="../media/image13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28.png"/><Relationship Id="rId40" Type="http://schemas.openxmlformats.org/officeDocument/2006/relationships/customXml" Target="../ink/ink18.xml"/><Relationship Id="rId45" Type="http://schemas.openxmlformats.org/officeDocument/2006/relationships/image" Target="../media/image32.png"/><Relationship Id="rId53" Type="http://schemas.openxmlformats.org/officeDocument/2006/relationships/image" Target="../media/image36.png"/><Relationship Id="rId58" Type="http://schemas.openxmlformats.org/officeDocument/2006/relationships/customXml" Target="../ink/ink27.xml"/><Relationship Id="rId66" Type="http://schemas.openxmlformats.org/officeDocument/2006/relationships/customXml" Target="../ink/ink31.xml"/><Relationship Id="rId5" Type="http://schemas.openxmlformats.org/officeDocument/2006/relationships/image" Target="../media/image11.emf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34.png"/><Relationship Id="rId57" Type="http://schemas.openxmlformats.org/officeDocument/2006/relationships/image" Target="../media/image14.emf"/><Relationship Id="rId61" Type="http://schemas.openxmlformats.org/officeDocument/2006/relationships/image" Target="../media/image40.png"/><Relationship Id="rId10" Type="http://schemas.openxmlformats.org/officeDocument/2006/relationships/customXml" Target="../ink/ink3.xml"/><Relationship Id="rId19" Type="http://schemas.openxmlformats.org/officeDocument/2006/relationships/image" Target="../media/image17.png"/><Relationship Id="rId31" Type="http://schemas.openxmlformats.org/officeDocument/2006/relationships/image" Target="../media/image23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emf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21.png"/><Relationship Id="rId30" Type="http://schemas.openxmlformats.org/officeDocument/2006/relationships/customXml" Target="../ink/ink13.xml"/><Relationship Id="rId35" Type="http://schemas.openxmlformats.org/officeDocument/2006/relationships/image" Target="../media/image27.png"/><Relationship Id="rId43" Type="http://schemas.openxmlformats.org/officeDocument/2006/relationships/image" Target="../media/image31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customXml" Target="../ink/ink30.xml"/><Relationship Id="rId69" Type="http://schemas.openxmlformats.org/officeDocument/2006/relationships/image" Target="../media/image44.png"/><Relationship Id="rId8" Type="http://schemas.openxmlformats.org/officeDocument/2006/relationships/customXml" Target="../ink/ink2.xml"/><Relationship Id="rId51" Type="http://schemas.openxmlformats.org/officeDocument/2006/relationships/image" Target="../media/image35.png"/><Relationship Id="rId72" Type="http://schemas.openxmlformats.org/officeDocument/2006/relationships/image" Target="../media/image3.png"/><Relationship Id="rId3" Type="http://schemas.openxmlformats.org/officeDocument/2006/relationships/audio" Target="../media/media7.m4a"/><Relationship Id="rId12" Type="http://schemas.openxmlformats.org/officeDocument/2006/relationships/customXml" Target="../ink/ink4.xml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../media/image39.png"/><Relationship Id="rId67" Type="http://schemas.openxmlformats.org/officeDocument/2006/relationships/image" Target="../media/image43.png"/><Relationship Id="rId20" Type="http://schemas.openxmlformats.org/officeDocument/2006/relationships/customXml" Target="../ink/ink8.xml"/><Relationship Id="rId41" Type="http://schemas.openxmlformats.org/officeDocument/2006/relationships/image" Target="../media/image30.png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9" Type="http://schemas.openxmlformats.org/officeDocument/2006/relationships/image" Target="../media/image62.png"/><Relationship Id="rId21" Type="http://schemas.openxmlformats.org/officeDocument/2006/relationships/image" Target="../media/image53.png"/><Relationship Id="rId34" Type="http://schemas.openxmlformats.org/officeDocument/2006/relationships/customXml" Target="../ink/ink48.xml"/><Relationship Id="rId42" Type="http://schemas.openxmlformats.org/officeDocument/2006/relationships/customXml" Target="../ink/ink52.xml"/><Relationship Id="rId47" Type="http://schemas.openxmlformats.org/officeDocument/2006/relationships/image" Target="../media/image15.emf"/><Relationship Id="rId50" Type="http://schemas.openxmlformats.org/officeDocument/2006/relationships/customXml" Target="../ink/ink56.xml"/><Relationship Id="rId55" Type="http://schemas.openxmlformats.org/officeDocument/2006/relationships/image" Target="../media/image19.emf"/><Relationship Id="rId7" Type="http://schemas.openxmlformats.org/officeDocument/2006/relationships/image" Target="../media/image46.png"/><Relationship Id="rId12" Type="http://schemas.openxmlformats.org/officeDocument/2006/relationships/customXml" Target="../ink/ink37.xml"/><Relationship Id="rId17" Type="http://schemas.openxmlformats.org/officeDocument/2006/relationships/image" Target="../media/image51.png"/><Relationship Id="rId25" Type="http://schemas.openxmlformats.org/officeDocument/2006/relationships/image" Target="../media/image55.png"/><Relationship Id="rId33" Type="http://schemas.openxmlformats.org/officeDocument/2006/relationships/image" Target="../media/image59.png"/><Relationship Id="rId38" Type="http://schemas.openxmlformats.org/officeDocument/2006/relationships/customXml" Target="../ink/ink50.xml"/><Relationship Id="rId46" Type="http://schemas.openxmlformats.org/officeDocument/2006/relationships/customXml" Target="../ink/ink54.xml"/><Relationship Id="rId59" Type="http://schemas.openxmlformats.org/officeDocument/2006/relationships/image" Target="../media/image21.emf"/><Relationship Id="rId2" Type="http://schemas.microsoft.com/office/2007/relationships/media" Target="../media/media8.m4a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29" Type="http://schemas.openxmlformats.org/officeDocument/2006/relationships/image" Target="../media/image57.png"/><Relationship Id="rId41" Type="http://schemas.openxmlformats.org/officeDocument/2006/relationships/image" Target="../media/image63.png"/><Relationship Id="rId54" Type="http://schemas.openxmlformats.org/officeDocument/2006/relationships/customXml" Target="../ink/ink58.xml"/><Relationship Id="rId1" Type="http://schemas.openxmlformats.org/officeDocument/2006/relationships/tags" Target="../tags/tag7.xml"/><Relationship Id="rId6" Type="http://schemas.openxmlformats.org/officeDocument/2006/relationships/customXml" Target="../ink/ink34.xml"/><Relationship Id="rId11" Type="http://schemas.openxmlformats.org/officeDocument/2006/relationships/image" Target="../media/image48.png"/><Relationship Id="rId24" Type="http://schemas.openxmlformats.org/officeDocument/2006/relationships/customXml" Target="../ink/ink43.xml"/><Relationship Id="rId32" Type="http://schemas.openxmlformats.org/officeDocument/2006/relationships/customXml" Target="../ink/ink47.xml"/><Relationship Id="rId37" Type="http://schemas.openxmlformats.org/officeDocument/2006/relationships/image" Target="../media/image61.png"/><Relationship Id="rId40" Type="http://schemas.openxmlformats.org/officeDocument/2006/relationships/customXml" Target="../ink/ink51.xml"/><Relationship Id="rId45" Type="http://schemas.openxmlformats.org/officeDocument/2006/relationships/image" Target="../media/image65.png"/><Relationship Id="rId53" Type="http://schemas.openxmlformats.org/officeDocument/2006/relationships/image" Target="../media/image18.emf"/><Relationship Id="rId58" Type="http://schemas.openxmlformats.org/officeDocument/2006/relationships/customXml" Target="../ink/ink60.xml"/><Relationship Id="rId5" Type="http://schemas.openxmlformats.org/officeDocument/2006/relationships/image" Target="../media/image140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28" Type="http://schemas.openxmlformats.org/officeDocument/2006/relationships/customXml" Target="../ink/ink45.xml"/><Relationship Id="rId36" Type="http://schemas.openxmlformats.org/officeDocument/2006/relationships/customXml" Target="../ink/ink49.xml"/><Relationship Id="rId49" Type="http://schemas.openxmlformats.org/officeDocument/2006/relationships/image" Target="../media/image16.emf"/><Relationship Id="rId57" Type="http://schemas.openxmlformats.org/officeDocument/2006/relationships/image" Target="../media/image20.emf"/><Relationship Id="rId10" Type="http://schemas.openxmlformats.org/officeDocument/2006/relationships/customXml" Target="../ink/ink36.xml"/><Relationship Id="rId19" Type="http://schemas.openxmlformats.org/officeDocument/2006/relationships/image" Target="../media/image52.png"/><Relationship Id="rId31" Type="http://schemas.openxmlformats.org/officeDocument/2006/relationships/image" Target="../media/image58.png"/><Relationship Id="rId44" Type="http://schemas.openxmlformats.org/officeDocument/2006/relationships/customXml" Target="../ink/ink53.xml"/><Relationship Id="rId52" Type="http://schemas.openxmlformats.org/officeDocument/2006/relationships/customXml" Target="../ink/ink57.xml"/><Relationship Id="rId6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56.png"/><Relationship Id="rId30" Type="http://schemas.openxmlformats.org/officeDocument/2006/relationships/customXml" Target="../ink/ink46.xml"/><Relationship Id="rId35" Type="http://schemas.openxmlformats.org/officeDocument/2006/relationships/image" Target="../media/image60.png"/><Relationship Id="rId43" Type="http://schemas.openxmlformats.org/officeDocument/2006/relationships/image" Target="../media/image64.png"/><Relationship Id="rId48" Type="http://schemas.openxmlformats.org/officeDocument/2006/relationships/customXml" Target="../ink/ink55.xml"/><Relationship Id="rId56" Type="http://schemas.openxmlformats.org/officeDocument/2006/relationships/customXml" Target="../ink/ink59.xml"/><Relationship Id="rId8" Type="http://schemas.openxmlformats.org/officeDocument/2006/relationships/customXml" Target="../ink/ink35.xml"/><Relationship Id="rId51" Type="http://schemas.openxmlformats.org/officeDocument/2006/relationships/image" Target="../media/image17.emf"/><Relationship Id="rId3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8A2F-A058-F24F-A45D-4C44A022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141" y="2929083"/>
            <a:ext cx="10383716" cy="1869065"/>
          </a:xfrm>
        </p:spPr>
        <p:txBody>
          <a:bodyPr anchor="ctr" anchorCtr="0">
            <a:noAutofit/>
          </a:bodyPr>
          <a:lstStyle/>
          <a:p>
            <a:r>
              <a:rPr lang="en-GB" sz="4000" dirty="0"/>
              <a:t>Sample from session for Maths Unit 2</a:t>
            </a:r>
            <a:br>
              <a:rPr lang="en-GB" sz="4000" dirty="0"/>
            </a:br>
            <a:r>
              <a:rPr lang="en-GB" sz="4000" dirty="0"/>
              <a:t>Poisson Distribution and vectors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EA1A6E0-6B12-864F-B4FB-7515B3DD8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386" y="108877"/>
            <a:ext cx="4563227" cy="2570162"/>
          </a:xfrm>
          <a:prstGeom prst="rect">
            <a:avLst/>
          </a:prstGeom>
        </p:spPr>
      </p:pic>
      <p:pic>
        <p:nvPicPr>
          <p:cNvPr id="6" name="Picture 6" descr="http://www.cynnalcymru.com/sites/default/files/images/WG_Funded_land_col.jpg">
            <a:extLst>
              <a:ext uri="{FF2B5EF4-FFF2-40B4-BE49-F238E27FC236}">
                <a16:creationId xmlns:a16="http://schemas.microsoft.com/office/drawing/2014/main" id="{B46AC157-5372-7244-8956-53F08DB0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25" y="5221638"/>
            <a:ext cx="428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5C97C7-A07D-4E24-BC4C-E2D7C8FEB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4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5"/>
    </mc:Choice>
    <mc:Fallback>
      <p:transition spd="slow" advTm="3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DD4DC0-E253-4E83-A396-16BA95BB8E15}"/>
                  </a:ext>
                </a:extLst>
              </p:cNvPr>
              <p:cNvSpPr txBox="1"/>
              <p:nvPr/>
            </p:nvSpPr>
            <p:spPr>
              <a:xfrm>
                <a:off x="351692" y="506437"/>
                <a:ext cx="5744308" cy="5093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u="sng" dirty="0"/>
                  <a:t>Poisson Distribution</a:t>
                </a:r>
              </a:p>
              <a:p>
                <a:endParaRPr lang="en-GB" b="1" u="sng" dirty="0"/>
              </a:p>
              <a:p>
                <a:r>
                  <a:rPr lang="en-GB" dirty="0"/>
                  <a:t>Named after a French mathematician, engineer and physicist, Simeon Denis Poisson, nothing to do with fish!</a:t>
                </a:r>
              </a:p>
              <a:p>
                <a:endParaRPr lang="en-GB" dirty="0"/>
              </a:p>
              <a:p>
                <a:r>
                  <a:rPr lang="en-GB" dirty="0"/>
                  <a:t>A discrete probability distribution in which events occur in a fixed time interval, at a constant rate and </a:t>
                </a:r>
                <a:r>
                  <a:rPr lang="en-GB" b="1" dirty="0"/>
                  <a:t>independently</a:t>
                </a:r>
                <a:r>
                  <a:rPr lang="en-GB" dirty="0"/>
                  <a:t> of any other event.</a:t>
                </a:r>
              </a:p>
              <a:p>
                <a:endParaRPr lang="en-GB" dirty="0"/>
              </a:p>
              <a:p>
                <a:r>
                  <a:rPr lang="en-GB" dirty="0"/>
                  <a:t>If a discrete random variable, X is known to follow a Poisson distribution with a constant rate, λ then 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Where e is Euler’s constant, it is useful if students have already met and know about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Unit 1 2.1.6.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DD4DC0-E253-4E83-A396-16BA95BB8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92" y="506437"/>
                <a:ext cx="5744308" cy="5093895"/>
              </a:xfrm>
              <a:prstGeom prst="rect">
                <a:avLst/>
              </a:prstGeom>
              <a:blipFill>
                <a:blip r:embed="rId5"/>
                <a:stretch>
                  <a:fillRect l="-955" t="-598" r="-16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2C48DD3-0191-43B1-B50F-32F66BA9B05C}"/>
              </a:ext>
            </a:extLst>
          </p:cNvPr>
          <p:cNvSpPr txBox="1"/>
          <p:nvPr/>
        </p:nvSpPr>
        <p:spPr>
          <a:xfrm>
            <a:off x="6096000" y="506437"/>
            <a:ext cx="5744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is important to note that for a Poisson distribution E(X)=Var(X)=</a:t>
            </a:r>
            <a:r>
              <a:rPr lang="el-GR" dirty="0"/>
              <a:t>λ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GB" dirty="0"/>
              <a:t>Useful source of exam questions, WJEC S1 </a:t>
            </a:r>
            <a:r>
              <a:rPr lang="en-GB" dirty="0">
                <a:hlinkClick r:id="rId6"/>
              </a:rPr>
              <a:t>https://www.mathemateg.com/course/view.php?id=20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Students should experience using tables and a calculator to find relevant probabilities.</a:t>
            </a:r>
          </a:p>
          <a:p>
            <a:endParaRPr lang="en-GB" dirty="0"/>
          </a:p>
          <a:p>
            <a:r>
              <a:rPr lang="en-GB" dirty="0"/>
              <a:t>Link to digital copy of the statistical tables:</a:t>
            </a:r>
          </a:p>
          <a:p>
            <a:r>
              <a:rPr lang="en-GB" dirty="0">
                <a:hlinkClick r:id="rId7"/>
              </a:rPr>
              <a:t>https://www.wjec.co.uk/qualifications/mathematics-a-as-level/?sub_nav_level=course-materials#tab_resources</a:t>
            </a:r>
            <a:r>
              <a:rPr lang="en-GB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B138FA-E5F9-4B59-B70C-88A20E5C73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21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87"/>
    </mc:Choice>
    <mc:Fallback>
      <p:transition spd="slow" advTm="28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C4BF6C-F129-4900-BF90-C29DD9A0BF78}"/>
                  </a:ext>
                </a:extLst>
              </p:cNvPr>
              <p:cNvSpPr txBox="1"/>
              <p:nvPr/>
            </p:nvSpPr>
            <p:spPr>
              <a:xfrm>
                <a:off x="379828" y="436098"/>
                <a:ext cx="11432344" cy="551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WJEC S1 2016 Q5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l-GR" dirty="0"/>
                  <a:t>λ</a:t>
                </a:r>
                <a:r>
                  <a:rPr lang="en-GB" dirty="0"/>
                  <a:t>=0.2t, with t=30 minutes so </a:t>
                </a:r>
                <a:r>
                  <a:rPr lang="el-GR" dirty="0"/>
                  <a:t>λ</a:t>
                </a:r>
                <a:r>
                  <a:rPr lang="en-US" dirty="0"/>
                  <a:t>=6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pPr marL="400050" indent="-400050">
                  <a:buAutoNum type="romanLcParenBoth"/>
                </a:pPr>
                <a:r>
                  <a:rPr lang="en-GB" dirty="0"/>
                  <a:t>P(X=5)=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5!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	=0.160623141</a:t>
                </a:r>
              </a:p>
              <a:p>
                <a:r>
                  <a:rPr lang="en-GB" dirty="0"/>
                  <a:t>	=0.1606 (4dp)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C4BF6C-F129-4900-BF90-C29DD9A0B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28" y="436098"/>
                <a:ext cx="11432344" cy="5513432"/>
              </a:xfrm>
              <a:prstGeom prst="rect">
                <a:avLst/>
              </a:prstGeom>
              <a:blipFill>
                <a:blip r:embed="rId5"/>
                <a:stretch>
                  <a:fillRect l="-426" t="-664" b="-8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824E11F-94B7-43E6-8AC8-26BE191F7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28" y="805430"/>
            <a:ext cx="9778665" cy="3485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F9AEA-636C-4195-8372-1D3937777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445" y="4659978"/>
            <a:ext cx="4782796" cy="20321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B56BD3-5289-4C17-AB3A-723DBCFA6C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59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328"/>
    </mc:Choice>
    <mc:Fallback>
      <p:transition spd="slow" advTm="34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3120EB-53BC-437E-8FBF-F310E73BD219}"/>
                  </a:ext>
                </a:extLst>
              </p:cNvPr>
              <p:cNvSpPr txBox="1"/>
              <p:nvPr/>
            </p:nvSpPr>
            <p:spPr>
              <a:xfrm>
                <a:off x="436098" y="464234"/>
                <a:ext cx="11319804" cy="4125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(ii)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=2)+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=3)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0!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1!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2!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3!</m:t>
                        </m:r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(1+6+18+36)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		=61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		=0.1512038828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=0.8488 (4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3120EB-53BC-437E-8FBF-F310E73BD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" y="464234"/>
                <a:ext cx="11319804" cy="4125425"/>
              </a:xfrm>
              <a:prstGeom prst="rect">
                <a:avLst/>
              </a:prstGeom>
              <a:blipFill>
                <a:blip r:embed="rId5"/>
                <a:stretch>
                  <a:fillRect t="-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90F8116-E46C-4C3B-A766-7CF597445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402996"/>
            <a:ext cx="5762625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0E611B-FA4B-4572-8E47-DD8A9D597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7183"/>
            <a:ext cx="5762625" cy="15049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F3AC59-92BB-479F-AAE7-030CF6565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27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13"/>
    </mc:Choice>
    <mc:Fallback>
      <p:transition spd="slow" advTm="29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6C4BA1-D1B3-4DC3-84B8-0559ADBC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933" y="220520"/>
            <a:ext cx="7660299" cy="1242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56D28-FA4D-4A3E-8440-BD5297D49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933" y="1463038"/>
            <a:ext cx="7563499" cy="2285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CBBEB5-DC85-4F86-B1AC-83281429BBD5}"/>
              </a:ext>
            </a:extLst>
          </p:cNvPr>
          <p:cNvSpPr txBox="1"/>
          <p:nvPr/>
        </p:nvSpPr>
        <p:spPr>
          <a:xfrm>
            <a:off x="4234933" y="3756074"/>
            <a:ext cx="744125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Extract from WJEC Elementary Statistical tables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6BA174-04E3-4584-B3B5-EBA05B468336}"/>
                  </a:ext>
                </a:extLst>
              </p:cNvPr>
              <p:cNvSpPr txBox="1"/>
              <p:nvPr/>
            </p:nvSpPr>
            <p:spPr>
              <a:xfrm>
                <a:off x="379828" y="436098"/>
                <a:ext cx="3855105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 (b) t unknown but less than 30</a:t>
                </a:r>
              </a:p>
              <a:p>
                <a:endParaRPr lang="en-GB" dirty="0"/>
              </a:p>
              <a:p>
                <a:r>
                  <a:rPr lang="en-GB" dirty="0"/>
                  <a:t>Note: the table give cumulative probabilities and they use m instead of </a:t>
                </a:r>
                <a:r>
                  <a:rPr lang="el-GR" dirty="0"/>
                  <a:t>λ</a:t>
                </a:r>
                <a:endParaRPr lang="en-GB" dirty="0"/>
              </a:p>
              <a:p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=5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≤5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≤4)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Discard the first section of the table, as the differences between the two probabilities are too small.</a:t>
                </a:r>
              </a:p>
              <a:p>
                <a:endParaRPr lang="en-GB" dirty="0"/>
              </a:p>
              <a:p>
                <a:r>
                  <a:rPr lang="en-GB" dirty="0"/>
                  <a:t>When m=2.4;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≤5</m:t>
                        </m:r>
                      </m:e>
                    </m:d>
                  </m:oMath>
                </a14:m>
                <a:r>
                  <a:rPr lang="en-GB" dirty="0"/>
                  <a:t>=0.9643;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≤4)</m:t>
                    </m:r>
                  </m:oMath>
                </a14:m>
                <a:r>
                  <a:rPr lang="en-GB" dirty="0"/>
                  <a:t>=0.9041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=5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=0.0602⇒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=2.4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US" dirty="0"/>
                  <a:t>m=0.2t and m=2.4 so t=2.4/0.2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𝑚𝑖𝑛𝑢𝑡𝑒𝑠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6BA174-04E3-4584-B3B5-EBA05B468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28" y="436098"/>
                <a:ext cx="3855105" cy="5632311"/>
              </a:xfrm>
              <a:prstGeom prst="rect">
                <a:avLst/>
              </a:prstGeom>
              <a:blipFill>
                <a:blip r:embed="rId7"/>
                <a:stretch>
                  <a:fillRect l="-1264" t="-650" r="-1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36D896-96C4-4C50-9FC8-59CE47B6A7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04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56"/>
    </mc:Choice>
    <mc:Fallback>
      <p:transition spd="slow" advTm="15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65DA3C-88D0-453F-ABFC-4C43BE1B9E0D}"/>
              </a:ext>
            </a:extLst>
          </p:cNvPr>
          <p:cNvSpPr txBox="1"/>
          <p:nvPr/>
        </p:nvSpPr>
        <p:spPr>
          <a:xfrm>
            <a:off x="351692" y="379828"/>
            <a:ext cx="5744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Newton’s second law and vectors (N2L)</a:t>
            </a:r>
          </a:p>
          <a:p>
            <a:endParaRPr lang="en-GB" b="1" u="sng" dirty="0"/>
          </a:p>
          <a:p>
            <a:r>
              <a:rPr lang="en-GB" dirty="0"/>
              <a:t>Newton’s second (</a:t>
            </a:r>
            <a:r>
              <a:rPr lang="en-GB" i="1" dirty="0"/>
              <a:t>F=ma</a:t>
            </a:r>
            <a:r>
              <a:rPr lang="en-GB" dirty="0"/>
              <a:t>) is a simple enough three variable function which can clearly be used to establish the value of one variable providing the other two are known.</a:t>
            </a:r>
          </a:p>
          <a:p>
            <a:endParaRPr lang="en-GB" dirty="0"/>
          </a:p>
          <a:p>
            <a:r>
              <a:rPr lang="en-GB" dirty="0"/>
              <a:t>The issue with this topic is not the law as such, rather more that students have little or no experience in using vectors. GCSE </a:t>
            </a:r>
            <a:r>
              <a:rPr lang="en-GB"/>
              <a:t>Higher students </a:t>
            </a:r>
            <a:r>
              <a:rPr lang="en-GB" b="1" dirty="0"/>
              <a:t>might</a:t>
            </a:r>
            <a:r>
              <a:rPr lang="en-GB" dirty="0"/>
              <a:t> have used a translation vector and unit 1 will cover vectors (2.1.9) but as it is the last topic on the specification. Is it likely to be the last thing they meet?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1DC979-F102-4A2F-8907-2FBC88F924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97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31"/>
    </mc:Choice>
    <mc:Fallback>
      <p:transition spd="slow" advTm="15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073A2-40A9-4C68-884E-CDC5CE537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91" y="136741"/>
            <a:ext cx="7490745" cy="3150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2A7BF-C8DA-45F0-B8D6-B23412F1B855}"/>
              </a:ext>
            </a:extLst>
          </p:cNvPr>
          <p:cNvSpPr txBox="1"/>
          <p:nvPr/>
        </p:nvSpPr>
        <p:spPr>
          <a:xfrm>
            <a:off x="436098" y="3429000"/>
            <a:ext cx="72026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WJEC 2019 AS Unit 2 Q6</a:t>
            </a:r>
          </a:p>
          <a:p>
            <a:endParaRPr lang="en-GB" dirty="0"/>
          </a:p>
          <a:p>
            <a:r>
              <a:rPr lang="en-GB" dirty="0"/>
              <a:t>Every mechanics question DAD (draw a diagram)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These three forces can be expressed as a single resultant force using simple vector addition.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8819D8-71D9-4127-BFDB-7D5E92474164}"/>
              </a:ext>
            </a:extLst>
          </p:cNvPr>
          <p:cNvGrpSpPr/>
          <p:nvPr/>
        </p:nvGrpSpPr>
        <p:grpSpPr>
          <a:xfrm>
            <a:off x="1448213" y="4310358"/>
            <a:ext cx="2635920" cy="1655280"/>
            <a:chOff x="1448213" y="4310358"/>
            <a:chExt cx="2635920" cy="165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4F62CE6-77DE-43C6-AC55-F47C5D4D3544}"/>
                    </a:ext>
                  </a:extLst>
                </p14:cNvPr>
                <p14:cNvContentPartPr/>
                <p14:nvPr/>
              </p14:nvContentPartPr>
              <p14:xfrm>
                <a:off x="1684733" y="4550118"/>
                <a:ext cx="718200" cy="297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4F62CE6-77DE-43C6-AC55-F47C5D4D354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75733" y="4541107"/>
                  <a:ext cx="735840" cy="3150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C238710-CBC3-424B-AA1D-73744DC4F655}"/>
                    </a:ext>
                  </a:extLst>
                </p14:cNvPr>
                <p14:cNvContentPartPr/>
                <p14:nvPr/>
              </p14:nvContentPartPr>
              <p14:xfrm>
                <a:off x="1964813" y="4622478"/>
                <a:ext cx="154440" cy="150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C238710-CBC3-424B-AA1D-73744DC4F65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55813" y="4613478"/>
                  <a:ext cx="172080" cy="168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40FAB-341A-4063-868A-21CDC286B32C}"/>
                </a:ext>
              </a:extLst>
            </p:cNvPr>
            <p:cNvGrpSpPr/>
            <p:nvPr/>
          </p:nvGrpSpPr>
          <p:grpSpPr>
            <a:xfrm>
              <a:off x="1448213" y="4310358"/>
              <a:ext cx="2635920" cy="1655280"/>
              <a:chOff x="1448213" y="4310358"/>
              <a:chExt cx="2635920" cy="165528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36B31E8-73B9-4300-A5DE-AAC463B655CE}"/>
                  </a:ext>
                </a:extLst>
              </p:cNvPr>
              <p:cNvGrpSpPr/>
              <p:nvPr/>
            </p:nvGrpSpPr>
            <p:grpSpPr>
              <a:xfrm>
                <a:off x="1448213" y="4718598"/>
                <a:ext cx="1717560" cy="1247040"/>
                <a:chOff x="1448213" y="4718598"/>
                <a:chExt cx="1717560" cy="1247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2" name="Ink 1">
                      <a:extLst>
                        <a:ext uri="{FF2B5EF4-FFF2-40B4-BE49-F238E27FC236}">
                          <a16:creationId xmlns:a16="http://schemas.microsoft.com/office/drawing/2014/main" id="{260691DB-E10F-47CE-9320-AA2758D583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48013" y="4847118"/>
                    <a:ext cx="360" cy="360"/>
                  </p14:xfrm>
                </p:contentPart>
              </mc:Choice>
              <mc:Fallback xmlns="">
                <p:pic>
                  <p:nvPicPr>
                    <p:cNvPr id="2" name="Ink 1">
                      <a:extLst>
                        <a:ext uri="{FF2B5EF4-FFF2-40B4-BE49-F238E27FC236}">
                          <a16:creationId xmlns:a16="http://schemas.microsoft.com/office/drawing/2014/main" id="{260691DB-E10F-47CE-9320-AA2758D58344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639013" y="4838118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4" name="Ink 3">
                      <a:extLst>
                        <a:ext uri="{FF2B5EF4-FFF2-40B4-BE49-F238E27FC236}">
                          <a16:creationId xmlns:a16="http://schemas.microsoft.com/office/drawing/2014/main" id="{970E5773-6625-4708-95A9-1B62948639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48213" y="4718598"/>
                    <a:ext cx="322200" cy="325800"/>
                  </p14:xfrm>
                </p:contentPart>
              </mc:Choice>
              <mc:Fallback xmlns="">
                <p:pic>
                  <p:nvPicPr>
                    <p:cNvPr id="4" name="Ink 3">
                      <a:extLst>
                        <a:ext uri="{FF2B5EF4-FFF2-40B4-BE49-F238E27FC236}">
                          <a16:creationId xmlns:a16="http://schemas.microsoft.com/office/drawing/2014/main" id="{970E5773-6625-4708-95A9-1B62948639CA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1439213" y="4709598"/>
                      <a:ext cx="339840" cy="34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7" name="Ink 6">
                      <a:extLst>
                        <a:ext uri="{FF2B5EF4-FFF2-40B4-BE49-F238E27FC236}">
                          <a16:creationId xmlns:a16="http://schemas.microsoft.com/office/drawing/2014/main" id="{20C0A8EC-189D-4B94-8211-FDF4D2C167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31733" y="4807518"/>
                    <a:ext cx="154080" cy="16272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20C0A8EC-189D-4B94-8211-FDF4D2C167A0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1523093" y="4798878"/>
                      <a:ext cx="171720" cy="18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8" name="Ink 7">
                      <a:extLst>
                        <a:ext uri="{FF2B5EF4-FFF2-40B4-BE49-F238E27FC236}">
                          <a16:creationId xmlns:a16="http://schemas.microsoft.com/office/drawing/2014/main" id="{6B715BF3-E762-4C1B-A55C-50EB68A5D8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94453" y="4985718"/>
                    <a:ext cx="1471320" cy="419400"/>
                  </p14:xfrm>
                </p:contentPart>
              </mc:Choice>
              <mc:Fallback xmlns="">
                <p:pic>
                  <p:nvPicPr>
                    <p:cNvPr id="8" name="Ink 7">
                      <a:extLst>
                        <a:ext uri="{FF2B5EF4-FFF2-40B4-BE49-F238E27FC236}">
                          <a16:creationId xmlns:a16="http://schemas.microsoft.com/office/drawing/2014/main" id="{6B715BF3-E762-4C1B-A55C-50EB68A5D8DE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1685813" y="4977078"/>
                      <a:ext cx="1488960" cy="437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9" name="Ink 8">
                      <a:extLst>
                        <a:ext uri="{FF2B5EF4-FFF2-40B4-BE49-F238E27FC236}">
                          <a16:creationId xmlns:a16="http://schemas.microsoft.com/office/drawing/2014/main" id="{5D00128B-FDFC-4B60-8010-167C12A4FE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4533" y="5082198"/>
                    <a:ext cx="2880" cy="36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5D00128B-FDFC-4B60-8010-167C12A4FE0E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2325893" y="5073198"/>
                      <a:ext cx="205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44F7E3E1-5A52-475D-9501-9C74AD8463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14373" y="5060598"/>
                    <a:ext cx="214560" cy="21600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44F7E3E1-5A52-475D-9501-9C74AD8463B5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2305733" y="5051598"/>
                      <a:ext cx="232200" cy="23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A7A2734F-1F81-48CC-9FDF-08E5E8D959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31773" y="5295678"/>
                    <a:ext cx="110880" cy="66384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A7A2734F-1F81-48CC-9FDF-08E5E8D95998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2023133" y="5286678"/>
                      <a:ext cx="128520" cy="681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616627B6-35ED-40E6-88B6-3BF0F6C673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81893" y="5277318"/>
                    <a:ext cx="130680" cy="28476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616627B6-35ED-40E6-88B6-3BF0F6C6735A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2173253" y="5268318"/>
                      <a:ext cx="148320" cy="30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44F793AB-73FC-49EB-9ED2-70EF37CE8C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43373" y="5734158"/>
                    <a:ext cx="103680" cy="1944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44F793AB-73FC-49EB-9ED2-70EF37CE8CC0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2134373" y="5725518"/>
                      <a:ext cx="121320" cy="3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F3CB0116-68FF-4D70-8A09-DB4D81B4A8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71893" y="5677278"/>
                    <a:ext cx="97560" cy="24084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F3CB0116-68FF-4D70-8A09-DB4D81B4A880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2262893" y="5668278"/>
                      <a:ext cx="115200" cy="25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2EB40072-921C-410D-8F90-011E706C93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61173" y="5329158"/>
                    <a:ext cx="117360" cy="63648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2EB40072-921C-410D-8F90-011E706C93B4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2352533" y="5320518"/>
                      <a:ext cx="135000" cy="654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2F13FB0-C880-42E9-B99D-90EBCC8C586C}"/>
                  </a:ext>
                </a:extLst>
              </p:cNvPr>
              <p:cNvGrpSpPr/>
              <p:nvPr/>
            </p:nvGrpSpPr>
            <p:grpSpPr>
              <a:xfrm>
                <a:off x="2481773" y="4310358"/>
                <a:ext cx="468720" cy="640800"/>
                <a:chOff x="2481773" y="4310358"/>
                <a:chExt cx="468720" cy="640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B2E2DE95-C3F5-4A13-B082-9ABD0EB333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81773" y="4358598"/>
                    <a:ext cx="133920" cy="46260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B2E2DE95-C3F5-4A13-B082-9ABD0EB3336A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2473133" y="4349598"/>
                      <a:ext cx="151560" cy="48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FDE8189B-E9FD-44DA-A710-005DE3B05C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7493" y="4344558"/>
                    <a:ext cx="106560" cy="1508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FDE8189B-E9FD-44DA-A710-005DE3B05C1D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2608853" y="4335558"/>
                      <a:ext cx="124200" cy="16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6DF1A600-5143-4D49-9268-9D2BFE8C1A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53133" y="4569558"/>
                    <a:ext cx="133200" cy="11952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6DF1A600-5143-4D49-9268-9D2BFE8C1AFF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2644133" y="4560918"/>
                      <a:ext cx="150840" cy="13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A204A757-4DD1-44BE-8ADD-2546A1D3C7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03613" y="4310358"/>
                    <a:ext cx="146880" cy="64080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A204A757-4DD1-44BE-8ADD-2546A1D3C799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2794973" y="4301358"/>
                      <a:ext cx="164520" cy="658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5ED6F6C-57B4-401D-B97D-B9936EBAB2DE}"/>
                  </a:ext>
                </a:extLst>
              </p:cNvPr>
              <p:cNvGrpSpPr/>
              <p:nvPr/>
            </p:nvGrpSpPr>
            <p:grpSpPr>
              <a:xfrm>
                <a:off x="1731533" y="4506198"/>
                <a:ext cx="2352600" cy="838800"/>
                <a:chOff x="1731533" y="4506198"/>
                <a:chExt cx="2352600" cy="838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D8963F41-8E0D-4B8A-9987-796E2A3FD6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31533" y="4934958"/>
                    <a:ext cx="1614240" cy="165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D8963F41-8E0D-4B8A-9987-796E2A3FD6FE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1722533" y="4925958"/>
                      <a:ext cx="1631880" cy="34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C971A5E9-BA63-48CA-B270-5DAF1668B6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2893" y="4889598"/>
                    <a:ext cx="216360" cy="198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C971A5E9-BA63-48CA-B270-5DAF1668B69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3063893" y="4880598"/>
                      <a:ext cx="23400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C0A99DD0-00E9-4493-A9C1-2970540D44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7573" y="4664958"/>
                    <a:ext cx="86760" cy="5320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C0A99DD0-00E9-4493-A9C1-2970540D442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518573" y="4655958"/>
                      <a:ext cx="104400" cy="549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350530FE-1361-41D5-B47D-392CD417A2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8373" y="4729758"/>
                    <a:ext cx="82080" cy="14004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350530FE-1361-41D5-B47D-392CD417A292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709733" y="4721118"/>
                      <a:ext cx="9972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3759B06E-CD5A-4499-B0D2-E711C1BDF8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70933" y="4551918"/>
                    <a:ext cx="115200" cy="975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3759B06E-CD5A-4499-B0D2-E711C1BDF852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3761933" y="4542918"/>
                      <a:ext cx="132840" cy="11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E37203F3-4EB2-454F-AF3A-B443F369D7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8733" y="5023518"/>
                    <a:ext cx="6480" cy="21384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E37203F3-4EB2-454F-AF3A-B443F369D764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3710093" y="5014878"/>
                      <a:ext cx="24120" cy="231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86534638-22D1-4D87-8B29-EB7F7888EE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8733" y="5120358"/>
                    <a:ext cx="100800" cy="10764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86534638-22D1-4D87-8B29-EB7F7888EE69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3709733" y="5111358"/>
                      <a:ext cx="118440" cy="12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7ADF5857-ADFF-4318-B170-AEE4D62023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63893" y="4506198"/>
                    <a:ext cx="120240" cy="83880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7ADF5857-ADFF-4318-B170-AEE4D62023D4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3954893" y="4497198"/>
                      <a:ext cx="137880" cy="856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E8A09-DF7D-470F-A5B9-BEE39981E260}"/>
              </a:ext>
            </a:extLst>
          </p:cNvPr>
          <p:cNvGrpSpPr/>
          <p:nvPr/>
        </p:nvGrpSpPr>
        <p:grpSpPr>
          <a:xfrm>
            <a:off x="4639253" y="4776558"/>
            <a:ext cx="2483640" cy="1267920"/>
            <a:chOff x="4639253" y="4776558"/>
            <a:chExt cx="2483640" cy="12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F5D2798-E566-40FE-8C1F-12C6CDB424E9}"/>
                    </a:ext>
                  </a:extLst>
                </p14:cNvPr>
                <p14:cNvContentPartPr/>
                <p14:nvPr/>
              </p14:nvContentPartPr>
              <p14:xfrm>
                <a:off x="4639253" y="4776558"/>
                <a:ext cx="2483640" cy="657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F5D2798-E566-40FE-8C1F-12C6CDB424E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30252" y="4767563"/>
                  <a:ext cx="2501283" cy="67463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097971D-31D4-4DFF-AA00-0BB1CA178152}"/>
                </a:ext>
              </a:extLst>
            </p:cNvPr>
            <p:cNvGrpSpPr/>
            <p:nvPr/>
          </p:nvGrpSpPr>
          <p:grpSpPr>
            <a:xfrm>
              <a:off x="5107253" y="4863318"/>
              <a:ext cx="791640" cy="1181160"/>
              <a:chOff x="5107253" y="4863318"/>
              <a:chExt cx="791640" cy="1181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4A3A31B-569E-4959-AA1A-33048C105064}"/>
                      </a:ext>
                    </a:extLst>
                  </p14:cNvPr>
                  <p14:cNvContentPartPr/>
                  <p14:nvPr/>
                </p14:nvContentPartPr>
                <p14:xfrm>
                  <a:off x="5492093" y="4863318"/>
                  <a:ext cx="261000" cy="2437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4A3A31B-569E-4959-AA1A-33048C10506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483093" y="4854318"/>
                    <a:ext cx="278640" cy="26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9D5CE94-EA7C-4F58-9FD0-9BB2CA2A32A0}"/>
                      </a:ext>
                    </a:extLst>
                  </p14:cNvPr>
                  <p14:cNvContentPartPr/>
                  <p14:nvPr/>
                </p14:nvContentPartPr>
                <p14:xfrm>
                  <a:off x="5729333" y="4959078"/>
                  <a:ext cx="169560" cy="3200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9D5CE94-EA7C-4F58-9FD0-9BB2CA2A32A0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5720333" y="4950438"/>
                    <a:ext cx="187200" cy="33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7D6167C-3D43-4030-9A51-4B92E0DD8C9F}"/>
                      </a:ext>
                    </a:extLst>
                  </p14:cNvPr>
                  <p14:cNvContentPartPr/>
                  <p14:nvPr/>
                </p14:nvContentPartPr>
                <p14:xfrm>
                  <a:off x="5107253" y="5207118"/>
                  <a:ext cx="221400" cy="560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7D6167C-3D43-4030-9A51-4B92E0DD8C9F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5098613" y="5198478"/>
                    <a:ext cx="239040" cy="57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7ABC340-11ED-4087-9045-C44218252B27}"/>
                      </a:ext>
                    </a:extLst>
                  </p14:cNvPr>
                  <p14:cNvContentPartPr/>
                  <p14:nvPr/>
                </p14:nvContentPartPr>
                <p14:xfrm>
                  <a:off x="5315333" y="5179758"/>
                  <a:ext cx="124560" cy="2772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7ABC340-11ED-4087-9045-C44218252B27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5306693" y="5171118"/>
                    <a:ext cx="142200" cy="29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DD19FEF8-D729-4D37-AF82-3F7CAA04D5F8}"/>
                      </a:ext>
                    </a:extLst>
                  </p14:cNvPr>
                  <p14:cNvContentPartPr/>
                  <p14:nvPr/>
                </p14:nvContentPartPr>
                <p14:xfrm>
                  <a:off x="5324333" y="5611758"/>
                  <a:ext cx="156600" cy="23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DD19FEF8-D729-4D37-AF82-3F7CAA04D5F8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5315693" y="5602758"/>
                    <a:ext cx="17424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7659D51A-86BE-47A6-9CEB-60D6D47142B7}"/>
                      </a:ext>
                    </a:extLst>
                  </p14:cNvPr>
                  <p14:cNvContentPartPr/>
                  <p14:nvPr/>
                </p14:nvContentPartPr>
                <p14:xfrm>
                  <a:off x="5539973" y="5550198"/>
                  <a:ext cx="131400" cy="2030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7659D51A-86BE-47A6-9CEB-60D6D47142B7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5530973" y="5541198"/>
                    <a:ext cx="14904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F7BE2F82-50CC-4FEC-AF75-A4F8559BC303}"/>
                      </a:ext>
                    </a:extLst>
                  </p14:cNvPr>
                  <p14:cNvContentPartPr/>
                  <p14:nvPr/>
                </p14:nvContentPartPr>
                <p14:xfrm>
                  <a:off x="5684333" y="5232678"/>
                  <a:ext cx="170280" cy="811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F7BE2F82-50CC-4FEC-AF75-A4F8559BC303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675693" y="5223678"/>
                    <a:ext cx="187920" cy="829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515FF38-9B76-4E87-B513-E776F8030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6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613"/>
    </mc:Choice>
    <mc:Fallback>
      <p:transition spd="slow" advTm="17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9A4F4B-C1CC-4CB8-BD14-F731517EE1E5}"/>
                  </a:ext>
                </a:extLst>
              </p:cNvPr>
              <p:cNvSpPr txBox="1"/>
              <p:nvPr/>
            </p:nvSpPr>
            <p:spPr>
              <a:xfrm>
                <a:off x="464234" y="506437"/>
                <a:ext cx="5631766" cy="610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(a)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−5+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N2L </a:t>
                </a:r>
                <a:r>
                  <a:rPr lang="en-GB" i="1" dirty="0"/>
                  <a:t>F=ma</a:t>
                </a:r>
              </a:p>
              <a:p>
                <a:endParaRPr lang="en-GB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−5+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−5+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(b) Constant velocity implies acceleration is zero</a:t>
                </a:r>
              </a:p>
              <a:p>
                <a:r>
                  <a:rPr lang="en-GB" dirty="0"/>
                  <a:t>DAD: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If a=0 the two forces must cancel each other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9A4F4B-C1CC-4CB8-BD14-F731517EE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34" y="506437"/>
                <a:ext cx="5631766" cy="6109814"/>
              </a:xfrm>
              <a:prstGeom prst="rect">
                <a:avLst/>
              </a:prstGeom>
              <a:blipFill>
                <a:blip r:embed="rId5"/>
                <a:stretch>
                  <a:fillRect l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1DCD351-EBBE-4578-BE30-ACE1DBC5925D}"/>
              </a:ext>
            </a:extLst>
          </p:cNvPr>
          <p:cNvGrpSpPr/>
          <p:nvPr/>
        </p:nvGrpSpPr>
        <p:grpSpPr>
          <a:xfrm>
            <a:off x="733613" y="4301718"/>
            <a:ext cx="2588760" cy="1115280"/>
            <a:chOff x="733613" y="4301718"/>
            <a:chExt cx="2588760" cy="11152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AA3299-3685-499A-A974-869E4B42C4F7}"/>
                </a:ext>
              </a:extLst>
            </p:cNvPr>
            <p:cNvGrpSpPr/>
            <p:nvPr/>
          </p:nvGrpSpPr>
          <p:grpSpPr>
            <a:xfrm>
              <a:off x="1450373" y="4301718"/>
              <a:ext cx="1296360" cy="236160"/>
              <a:chOff x="1450373" y="4301718"/>
              <a:chExt cx="1296360" cy="23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E47D258F-7FFA-4219-9EF0-AC57C61F076C}"/>
                      </a:ext>
                    </a:extLst>
                  </p14:cNvPr>
                  <p14:cNvContentPartPr/>
                  <p14:nvPr/>
                </p14:nvContentPartPr>
                <p14:xfrm>
                  <a:off x="1450373" y="4405038"/>
                  <a:ext cx="549360" cy="381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E47D258F-7FFA-4219-9EF0-AC57C61F076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41373" y="4396038"/>
                    <a:ext cx="56700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2B990D2C-FCF8-4DC3-B040-71E9D9781862}"/>
                      </a:ext>
                    </a:extLst>
                  </p14:cNvPr>
                  <p14:cNvContentPartPr/>
                  <p14:nvPr/>
                </p14:nvContentPartPr>
                <p14:xfrm>
                  <a:off x="1587893" y="4314318"/>
                  <a:ext cx="200880" cy="22356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2B990D2C-FCF8-4DC3-B040-71E9D978186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579253" y="4305678"/>
                    <a:ext cx="21852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8781C428-DF28-458D-A3C1-BF61D671C3FE}"/>
                      </a:ext>
                    </a:extLst>
                  </p14:cNvPr>
                  <p14:cNvContentPartPr/>
                  <p14:nvPr/>
                </p14:nvContentPartPr>
                <p14:xfrm>
                  <a:off x="1759613" y="4338438"/>
                  <a:ext cx="175320" cy="1972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8781C428-DF28-458D-A3C1-BF61D671C3F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750973" y="4329438"/>
                    <a:ext cx="19296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A43DD445-5550-4E9C-9733-B8A4A7490F8A}"/>
                      </a:ext>
                    </a:extLst>
                  </p14:cNvPr>
                  <p14:cNvContentPartPr/>
                  <p14:nvPr/>
                </p14:nvContentPartPr>
                <p14:xfrm>
                  <a:off x="2136893" y="4301718"/>
                  <a:ext cx="162360" cy="1598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A43DD445-5550-4E9C-9733-B8A4A7490F8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128253" y="4293078"/>
                    <a:ext cx="18000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7C68ECA3-0D46-4367-AC54-009E0F5F960F}"/>
                      </a:ext>
                    </a:extLst>
                  </p14:cNvPr>
                  <p14:cNvContentPartPr/>
                  <p14:nvPr/>
                </p14:nvContentPartPr>
                <p14:xfrm>
                  <a:off x="2386733" y="4444998"/>
                  <a:ext cx="83520" cy="3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7C68ECA3-0D46-4367-AC54-009E0F5F96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378093" y="4436358"/>
                    <a:ext cx="101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8CF29B0F-2F2B-4F2C-9615-B70A0F25F2E3}"/>
                      </a:ext>
                    </a:extLst>
                  </p14:cNvPr>
                  <p14:cNvContentPartPr/>
                  <p14:nvPr/>
                </p14:nvContentPartPr>
                <p14:xfrm>
                  <a:off x="2382053" y="4354638"/>
                  <a:ext cx="109080" cy="22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8CF29B0F-2F2B-4F2C-9615-B70A0F25F2E3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373413" y="4345638"/>
                    <a:ext cx="12672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6B70EE19-0A50-4325-B0DF-98ED80347EAE}"/>
                      </a:ext>
                    </a:extLst>
                  </p14:cNvPr>
                  <p14:cNvContentPartPr/>
                  <p14:nvPr/>
                </p14:nvContentPartPr>
                <p14:xfrm>
                  <a:off x="2606693" y="4345638"/>
                  <a:ext cx="140040" cy="129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6B70EE19-0A50-4325-B0DF-98ED80347EA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597693" y="4336998"/>
                    <a:ext cx="157680" cy="147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BB1356C-8873-4771-B59C-73DBEDD86E23}"/>
                </a:ext>
              </a:extLst>
            </p:cNvPr>
            <p:cNvGrpSpPr/>
            <p:nvPr/>
          </p:nvGrpSpPr>
          <p:grpSpPr>
            <a:xfrm>
              <a:off x="1613093" y="4717878"/>
              <a:ext cx="1709280" cy="699120"/>
              <a:chOff x="1613093" y="4717878"/>
              <a:chExt cx="1709280" cy="69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022E7E22-DA6D-4D8D-A01D-F5DD4B188FE5}"/>
                      </a:ext>
                    </a:extLst>
                  </p14:cNvPr>
                  <p14:cNvContentPartPr/>
                  <p14:nvPr/>
                </p14:nvContentPartPr>
                <p14:xfrm>
                  <a:off x="1613093" y="4820118"/>
                  <a:ext cx="325440" cy="342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022E7E22-DA6D-4D8D-A01D-F5DD4B188FE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604093" y="4811118"/>
                    <a:ext cx="343080" cy="36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AC2628E1-47F9-43AB-88FF-C4908BDF6865}"/>
                      </a:ext>
                    </a:extLst>
                  </p14:cNvPr>
                  <p14:cNvContentPartPr/>
                  <p14:nvPr/>
                </p14:nvContentPartPr>
                <p14:xfrm>
                  <a:off x="1741613" y="4983918"/>
                  <a:ext cx="112680" cy="1044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AC2628E1-47F9-43AB-88FF-C4908BDF686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732613" y="4974918"/>
                    <a:ext cx="13032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1E20144B-F19B-42C1-9B45-599A4958271A}"/>
                      </a:ext>
                    </a:extLst>
                  </p14:cNvPr>
                  <p14:cNvContentPartPr/>
                  <p14:nvPr/>
                </p14:nvContentPartPr>
                <p14:xfrm>
                  <a:off x="1905053" y="5023518"/>
                  <a:ext cx="36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1E20144B-F19B-42C1-9B45-599A4958271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896413" y="501487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2C17CF87-D3C1-40F3-923D-5C722A57011F}"/>
                      </a:ext>
                    </a:extLst>
                  </p14:cNvPr>
                  <p14:cNvContentPartPr/>
                  <p14:nvPr/>
                </p14:nvContentPartPr>
                <p14:xfrm>
                  <a:off x="1903613" y="5019558"/>
                  <a:ext cx="1418760" cy="3906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2C17CF87-D3C1-40F3-923D-5C722A57011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894613" y="5010558"/>
                    <a:ext cx="1436400" cy="40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68C5B7A0-E09A-4421-B5A7-13AF8E8F767A}"/>
                      </a:ext>
                    </a:extLst>
                  </p14:cNvPr>
                  <p14:cNvContentPartPr/>
                  <p14:nvPr/>
                </p14:nvContentPartPr>
                <p14:xfrm>
                  <a:off x="2434253" y="5100558"/>
                  <a:ext cx="6840" cy="50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68C5B7A0-E09A-4421-B5A7-13AF8E8F767A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425613" y="5091918"/>
                    <a:ext cx="2448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D6AC03B0-AFBA-40A1-82C3-FDA9C4972924}"/>
                      </a:ext>
                    </a:extLst>
                  </p14:cNvPr>
                  <p14:cNvContentPartPr/>
                  <p14:nvPr/>
                </p14:nvContentPartPr>
                <p14:xfrm>
                  <a:off x="2416253" y="5089398"/>
                  <a:ext cx="112680" cy="1785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D6AC03B0-AFBA-40A1-82C3-FDA9C497292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407253" y="5080398"/>
                    <a:ext cx="13032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4619E4-4F59-4152-B607-92CA5A33987E}"/>
                      </a:ext>
                    </a:extLst>
                  </p14:cNvPr>
                  <p14:cNvContentPartPr/>
                  <p14:nvPr/>
                </p14:nvContentPartPr>
                <p14:xfrm>
                  <a:off x="2630093" y="4753158"/>
                  <a:ext cx="92520" cy="474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4619E4-4F59-4152-B607-92CA5A33987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21093" y="4744518"/>
                    <a:ext cx="110160" cy="49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BCD24DE-4508-47D6-82B8-47118C7A07F0}"/>
                      </a:ext>
                    </a:extLst>
                  </p14:cNvPr>
                  <p14:cNvContentPartPr/>
                  <p14:nvPr/>
                </p14:nvContentPartPr>
                <p14:xfrm>
                  <a:off x="2785613" y="4768278"/>
                  <a:ext cx="15120" cy="1454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ABCD24DE-4508-47D6-82B8-47118C7A07F0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76973" y="4759638"/>
                    <a:ext cx="3276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3F694EAB-B1BC-4A45-BF32-A85FAF6C2625}"/>
                      </a:ext>
                    </a:extLst>
                  </p14:cNvPr>
                  <p14:cNvContentPartPr/>
                  <p14:nvPr/>
                </p14:nvContentPartPr>
                <p14:xfrm>
                  <a:off x="2883173" y="4756398"/>
                  <a:ext cx="139680" cy="103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3F694EAB-B1BC-4A45-BF32-A85FAF6C262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74533" y="4747758"/>
                    <a:ext cx="157320" cy="12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445EE346-0758-4784-A20B-4383874122D6}"/>
                      </a:ext>
                    </a:extLst>
                  </p14:cNvPr>
                  <p14:cNvContentPartPr/>
                  <p14:nvPr/>
                </p14:nvContentPartPr>
                <p14:xfrm>
                  <a:off x="2950493" y="4766118"/>
                  <a:ext cx="10080" cy="2138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445EE346-0758-4784-A20B-4383874122D6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941853" y="4757118"/>
                    <a:ext cx="27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BAB71512-1F7B-4FB6-9A28-E1FD7DFBDA23}"/>
                      </a:ext>
                    </a:extLst>
                  </p14:cNvPr>
                  <p14:cNvContentPartPr/>
                  <p14:nvPr/>
                </p14:nvContentPartPr>
                <p14:xfrm>
                  <a:off x="2711093" y="5086878"/>
                  <a:ext cx="173160" cy="158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BAB71512-1F7B-4FB6-9A28-E1FD7DFBDA2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702093" y="5078238"/>
                    <a:ext cx="19080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34B3AAA-51A0-4345-9F16-54591EC4D448}"/>
                      </a:ext>
                    </a:extLst>
                  </p14:cNvPr>
                  <p14:cNvContentPartPr/>
                  <p14:nvPr/>
                </p14:nvContentPartPr>
                <p14:xfrm>
                  <a:off x="2941493" y="5086878"/>
                  <a:ext cx="131760" cy="1324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E34B3AAA-51A0-4345-9F16-54591EC4D44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932493" y="5078238"/>
                    <a:ext cx="14940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B524D5E-6464-413F-9E4F-2501A21670F1}"/>
                      </a:ext>
                    </a:extLst>
                  </p14:cNvPr>
                  <p14:cNvContentPartPr/>
                  <p14:nvPr/>
                </p14:nvContentPartPr>
                <p14:xfrm>
                  <a:off x="3016373" y="4717878"/>
                  <a:ext cx="159840" cy="6991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B524D5E-6464-413F-9E4F-2501A21670F1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007733" y="4709238"/>
                    <a:ext cx="177480" cy="716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936DF61-53C3-45A3-8925-F0103A07D090}"/>
                </a:ext>
              </a:extLst>
            </p:cNvPr>
            <p:cNvGrpSpPr/>
            <p:nvPr/>
          </p:nvGrpSpPr>
          <p:grpSpPr>
            <a:xfrm>
              <a:off x="733613" y="4693758"/>
              <a:ext cx="860040" cy="673920"/>
              <a:chOff x="733613" y="4693758"/>
              <a:chExt cx="860040" cy="673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CEAFC5B3-EA02-4CA5-A658-33DEA42574F7}"/>
                      </a:ext>
                    </a:extLst>
                  </p14:cNvPr>
                  <p14:cNvContentPartPr/>
                  <p14:nvPr/>
                </p14:nvContentPartPr>
                <p14:xfrm>
                  <a:off x="1591493" y="4985718"/>
                  <a:ext cx="360" cy="3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CEAFC5B3-EA02-4CA5-A658-33DEA42574F7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1582493" y="497671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4599A0F-1C11-47D4-964C-0FF0BEEE8F35}"/>
                      </a:ext>
                    </a:extLst>
                  </p14:cNvPr>
                  <p14:cNvContentPartPr/>
                  <p14:nvPr/>
                </p14:nvContentPartPr>
                <p14:xfrm>
                  <a:off x="733613" y="4693758"/>
                  <a:ext cx="860040" cy="292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4599A0F-1C11-47D4-964C-0FF0BEEE8F3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24613" y="4684758"/>
                    <a:ext cx="877680" cy="30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69EAEC41-F7F0-48AC-B543-C2ACFC99DA2E}"/>
                      </a:ext>
                    </a:extLst>
                  </p14:cNvPr>
                  <p14:cNvContentPartPr/>
                  <p14:nvPr/>
                </p14:nvContentPartPr>
                <p14:xfrm>
                  <a:off x="939533" y="4739478"/>
                  <a:ext cx="231840" cy="1515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69EAEC41-F7F0-48AC-B543-C2ACFC99DA2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930533" y="4730478"/>
                    <a:ext cx="24948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74DEB0FD-41FE-4A3A-8E09-319E95E4AF48}"/>
                      </a:ext>
                    </a:extLst>
                  </p14:cNvPr>
                  <p14:cNvContentPartPr/>
                  <p14:nvPr/>
                </p14:nvContentPartPr>
                <p14:xfrm>
                  <a:off x="736493" y="4954398"/>
                  <a:ext cx="213120" cy="1962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4DEB0FD-41FE-4A3A-8E09-319E95E4AF48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27478" y="4945398"/>
                    <a:ext cx="23079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8FCC740-9CE0-438F-A784-210C48378896}"/>
                      </a:ext>
                    </a:extLst>
                  </p14:cNvPr>
                  <p14:cNvContentPartPr/>
                  <p14:nvPr/>
                </p14:nvContentPartPr>
                <p14:xfrm>
                  <a:off x="746573" y="5062758"/>
                  <a:ext cx="128880" cy="25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8FCC740-9CE0-438F-A784-210C48378896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37573" y="5053758"/>
                    <a:ext cx="14652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6857A8AA-AC3E-4F97-835E-25C5AA98D25E}"/>
                      </a:ext>
                    </a:extLst>
                  </p14:cNvPr>
                  <p14:cNvContentPartPr/>
                  <p14:nvPr/>
                </p14:nvContentPartPr>
                <p14:xfrm>
                  <a:off x="846293" y="5132958"/>
                  <a:ext cx="151200" cy="1224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6857A8AA-AC3E-4F97-835E-25C5AA98D25E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837293" y="5123931"/>
                    <a:ext cx="168840" cy="1400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1A33175-FAC2-48E7-89BA-50A556EEF237}"/>
                      </a:ext>
                    </a:extLst>
                  </p14:cNvPr>
                  <p14:cNvContentPartPr/>
                  <p14:nvPr/>
                </p14:nvContentPartPr>
                <p14:xfrm>
                  <a:off x="903893" y="5138358"/>
                  <a:ext cx="31680" cy="2293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1A33175-FAC2-48E7-89BA-50A556EEF237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94893" y="5129358"/>
                    <a:ext cx="49320" cy="246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F9DB2CC-76F5-48CC-A911-BC0B17728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35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28"/>
    </mc:Choice>
    <mc:Fallback>
      <p:transition spd="slow" advTm="18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EA1A6E0-6B12-864F-B4FB-7515B3DD8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386" y="108877"/>
            <a:ext cx="4563227" cy="2570162"/>
          </a:xfrm>
          <a:prstGeom prst="rect">
            <a:avLst/>
          </a:prstGeom>
        </p:spPr>
      </p:pic>
      <p:pic>
        <p:nvPicPr>
          <p:cNvPr id="6" name="Picture 6" descr="http://www.cynnalcymru.com/sites/default/files/images/WG_Funded_land_col.jpg">
            <a:extLst>
              <a:ext uri="{FF2B5EF4-FFF2-40B4-BE49-F238E27FC236}">
                <a16:creationId xmlns:a16="http://schemas.microsoft.com/office/drawing/2014/main" id="{B46AC157-5372-7244-8956-53F08DB0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25" y="5221638"/>
            <a:ext cx="428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378F71-FF34-8C44-A9B6-B6BC53E17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141" y="2929083"/>
            <a:ext cx="10383716" cy="1869065"/>
          </a:xfrm>
        </p:spPr>
        <p:txBody>
          <a:bodyPr anchor="ctr" anchorCtr="0">
            <a:noAutofit/>
          </a:bodyPr>
          <a:lstStyle/>
          <a:p>
            <a:r>
              <a:rPr lang="en-GB" sz="4000" dirty="0"/>
              <a:t>Sample from session for Maths Unit 2</a:t>
            </a:r>
            <a:br>
              <a:rPr lang="en-GB" sz="4000" dirty="0"/>
            </a:br>
            <a:r>
              <a:rPr lang="en-GB" sz="4000" dirty="0"/>
              <a:t>Poisson Distribution and vectors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B8F03A-5B64-470B-9512-DF169CD7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7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4"/>
    </mc:Choice>
    <mc:Fallback>
      <p:transition spd="slow" advTm="1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1.8|32.3|21.7|18.9|53.8|23.2|45.4|3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0.9|74.5|43.7|44.1|32.2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3.7|19.4|21.5|27.8|5.4|6.3|13.8|7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6|6|11.9|14.4|23.1|34|2.6|13.2|9.6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|86.2|15.7|50.3|1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8.1|4|30|11|7.7|38.1|2.5|53.7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A71D8D91582F47857D4DB711C947B5" ma:contentTypeVersion="6" ma:contentTypeDescription="Create a new document." ma:contentTypeScope="" ma:versionID="8752a85ec0fa8be0c34aad3c70f108ea">
  <xsd:schema xmlns:xsd="http://www.w3.org/2001/XMLSchema" xmlns:xs="http://www.w3.org/2001/XMLSchema" xmlns:p="http://schemas.microsoft.com/office/2006/metadata/properties" xmlns:ns2="f208bba4-8f1d-4f2d-813a-1348873e8cb3" targetNamespace="http://schemas.microsoft.com/office/2006/metadata/properties" ma:root="true" ma:fieldsID="1cecf22fed2c9c556413ce4fcba1b593" ns2:_="">
    <xsd:import namespace="f208bba4-8f1d-4f2d-813a-1348873e8c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8bba4-8f1d-4f2d-813a-1348873e8c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907B69-27DA-4069-967A-45968F2B5CE5}"/>
</file>

<file path=customXml/itemProps2.xml><?xml version="1.0" encoding="utf-8"?>
<ds:datastoreItem xmlns:ds="http://schemas.openxmlformats.org/officeDocument/2006/customXml" ds:itemID="{BEB01FB1-A584-4A27-9EE5-21EB5FAA227F}"/>
</file>

<file path=customXml/itemProps3.xml><?xml version="1.0" encoding="utf-8"?>
<ds:datastoreItem xmlns:ds="http://schemas.openxmlformats.org/officeDocument/2006/customXml" ds:itemID="{6AB31894-26E4-4DFA-94B8-A7D81CDDAD90}"/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627</Words>
  <Application>Microsoft Office PowerPoint</Application>
  <PresentationFormat>Widescreen</PresentationFormat>
  <Paragraphs>108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Sample from session for Maths Unit 2 Poisson Distribution and vectors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from session for Maths Unit 2 Poisson Distribution and vectors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Flipped Classroom Video for M AS U2A Populations, Samples and Inferences</dc:title>
  <dc:creator>Thomas Oakes</dc:creator>
  <cp:lastModifiedBy>Adrian Wells [adw16]</cp:lastModifiedBy>
  <cp:revision>27</cp:revision>
  <dcterms:created xsi:type="dcterms:W3CDTF">2020-09-08T15:31:50Z</dcterms:created>
  <dcterms:modified xsi:type="dcterms:W3CDTF">2021-08-19T12:08:50Z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0x01010030A71D8D91582F47857D4DB711C947B5</vt:lpwstr>
  </property>
</Properties>
</file>