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ppt/ink/ink143.xml" ContentType="application/inkml+xml"/>
  <Override PartName="/ppt/ink/ink144.xml" ContentType="application/inkml+xml"/>
  <Override PartName="/ppt/ink/ink145.xml" ContentType="application/inkml+xml"/>
  <Override PartName="/ppt/ink/ink146.xml" ContentType="application/inkml+xml"/>
  <Override PartName="/ppt/ink/ink147.xml" ContentType="application/inkml+xml"/>
  <Override PartName="/ppt/ink/ink148.xml" ContentType="application/inkml+xml"/>
  <Override PartName="/ppt/ink/ink149.xml" ContentType="application/inkml+xml"/>
  <Override PartName="/ppt/ink/ink150.xml" ContentType="application/inkml+xml"/>
  <Override PartName="/ppt/ink/ink151.xml" ContentType="application/inkml+xml"/>
  <Override PartName="/ppt/ink/ink152.xml" ContentType="application/inkml+xml"/>
  <Override PartName="/ppt/ink/ink153.xml" ContentType="application/inkml+xml"/>
  <Override PartName="/ppt/ink/ink154.xml" ContentType="application/inkml+xml"/>
  <Override PartName="/ppt/ink/ink155.xml" ContentType="application/inkml+xml"/>
  <Override PartName="/ppt/ink/ink156.xml" ContentType="application/inkml+xml"/>
  <Override PartName="/ppt/ink/ink157.xml" ContentType="application/inkml+xml"/>
  <Override PartName="/ppt/ink/ink158.xml" ContentType="application/inkml+xml"/>
  <Override PartName="/ppt/ink/ink159.xml" ContentType="application/inkml+xml"/>
  <Override PartName="/ppt/ink/ink160.xml" ContentType="application/inkml+xml"/>
  <Override PartName="/ppt/ink/ink161.xml" ContentType="application/inkml+xml"/>
  <Override PartName="/ppt/ink/ink162.xml" ContentType="application/inkml+xml"/>
  <Override PartName="/ppt/ink/ink163.xml" ContentType="application/inkml+xml"/>
  <Override PartName="/ppt/ink/ink164.xml" ContentType="application/inkml+xml"/>
  <Override PartName="/ppt/ink/ink165.xml" ContentType="application/inkml+xml"/>
  <Override PartName="/ppt/ink/ink166.xml" ContentType="application/inkml+xml"/>
  <Override PartName="/ppt/ink/ink167.xml" ContentType="application/inkml+xml"/>
  <Override PartName="/ppt/ink/ink168.xml" ContentType="application/inkml+xml"/>
  <Override PartName="/ppt/ink/ink169.xml" ContentType="application/inkml+xml"/>
  <Override PartName="/ppt/ink/ink170.xml" ContentType="application/inkml+xml"/>
  <Override PartName="/ppt/ink/ink171.xml" ContentType="application/inkml+xml"/>
  <Override PartName="/ppt/ink/ink172.xml" ContentType="application/inkml+xml"/>
  <Override PartName="/ppt/ink/ink173.xml" ContentType="application/inkml+xml"/>
  <Override PartName="/ppt/ink/ink174.xml" ContentType="application/inkml+xml"/>
  <Override PartName="/ppt/ink/ink175.xml" ContentType="application/inkml+xml"/>
  <Override PartName="/ppt/ink/ink176.xml" ContentType="application/inkml+xml"/>
  <Override PartName="/ppt/ink/ink177.xml" ContentType="application/inkml+xml"/>
  <Override PartName="/ppt/ink/ink178.xml" ContentType="application/inkml+xml"/>
  <Override PartName="/ppt/ink/ink179.xml" ContentType="application/inkml+xml"/>
  <Override PartName="/ppt/ink/ink180.xml" ContentType="application/inkml+xml"/>
  <Override PartName="/ppt/ink/ink181.xml" ContentType="application/inkml+xml"/>
  <Override PartName="/ppt/ink/ink182.xml" ContentType="application/inkml+xml"/>
  <Override PartName="/ppt/ink/ink183.xml" ContentType="application/inkml+xml"/>
  <Override PartName="/ppt/ink/ink184.xml" ContentType="application/inkml+xml"/>
  <Override PartName="/ppt/ink/ink185.xml" ContentType="application/inkml+xml"/>
  <Override PartName="/ppt/ink/ink186.xml" ContentType="application/inkml+xml"/>
  <Override PartName="/ppt/ink/ink187.xml" ContentType="application/inkml+xml"/>
  <Override PartName="/ppt/ink/ink188.xml" ContentType="application/inkml+xml"/>
  <Override PartName="/ppt/ink/ink189.xml" ContentType="application/inkml+xml"/>
  <Override PartName="/ppt/ink/ink190.xml" ContentType="application/inkml+xml"/>
  <Override PartName="/ppt/ink/ink191.xml" ContentType="application/inkml+xml"/>
  <Override PartName="/ppt/ink/ink192.xml" ContentType="application/inkml+xml"/>
  <Override PartName="/ppt/ink/ink193.xml" ContentType="application/inkml+xml"/>
  <Override PartName="/ppt/ink/ink194.xml" ContentType="application/inkml+xml"/>
  <Override PartName="/ppt/ink/ink195.xml" ContentType="application/inkml+xml"/>
  <Override PartName="/ppt/ink/ink196.xml" ContentType="application/inkml+xml"/>
  <Override PartName="/ppt/ink/ink197.xml" ContentType="application/inkml+xml"/>
  <Override PartName="/ppt/ink/ink198.xml" ContentType="application/inkml+xml"/>
  <Override PartName="/ppt/ink/ink199.xml" ContentType="application/inkml+xml"/>
  <Override PartName="/ppt/ink/ink200.xml" ContentType="application/inkml+xml"/>
  <Override PartName="/ppt/ink/ink201.xml" ContentType="application/inkml+xml"/>
  <Override PartName="/ppt/ink/ink202.xml" ContentType="application/inkml+xml"/>
  <Override PartName="/ppt/ink/ink203.xml" ContentType="application/inkml+xml"/>
  <Override PartName="/ppt/ink/ink204.xml" ContentType="application/inkml+xml"/>
  <Override PartName="/ppt/ink/ink205.xml" ContentType="application/inkml+xml"/>
  <Override PartName="/ppt/ink/ink206.xml" ContentType="application/inkml+xml"/>
  <Override PartName="/ppt/ink/ink207.xml" ContentType="application/inkml+xml"/>
  <Override PartName="/ppt/ink/ink208.xml" ContentType="application/inkml+xml"/>
  <Override PartName="/ppt/ink/ink209.xml" ContentType="application/inkml+xml"/>
  <Override PartName="/ppt/ink/ink210.xml" ContentType="application/inkml+xml"/>
  <Override PartName="/ppt/ink/ink211.xml" ContentType="application/inkml+xml"/>
  <Override PartName="/ppt/ink/ink212.xml" ContentType="application/inkml+xml"/>
  <Override PartName="/ppt/ink/ink213.xml" ContentType="application/inkml+xml"/>
  <Override PartName="/ppt/ink/ink214.xml" ContentType="application/inkml+xml"/>
  <Override PartName="/ppt/ink/ink215.xml" ContentType="application/inkml+xml"/>
  <Override PartName="/ppt/ink/ink216.xml" ContentType="application/inkml+xml"/>
  <Override PartName="/ppt/ink/ink217.xml" ContentType="application/inkml+xml"/>
  <Override PartName="/ppt/ink/ink218.xml" ContentType="application/inkml+xml"/>
  <Override PartName="/ppt/ink/ink219.xml" ContentType="application/inkml+xml"/>
  <Override PartName="/ppt/ink/ink220.xml" ContentType="application/inkml+xml"/>
  <Override PartName="/ppt/ink/ink221.xml" ContentType="application/inkml+xml"/>
  <Override PartName="/ppt/ink/ink222.xml" ContentType="application/inkml+xml"/>
  <Override PartName="/ppt/ink/ink223.xml" ContentType="application/inkml+xml"/>
  <Override PartName="/ppt/ink/ink224.xml" ContentType="application/inkml+xml"/>
  <Override PartName="/ppt/ink/ink225.xml" ContentType="application/inkml+xml"/>
  <Override PartName="/ppt/ink/ink226.xml" ContentType="application/inkml+xml"/>
  <Override PartName="/ppt/ink/ink227.xml" ContentType="application/inkml+xml"/>
  <Override PartName="/ppt/ink/ink228.xml" ContentType="application/inkml+xml"/>
  <Override PartName="/ppt/ink/ink229.xml" ContentType="application/inkml+xml"/>
  <Override PartName="/ppt/ink/ink230.xml" ContentType="application/inkml+xml"/>
  <Override PartName="/ppt/ink/ink231.xml" ContentType="application/inkml+xml"/>
  <Override PartName="/ppt/ink/ink232.xml" ContentType="application/inkml+xml"/>
  <Override PartName="/ppt/ink/ink233.xml" ContentType="application/inkml+xml"/>
  <Override PartName="/ppt/ink/ink234.xml" ContentType="application/inkml+xml"/>
  <Override PartName="/ppt/ink/ink235.xml" ContentType="application/inkml+xml"/>
  <Override PartName="/ppt/ink/ink236.xml" ContentType="application/inkml+xml"/>
  <Override PartName="/ppt/ink/ink237.xml" ContentType="application/inkml+xml"/>
  <Override PartName="/ppt/ink/ink238.xml" ContentType="application/inkml+xml"/>
  <Override PartName="/ppt/ink/ink239.xml" ContentType="application/inkml+xml"/>
  <Override PartName="/ppt/ink/ink240.xml" ContentType="application/inkml+xml"/>
  <Override PartName="/ppt/ink/ink241.xml" ContentType="application/inkml+xml"/>
  <Override PartName="/ppt/ink/ink242.xml" ContentType="application/inkml+xml"/>
  <Override PartName="/ppt/ink/ink243.xml" ContentType="application/inkml+xml"/>
  <Override PartName="/ppt/ink/ink244.xml" ContentType="application/inkml+xml"/>
  <Override PartName="/ppt/ink/ink245.xml" ContentType="application/inkml+xml"/>
  <Override PartName="/ppt/ink/ink246.xml" ContentType="application/inkml+xml"/>
  <Override PartName="/ppt/ink/ink247.xml" ContentType="application/inkml+xml"/>
  <Override PartName="/ppt/ink/ink248.xml" ContentType="application/inkml+xml"/>
  <Override PartName="/ppt/ink/ink249.xml" ContentType="application/inkml+xml"/>
  <Override PartName="/ppt/ink/ink250.xml" ContentType="application/inkml+xml"/>
  <Override PartName="/ppt/ink/ink251.xml" ContentType="application/inkml+xml"/>
  <Override PartName="/ppt/ink/ink252.xml" ContentType="application/inkml+xml"/>
  <Override PartName="/ppt/ink/ink253.xml" ContentType="application/inkml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7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 autoAdjust="0"/>
    <p:restoredTop sz="94635" autoAdjust="0"/>
  </p:normalViewPr>
  <p:slideViewPr>
    <p:cSldViewPr snapToGrid="0">
      <p:cViewPr varScale="1">
        <p:scale>
          <a:sx n="68" d="100"/>
          <a:sy n="68" d="100"/>
        </p:scale>
        <p:origin x="1240" y="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31T09:11:08.435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0,'190'0,"19029"0,-19217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16:10.895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28 1128,'2'-25'8509,"2"22"-6637,1 17-1194,1 12-330,-1 0 1,-1 12-349,-2-28 65,0 18 255,-1 1 0,-1-1 0,-2 0-1,-1 4-319,-1 21 568,1-20-265,1-26-266,1 0 1,1 1 0,-1-1-1,1 1 1,0-1-1,1 1 1,0 4-38,0-10-214,2 8 279,-3-10-203,0 0 0,0 0 0,1 0 0,-1 0 1,0 1-1,0-1 0,0 0 0,0 0 0,1 0 0,-1 0 0,0 0 1,0 0-1,0 0 0,0 0 0,1 0 0,-1 0 0,0 0 0,0 0 0,0 0 1,1 0-1,-1 0 0,0 0 0,0 0 0,0 0 0,0 0 0,1 0 1,-1-1-1,0 1 0,0 0 0,0 0 0,0 0 0,0 0 0,1 0 0,-1 0 1,0 0-1,0-1 0,0 1 0,0 0 0,0 0 0,0 0 0,0 0 1,0 0-1,1-1 0,-1 1 0,0 0 0,0 0 0,0 0 0,0 0 0,0-1 1,0 1-1,0 0 138,2-3-3429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31:38.57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18 2024,'9'-11'2442,"-2"4"3373,-6 18-2153,-2 11-3462,2 0 0,0 1 0,2 11-200,-2-29-1,0 1 1,0-1-1,0 1 1,0-1-1,1 0 0,0 1 1,0-1-1,1 0 0,-1 0 1,1 0-1,0-1 1,0 1-1,1-1 0,-1 1 1,1-1-1,0 0 0,0-1 1,1 1-1,3 2 1,-7-6-209,0 1-1,1-1 0,-1 1 1,1-1-1,0 0 1,-1 1-1,1-1 1,-1 0-1,1 0 1,-1 0-1,1-1 1,-1 1-1,1 0 0,-1 0 1,1-1-1,-1 1 1,1-1-1,-1 1 1,1-1 209,-1 0-361,15-3-2538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31:38.94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32 1192,'4'-4'960,"4"-1"-199,3-4-241,-1 4-216,-3 0-232,-2 2-48,-2 3-32,-3 0-168,0 1-296,0 1-296,0 2-161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31:39.31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98 1248,'3'8'5052,"-2"-12"532,1-5-2331,3-1-4048,13-6 1007,-4 6-159,-3 2-4,34-23 12,-41 29 3,1-1 1,-1 1-1,1 0 0,0 0 1,0 0-1,0 1 1,0 0-1,0 0 0,0 0 1,3 0-65,-6 1 44,-1 0 1,0 1-1,0-1 1,0 0 0,0 0-1,0 0 1,0 1 0,0-1-1,0 1 1,0-1-1,0 0 1,0 1 0,0 0-1,0-1 1,0 1 0,0 0-1,0-1 1,-1 1-1,1 0 1,0 0 0,0 0-1,-1 0 1,1 0-1,-1 0 1,1 0 0,-1 0-1,1 0-44,8 33 898,-2-4-648,-4-25-258,0-1 0,0 1 1,0-1-1,0 0 0,1 0 0,0 0 0,0 0 0,0-1 0,0 0 0,1 1 1,-1-2-1,1 1 0,0 0 0,4 1 8,26 9-3157,-24-8-145,-1 1-408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31:40.06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119 131 1448,'0'0'233,"1"0"0,-1 0 0,0 0 0,1 0 0,-1 0 0,0 0 0,0-1 0,1 1 0,-1 0-1,0 0 1,0 0 0,1-1 0,-1 1 0,0 0 0,0 0 0,0-1 0,1 1 0,-1 0 0,0-1 0,0 1-1,0 0 1,0-1 0,0 1 0,0 0 0,0 0 0,0-1 0,0 1 0,0 0 0,0-1 0,0 1 0,0 0 0,0-1-1,0 1 1,0 0 0,0-1 0,0 1 0,0 0 0,0-1 0,0 1 0,0 0 0,-1-1-233,-6 3 4781,1 4-5106,-10 16 451,0 0 0,-9 20-126,16-26 17,3-5-12,0 0 0,0 1 0,1-1 0,0 1 0,1 0 1,1 0-1,0 1 0,0 6-5,2-14-5,0 0 1,1-1 0,0 1 0,0 0 0,0 0 0,1 0 0,-1 0-1,1 0 1,1-1 0,-1 1 0,0 0 0,1-1 0,0 1 0,0-1 0,1 1-1,-1-1 1,1 0 0,0 0 0,0 0 0,0-1 0,1 1 4,0-1-4,0 0 1,1 0-1,-1 0 1,1-1 0,0 0-1,-1 0 1,1 0-1,0-1 1,1 1-1,-1-1 1,0 0 0,0-1-1,0 1 1,1-1-1,-1 0 1,0 0 0,2-1 3,4 0 4,0-1 1,0 0 0,0 0-1,0-1 1,-1 0 0,1-1-1,6-4-4,2-2 10,-1 0-1,0-2 1,-1 0-1,-1-1 1,0 0-1,0-2 1,10-12-10,-18 18 13,-1 0 0,-1-1 0,0 1 1,0-1-1,-1 0 0,0-1 0,0-1-13,-2 5 15,-1 0 0,-1 0 0,1 1-1,-1-2 1,0 1 0,-1 0 0,1 0-1,-2 0 1,1 0 0,-1 0 0,-1-5-15,0 3 10,-1 0-1,0 1 1,-1-1 0,0 1 0,0 0-1,-1 0 1,0 1 0,0 0 0,0-1 0,-1 2-1,-1-1 1,1 1 0,-1 0 0,0 0 0,0 0-1,-1 1 1,1 1 0,-1-1 0,0 1 0,-1 0-1,1 1 1,-1 0 0,-2 0-10,3 0-1,0 1 0,-1 0 1,1 0-1,-1 1 0,1 0 0,-1 0 1,0 1-1,0 0 0,1 1 0,-1 0 0,1 0 1,-1 1-1,1 0 0,-1 1 0,1 0 1,0 0-1,0 0 0,0 1 0,1 1 1,-1-1-1,1 1 0,0 0 0,0 1 0,-1 2 1,2-3-10,1 1-1,0 0 1,0 1-1,1-1 1,0 1-1,0 0 1,0 0-1,1 0 1,0 1-1,-1 2 11,4-7-10,-1 0 0,0 0 0,1 0 0,0 0 0,0 0 0,0 0 0,0 0 0,0 0 0,0-1 0,1 1-1,0 0 1,-1 0 0,1 0 0,0 0 0,0-1 0,1 1 0,-1 0 0,0-1 0,1 1 0,0-1 0,-1 0 0,1 0 0,0 1-1,0-1 1,0 0 0,1 0 0,-1-1 0,0 1 0,3 1 10,4 2-9,0-1 0,0 0 0,0-1-1,0 0 1,1 0 0,-1-1 0,1 0 0,0 0 0,-1-1-1,1-1 10,16 1 7,-1-1-1,0-1 1,7-2-7,-17 2 17,-9 1 2,1-1 0,0 0-1,-1 0 1,1 0 0,-1-1-1,2-1-18,-11 1-1017,-4 2-3776,4 2 1485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31:47.64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33 14 688,'-18'3'6314,"4"-1"-5110,13-2-1062,22 0 2122,152-12 800,-163 11-2888,15-2 197,0 1 0,11 2-373,-9 5 162,-24-4-151,0 0 0,0 0 0,0-1 1,0 1-1,0-1 0,0 1 0,0-1 1,0 0-1,1-1 0,-1 1 0,2-1-11,3-3-153,-4 1-6019,-2 2 2399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31:58.58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12 50 1040,'-8'3'9204,"5"6"-6293,5 21-4092,0-18 2059,2 49-322,-4 52-556,0-101 12,-1 8-7,1 1-1,2 11-4,-2-27 0,1 0 0,0-1 0,0 1 0,0 0-1,0-1 1,1 0 0,-1 1 0,1-1 0,1 0-1,-1 1 1,0-1 0,1-1 0,3 5 0,-6-8 12,0 0 17,0 0 15,0 0 26,-9-24 335,-2-46-398,2-7-7,8 68 0,-2-14-2,1-1 1,1 1-1,2 0 0,1-9 2,-2 27-2,1 0-1,-1 0 0,1 1 0,0-1 0,1 0 1,-1 0-1,1 1 0,0-1 0,0 0 0,1 1 1,-1 0-1,1 0 0,0 0 0,0 0 0,0 0 1,1 0-1,-1 1 0,1-1 0,0 1 0,0 0 1,0 1-1,0-1 0,1 0 3,7-2 13,0 1 0,0 0 0,1 1 0,-1 0 0,1 0 1,-1 2-1,1-1 0,0 2 0,0 0 0,0 0 0,8 2-13,-11-1 46,0 0 0,-1 1 1,0-1-1,1 2 0,-1-1 0,0 2 0,2 0-46,-9-3 23,0 0 0,0 0-1,0 0 1,-1 0 0,1 1-1,0-1 1,0 1 0,-1-1-1,1 1 1,-1 0 0,1 0-1,-1-1 1,0 1 0,0 0-1,0 0 1,0 0-1,0 0 1,0 1 0,0-1-1,-1 0 1,1 0 0,-1 0-1,0 1 1,0-1 0,1 0-1,-1 0 1,-1 1 0,1-1-1,0 0 1,0 0 0,-1 1-1,0 1-22,-4 9 39,0 1 0,-1-1 0,-1 0 0,0 0 0,0 0 0,-1-1 0,-1-1 0,-8 10-39,12-16 6,0-1 0,0 0 0,0 0 0,-1 0 0,0-1 0,1 0 0,-1 0 0,0 0 0,-1-1-1,1 1 1,0-1 0,-3 0-6,-4 1 10,-1-1-1,1 0 0,-1 0 0,1-2 1,-7 1-10,-57-4 1,74 3-40,3 0-70,12 5 140,29 22 91,-5-4 121,37 16-243,139 62 393,-200-94-1713,7 3-3800,-18-10 1174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31:59.55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11 14 920,'-10'-1'5414,"18"-1"-2539,30-1-1780,261-3 2309,-295 5-2935,-5 0-956,-10 5-6888,7-1 4341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31:59.91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20 584,'12'-6'8590,"29"0"-7207,95-1 95,-115 8-1032,-3 0-4989,-16-1 1758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32:05.34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100 43 784,'-10'7'3802,"17"-7"-1679,21-7-1241,99-26 277,-114 30-925,17-4 457,-53 8-380,1 0-1,-1 1 0,0 2 1,1 0-1,0 1 1,0 1-1,-8 5-310,26-10 10,0 0-1,0 0 1,1 1 0,-1-1 0,1 1 0,-1 0-1,1 0 1,0 0 0,-1 1 0,1-1-1,0 1 1,1-1 0,-1 1 0,0 0 0,1 0-1,0 1 1,-1-1 0,1 0 0,1 1-1,-1-1 1,0 1 0,1 0 0,0-1 0,-1 4-10,-2 8 15,-1-1 1,0 1 0,-1-1-1,-1 0 1,-1 1-16,6-10 8,2-5-9,0 1-1,-1-1 1,1 1-1,0-1 1,0 1-1,-1-1 1,1 1-1,0-1 1,0 1-1,0-1 1,0 1-1,0-1 1,0 1-1,0-1 1,0 1-1,0-1 1,0 1-1,0-1 1,0 1-1,0-1 1,0 1-1,0-1 1,1 1-1,-1-1 1,0 1-1,0-1 1,1 1-1,-1-1 1,0 1 0,1-1-1,-1 0 1,0 1-1,1-1 1,-1 1-1,0-1 1,1 0-1,-1 0 1,1 1-1,-1-1 1,1 0 1,29 9-67,-19-7 93,128 25 78,-128-25-67,-1 0 0,1 1-1,-1 0 1,0 1 0,0 0-1,0 1 1,2 1-37,-7-3 25,0 0 1,0 0-1,-1 1 1,1-1-1,-1 1 0,0 0 1,0 0-1,-1 1 1,1-1-1,-1 1 0,0 0 1,0 0-1,-1 0 0,2 2-25,-2 0-43,-1-6 70,0 1-1,0 0 0,0 0 0,-1 0 0,1 0 0,-1-1 1,1 1-1,-1 0 0,0 0 0,0 0 0,0 0 1,0 2-27,0-3 18,-1 0 0,0 0 0,0 0 0,0 0 0,0 0 0,1 0 0,-1 0 0,0 0 0,-1 0 0,1-1 0,0 1 0,0 0 0,0-1 0,0 1 0,0-1 0,-1 1 0,1-1 0,0 0 0,-1 1 0,1-1 0,0 0 0,0 0 0,-1 0-18,-29 7 32,15-3-19,0 0 0,0-2-1,-1 0 1,0 0 0,1-2 0,-1 0-1,0-1-12,14 1 15,-1 0-27,0-1 1,0 1-1,-1-1 0,1 0 0,0 0 1,-4-2 11,8 3-3,-1 0 0,1 0 0,-1-1 0,1 1 0,0 0 0,-1-1 0,1 1 1,-1 0-1,1-1 0,0 1 0,-1 0 0,1-1 0,0 1 0,0-1 0,-1 1 0,1 0 1,0-1-1,0 1 0,0-1 0,-1 1 0,1-1 0,0 1 0,0-1 0,0 1 3,0-1 4,0-1-1,1 1 0,-1 0 1,0 0-1,1 0 0,-1 0 1,1 0-1,-1 0 1,1 0-1,-1 0 0,1 0 1,0 0-1,0 0 0,-1 0 1,2 0-4,70-75 172,-16 20-90,-43 43-12,-1-1-1,0-1 1,0 0-1,0-2-69,-8 10 62,-1 1 0,0-1-1,0 0 1,0 0 0,-1 0-1,0 0 1,0-1 0,-1 1-1,0 0 1,0-1-1,0-6-61,-1 12 17,0 0-1,-1 0 1,1 0-1,0 0 0,0 0 1,-1 1-1,1-1 1,-1 0-1,0 0 0,0 0 1,1 0-1,-1 1 1,0-1-1,0 1 0,0-1 1,-1 0-1,1 1 1,0 0-1,-1-1 0,1 1 1,-1-1-17,-1 0 22,-1 0 0,1 1 0,0-1 1,0 1-1,-1 0 0,1 0 1,-1 0-1,1 0 0,-1 0 0,1 1 1,-3-1-23,-2 1-185,0 0 1,0 0 0,-1 1-1,1 0 1,0 0 0,0 1 0,0 0-1,0 1 1,-7 2 184,14-4-146,1-1 0,-1 0 0,0 0 0,0 1 0,1-1 0,-1 0 0,0 0 0,1 1 0,-1-1 0,0 1 0,1-1 0,-1 1 0,1-1 0,-1 1 0,0-1 0,1 1 0,-1 0 0,1-1 0,0 1 0,-1 0 0,1-1 0,0 1 0,-1 0-1,1-1 1,0 1 0,0 0 0,-1 0 0,1-1 0,0 1 0,0 0 0,0 0 0,0 0 0,0-1 0,0 1 0,0 0 0,0 0 0,1-1 0,-1 1 0,0 0 0,0 0 0,1-1 0,-1 1 0,0 0 0,1-1 0,-1 1 0,1 0 0,-1-1 0,1 1 0,-1 0 146,13 9-2759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32:06.15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144 8 368,'63'-6'2562,"-64"5"4079,-9 1-4253,7 0-2296,1 0 0,-1 0 0,0 1 0,0-1 0,0 1 0,0 0 0,1 0 0,-3 0-92,2 1 39,-2 1-9,1 0 0,0 0 0,-1 0 0,1 0-1,0 1 1,0 1-30,-88 82 135,87-82-138,0 0-1,1 0 0,-1 1 1,1-1-1,1 1 1,-1 0-1,1 0 1,0 0-1,-2 6 4,4-9-7,1 0 0,-1 0-1,1 0 1,0 0 0,0 0 0,0 0-1,0 0 1,0 0 0,1 0 0,-1 0-1,1 0 1,0 0 0,0 0 0,0 0-1,0-1 1,0 1 0,1 0 0,-1-1-1,1 1 1,0-1 0,0 1 0,0-1-1,1 1 8,2 2-10,-1 0-1,1 0 0,0-1 0,0 0 1,0 0-1,1 0 0,-1-1 0,1 1 1,0-1-1,0-1 0,0 1 0,0-1 1,1 0-1,2 0 11,-2-1 15,0-1 0,0 1 0,1-1 0,-1-1 0,0 1 0,0-1 0,0-1 0,0 1 0,0-1 0,0-1 0,0 1-1,0-1 1,0 0-15,-1-1 56,-1 1 0,1-1-1,0 0 1,-1-1-1,0 1 1,0-1-1,0 0 1,-1-1-1,1 1 1,-1-1-1,0-1-55,6-9 158,0-1 0,-1-1 0,2-6-158,-9 20 27,0-1 0,0 0 1,-1 0-1,1 0 1,-1 0-1,0 0 0,0 0 1,-1 0-1,0 0 1,0 0-1,0 0 0,-1-5-27,0 6 26,0 1 0,0-1 0,-1 1 0,1-1-1,-1 1 1,0 0 0,0 0 0,0 0 0,-1 0 0,1 0-1,-1 1 1,0-1 0,1 1 0,-1-1 0,0 1 0,0 0-1,-1 0 1,0-1-26,-4-1-33,1 1-1,0 0 0,-1 0 1,1 0-1,-1 1 1,0 0-1,0 0 1,0 1-1,0 0 1,0 0-1,0 1 0,0 0 1,-1 1-1,1 0 1,0 0-1,0 1 1,0 0-1,-4 1 34,11-2-160,1-1 0,-1 1 0,0-1 0,0 1-1,1-1 1,-1 1 0,0 0 0,1-1 0,-1 1 0,1 0 0,-1 0 0,0-1-1,1 1 1,0 0 0,-1 0 0,1 0 0,0 0 0,-1 0 0,1-1 0,0 1-1,0 0 1,0 0 0,0 0 0,0 0 0,0 0 0,0 0 0,0 0 0,0 0-1,0 0 1,0 0 160,5 6-2770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16:11.690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4 80 744,'0'-1'271,"0"1"0,-1-1 0,1 1 0,-1-1 0,1 1 0,0-1-1,0 1 1,-1-1 0,1 1 0,0-1 0,0 0 0,0 1 0,-1-1 0,1 1 0,0-1-1,0 0 1,0 1 0,0-1 0,0 1 0,0-1 0,0 0 0,0 1 0,1-1 0,-1 0-1,0 1 1,0-1-271,13-17 2135,-9 14-1891,1 1 1,-1-1 0,1 1 0,0-1 0,0 1-1,3-1-244,5 0 138,0 0-1,0 1 1,0 0-1,0 1 1,11-1-138,-16 3 53,0-1 26,0 0 1,0 1-1,0 1 1,0-1-1,0 1 1,-1 1-1,1-1 1,0 1-1,0 1 1,-1-1-1,1 1 1,-1 1-1,0-1 1,0 1-1,0 1 1,6 4-80,-9-5 34,-1 0 0,1 1 1,-1 0-1,0 0 0,0-1 1,0 2-1,0-1 0,-1 0 0,0 0 1,0 1-1,-1 0 0,1-1 1,-1 1-1,-1 0 0,1-1 1,-1 1-1,0 0 0,0 0 0,-1 3-34,0 8 24,-1 1 0,-1-1-1,-1 0 1,0 0 0,-1 0-1,-1 0-23,0-4 49,0 1 0,-1-1 0,0-1 0,-1 1 0,0-1 0,-1-1-1,-1 1 1,1-1 0,-2-1 0,-4 4-49,-6 2 92,0 0 0,0-1 1,-2-2-1,1 0 0,-13 4-92,6-5 48,28-12-49,1-6-935,1 3-2592,1 0 617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32:07.27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309 18 1768,'0'-1'402,"-1"0"1,1 0-1,0 0 0,-1 0 0,1 0 0,-1 0 0,0 0 0,1 0 0,-1 1 0,0-1 0,1 0 1,-1 0-1,0 1 0,0-1 0,0 0-402,-16-3 2701,9 5-2459,0 0 1,0 1-1,1 0 0,-7 2-242,5-1 200,-2 0-138,-14 4 133,1 1 0,0 2 0,-1 1-195,11-4 18,1 0-1,0 2 0,1 0 1,0 0-1,1 1 0,0 0 1,0 1-1,-1 3-17,11-13-7,0-1 1,1 1-1,-1 0 1,0 0-1,0 0 1,1 0-1,-1 0 0,1 1 1,-1-1-1,1 0 1,-1 0-1,1 0 1,0 0-1,-1 1 0,1-1 1,0 0-1,0 0 1,0 1-1,0-1 1,0 0-1,0 0 0,0 1 1,0-1-1,1 0 1,-1 0-1,1 0 1,-1 1-1,0-1 0,1 0 1,0 0-1,-1 0 1,1 0-1,0 0 1,-1 0-1,1 0 0,0 0 1,0 0-1,0-1 1,0 1-1,0 0 1,0 0-1,0-1 0,0 1 1,1 0 6,2 1-13,-1 0 0,1-1-1,0 0 1,0 1 0,0-1 0,0 0 0,0-1 0,0 1-1,0-1 1,0 0 0,1 0 0,-1 0 0,1 0 13,33-6 59,-1-2 0,0-1 0,28-12-59,-61 20 64,-1 0-1,1 0 1,-1-1-1,1 0 1,-1 1-1,0-1 1,0-1-1,0 1 1,0 0-1,0-1 1,-1 1-1,1-1 1,-1 0-1,1 0 1,-1 0-1,0 0 1,0-1-1,-1 1 1,1 0-1,-1-1 1,1 1-1,-1-1 1,0 1-1,0-1 1,-1 0-1,1-1-63,0-1 137,0 3-2,0 0-1,0 0 1,0 0 0,-1 0-1,1 0 1,-1 0-1,0 0 1,0-1 0,0 1-1,-1-2-134,-2 35 88,3-24-91,0 1 0,1-1-1,-1 1 1,1-1-1,1 0 1,-1 0 0,1 1-1,0-1 4,2 5-5,-4-9 5,1 0 0,0 0 0,0 0 0,0 0 0,0 0 0,0 0 0,0-1 0,1 1 0,-1 0 0,0-1 0,1 1 0,0-1 0,-1 1 0,1-1 0,0 0 0,-1 0 0,1 0 0,0 0 0,0 0 0,0 0 0,1 0 0,3 1 14,0-1 0,0 0 1,0 0-1,-1 0 0,7-1-14,-8 0 11,9 1 40,-1-1 0,0-1 0,1 0 0,-1 0 1,0-1-1,0-1 0,1 0 0,7-3-51,-20 6 2,0 0 0,0 0-1,0-1 1,0 1 0,1 0 0,-1 0 0,0 0 0,0 0-1,0 0 1,0 0 0,0 0 0,1-1 0,-1 1-1,0 0 1,0 0 0,0 0 0,0 0 0,0 0 0,0-1-1,0 1 1,0 0 0,1 0 0,-1 0 0,0-1-1,0 1 1,0 0 0,0 0 0,0 0 0,0 0-1,0-1 1,0 1 0,0 0 0,0 0 0,0 0 0,0-1-1,0 1 1,-1 0 0,1 0 0,0 0 0,0 0-1,0-1 1,0 1 0,0 0 0,0 0 0,0 0 0,0 0-1,-1-1 1,1 1 0,0 0 0,0 0 0,0 0-1,0 0 1,-1 0-2,-3-5-1841,0 2-3407,2 2 1532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32:09.03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14 14 1520,'-14'1'8522,"32"-1"-7917,10 1-334,-7 1-137,-3-1 24,1-1 0,-1 0 0,0-1 0,1-1-158,11-2 297,15-2 1001,39 1-1298,-84 5 35,0 0-11,16 0-642,-6 0-4474,-8 0 2233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32:09.47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50 1104,'10'0'8289,"21"-5"-7448,-7 1-243,81-16 565,-10 6 39,-92 11-1396,-2 1-4084,0 0 1338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32:10.07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38 17 1336,'-18'-13'6057,"17"12"-5930,1 1 1,-1 0 0,1-1 0,-1 1-1,1 0 1,-1 0 0,1-1-1,-1 1 1,0 0 0,1 0-1,-1 0 1,1 0 0,-1 0-1,0 0 1,1 0 0,-1 0-1,1 0 1,-1 0 0,0 0 0,1 0-1,-1 0 1,1 0 0,-1 0-1,0 1 1,1-1 0,-1 0-1,1 0 1,-1 1 0,1-1-1,-1 0 1,1 1 0,-1-1-1,1 1-127,0-1 8,0 1-1,0-1 1,0 1-1,0-1 1,0 0-1,0 1 1,0-1-1,0 1 1,1-1-1,-1 0 1,0 1-1,0-1 1,0 1-1,1-1 1,-1 0-1,0 1 1,1-1-1,-1 0 1,0 1-1,1-1 1,-1 0-1,0 0 1,1 1-1,-1-1 1,0 0-1,1 0 1,0 0-8,18 12 25,-7-5 9,113 63 409,-116-64-338,0 1 0,0 0 0,-1 0 1,0 0-1,0 1 0,0 1 0,-1-1 1,-1 1-1,1 0 0,-1 1 0,1 4-105,-3-7 34,-1 1-1,0 0 1,0-1-1,-1 1 1,0 0-1,-1 1 1,0-1-1,0 0 1,0 0-1,-1 0 1,0 1-1,-1-1 1,0 0-1,0 0 1,-3 8-34,3-12 21,-1 1 0,0-1 0,0 1 0,0-1 1,-1 0-1,0 1 0,0-1 0,0-1 0,0 1 0,0 0 0,-1-1 0,0 1-21,-9 7 91,-1-1 0,-13 8-91,-6 4 41,20-13 1,0 0-514,6-2-4962,9-9 1956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32:12.31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67 552,'1'-1'418,"0"0"1,-1 1-1,1-1 0,-1 0 1,1 0-1,-1 0 0,0 0 1,1 0-1,-1 0 0,0 0 1,0 0-1,0 0 0,1 0 1,-1 0-1,0 0-418,0-1 179,0 1-1,0 0 1,0 0-1,0 0 1,0 0 0,1-1-1,-1 1 1,0 0-1,1 0 1,-1 0 0,1 0-1,-1 0 1,1 0 0,0 0-1,-1 0 1,1 0-179,2-1 56,0-1 0,-1 2 1,1-1-1,0 0 1,0 0-1,0 1 0,1-1 1,-1 1-1,0 0 0,0 0 1,1 1-1,-1-1 1,0 0-1,1 1 0,0 0-56,6-2 27,9-2 81,0 1 0,0 1 0,0 1 0,12 0-108,-15 1 120,19 2 91,-33-2-187,-1 0-1,0 0 0,1 1 0,-1-1 1,1 1-1,-1-1 0,0 1 0,1-1 1,-1 1-1,0-1 0,0 1 0,0 0 1,1 0-1,-1 0 0,0 0 0,0 0 0,0 0 1,0 0-1,0 0 0,0 1-23,-1-2 168,0 3-124,-1 0-1,1-1 0,-1 1 1,0-1-1,0 0 1,0 1-1,0-1 0,0 0 1,-1 1-1,1-1 0,0 0 1,-1 0-1,0 0 1,0 0-1,1 0 0,-1-1 1,0 1-1,0 0 1,-1-1-1,1 0 0,-1 1-43,-21 19 56,-19 19-60,33-27-125,10-12 125,0-1 0,0 0 0,0 0 1,0 0-1,0 1 0,0-1 0,0 0 0,0 0 1,0 1-1,0-1 0,0 0 0,0 0 0,0 0 1,0 1-1,0-1 0,0 0 0,0 0 0,0 0 1,0 0-1,1 1 0,-1-1 0,0 0 0,0 0 1,0 0-1,0 0 0,0 0 0,1 1 0,-1-1 1,0 0-1,0 0 0,0 0 0,0 0 0,1 0 1,-1 0-1,0 0 0,0 0 0,1 0 4,23 0-151,-18 0 203,3 1-46,0 0 0,0 1 1,0 0-1,-1 1 1,1 0-1,-1 0 0,3 2-6,-1-1 12,-2 0 10,0 0 1,-1 1 0,0-1 0,0 1-1,0 1 1,0-1 0,-1 1 0,1 0-1,-2 1 1,1 0 0,-1-1 0,0 2-1,0-1 1,-1 1 0,0-1 0,0 1-1,-1 0 1,0 1-23,-2-7 22,0 0 0,0 0 0,0 0 0,0 0 0,-1 1 1,1-1-1,-1 0 0,1 0 0,-1 0 0,0 1 0,0-1 0,0 0 0,0 0 0,-1 1 0,1-1 0,0 0 0,-1 0 0,0 0 1,1 0-1,-1 0 0,0 0 0,-1 2-22,0-1 56,0-1-1,0 0 1,-1 0 0,1 1 0,-1-1-1,1-1 1,-1 1 0,0 0 0,0-1 0,0 1-1,0-1 1,0 0 0,0 0 0,-1 0-56,-12 3 223,-1-1 0,0-1 1,1-1-1,-1 0 0,-6-1-223,23 0 2,-6 0 28,2 1-28,-1-1 0,1 0 0,0 0-1,0 0 1,-1-1 0,1 0 0,0 0 0,0 0 0,0 0-1,0 0 1,-3-2-2,7 2-308,1 0-1,-1 0 0,1 1 0,0-1 1,0 0-1,-1 0 0,1 1 0,0-1 1,0 1-1,0-1 0,0 1 0,0-1 1,0 1-1,0-1 0,0 1 0,0 0 309,1-1-1794,3-2-1646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32:13.31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23 79 1592,'-2'0'532,"0"0"-1,1 0 0,-1 0 1,1 0-1,-1 0 0,1-1 1,-1 1-1,1 0 0,-1-1 1,1 1-1,-1-1 0,0 0-531,2 1 47,-1 0 1,1-1-1,0 1 0,0 0 0,0 0 0,0-1 0,0 1 1,0 0-1,0 0 0,-1-1 0,1 1 0,0 0 1,0 0-1,0-1 0,0 1 0,0 0 0,0 0 0,0-1 1,0 1-1,0 0 0,1-1 0,-1 1 0,0 0 0,0 0 1,0-1-1,0 1 0,0 0 0,0 0 0,0 0 1,1-1-1,-1 1 0,0 0 0,0 0 0,0 0 0,0-1 1,1 1-1,-1 0 0,0 0 0,0 0 0,1 0-47,4-4 21,0 0-1,0 0 1,1 1-1,0 0 1,0 0-1,4-1-20,4-2 34,1-1 85,1 1-1,0 0 0,1 1 0,-1 1 1,8-1-119,-23 4 40,1 1 1,0 0-1,0-1 1,0 1-1,0 0 1,0 0-1,0 0 1,0 0 0,0 1-1,0-1 1,-1 0-1,1 1 1,0 0-1,0-1 1,0 1-1,-1 0 1,1 0-1,0 0 1,-1 0 0,1 0-1,-1 0 1,1 0-1,-1 1 1,1-1-1,-1 0 1,0 1-1,0-1 1,0 1 0,0 0-1,0-1 1,0 1-1,0 0 1,0-1-1,-1 1 1,1 0-1,-1 0 1,1 0-1,-1 0 1,0 0 0,1 0-1,-1-1 1,0 1-1,-1 2-40,1 7 90,-1 1-1,-1-1 1,0 1-1,0-1 1,-1 0-1,-1 2-89,2-8-85,-1 5 100,-1 1 1,-1-1-1,0 0 1,0 0-1,-1-1 1,-2 3-16,-12 22 21,15-26-27,1 1 0,0-1 0,1 1 0,0 0 0,0 0 0,0 1 0,2-1 0,-1 0 0,0 6 6,2-14-26,0-1-3,20 0 44,114-5 72,-108 3-70,2 1 70,1 0 0,22 3-87,-40-3 117,-10-3-3785,-1 2 1188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32:14.32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 59 544,'-3'-6'6122,"9"4"-3987,21 1-2306,-16 2 687,343-15 2564,-119 2-1708,-185 8-793,16-4-579,39-4 538,-85 12 202,-32 9-2643,7-3-2923,0-3 1037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32:15.41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53 55 840,'-1'-20'4850,"2"18"-4375,-1 1 0,0-1 0,0 0 0,0 0 0,0 1-1,0-1 1,0 0 0,0 0 0,-1 1 0,1-1 0,-1 0 0,1 1 0,-1-2-475,1 3 45,-1 0 0,1 0 0,0 0 0,0 0 0,-1 0 1,1 0-1,0 0 0,0 0 0,-1 0 0,1 0 0,0 0 0,0 1 0,-1-1 0,1 0 1,0 0-1,0 0 0,-1 0 0,1 0 0,0 0 0,0 0 0,0 1 0,-1-1 0,1 0 1,0 0-1,0 0 0,0 1 0,0-1 0,-1 0 0,1 0 0,0 0 0,0 1 0,0-1 1,0 0-1,0 0 0,0 1 0,0-1 0,0 0 0,0 0 0,-1 1 0,1-1-45,-5 13 280,4-9-260,-9 25 99,2 1 1,-4 24-120,12-54 0,-2 8-2,0 0-1,1 1 1,1-1 0,-1 1-1,1-1 1,1 0 0,-1 1-1,2-1 1,-1 0 0,1 1-1,0-1 1,1 0 0,1 2 2,-3-6-5,2 0 1,-1 0 0,0 0 0,1 0-1,0-1 1,0 1 0,0-1-1,0 0 1,0 0 0,1 0 0,-1 0-1,1 0 1,0-1 0,0 0 0,0 0-1,0 0 1,0 0 0,0 0-1,1-1 1,-1 0 0,0 0 0,1 0-1,-1-1 1,1 1 0,2-1 4,-2 0 5,0-1 0,0 0 0,1 0 1,-1 0-1,0 0 0,0-1 1,0 0-1,0 0 0,-1 0 0,1 0 1,-1-1-1,1 0 0,-1 0 0,1-1-5,13-10 20,-1-1-1,10-12-19,-18 18 5,15-15 37,-1-2 1,-1 0-1,-2-1 0,13-22-42,-32 47 32,0 0-1,0 0 0,1 0 1,-1-1-1,0 1 0,-1 0 0,1-1 1,0 1-1,-1-1 0,0 1 1,1-1-1,-1 1 0,0-1 0,0 1 1,0-1-1,-1 1 0,1-1 1,-1 1-1,1-1 0,-1 1 0,0 0 1,0-1-1,0 1 0,0 0 1,0-1-1,-1 1-31,0-6 281,-2 0 711,-4 21-714,-17 72-278,23-79-7,1 0 0,0 0-1,0 1 1,0-1 0,1 0 0,0 1 0,0-1 0,0 0-1,1 1 1,0-1 0,1 2 7,-1-4-9,0 0-1,1 0 1,-1 0 0,1-1-1,0 1 1,1 0 0,-1-1-1,0 1 1,1-1-1,0 0 1,0 0 0,0 0-1,2 2 10,0-2-6,1 1-1,0-1 1,0 0-1,-1-1 1,2 1-1,-1-1 1,0 0-1,0-1 1,1 1-1,-1-1 1,0-1-1,1 1 1,-1-1-1,1 0 1,-1 0-1,1-1 1,-1 0-1,1 0 1,0-1 6,5-1-39,-1-1 0,0-1 0,0 0 0,0 0 0,-1-1 0,0 0 0,8-6 39,14-9-6066,-23 17 2377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32:17.78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46 856,'0'0'494,"0"0"7261,4 0-6781,49 1-309,-34 0-486,1 0 0,-1-2 0,1 0 1,-1-1-1,1-1-179,54-12 904,0 3 0,1 4 0,23 2-904,-88 5-234,-4 2 935,-15 4-5196,5-3 1549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32:18.39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40 1 1096,'-12'2'2348,"10"-2"-1776,0 1 1,0-1-1,0 0 0,0 1 0,0 0 0,0-1 0,0 1 0,0 0 0,-1 1-572,2-1 130,0-1 0,1 1 0,-1 0 0,1 0 0,-1 0 0,1 0 0,-1-1 0,1 1 1,0 0-1,-1 0 0,1 0 0,0 0 0,0 0 0,0 0 0,0 0 0,0 0 0,0 0 0,0 0 0,0 0 0,0 0 0,0 0 0,0-1 0,0 1 1,1 1-131,31 156 1080,-26-131-1031,4 14 36,10 29-85,-16-50-88,-4-19-297,0-1-579,0 0-1201,0 0-530,2 0-608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16:12.485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60 29 1184,'-30'12'7347,"1"-2"-5589,53-17-1131,1 1 0,-1 2 0,17-2-627,31-5 535,-41 5-36,1 1 0,0 2 0,6 0-499,-37 3 54,-1 0-14,0 0-13,0 0-6,0 0-14,0 0-4,2 0-691,-1 0-5324,-1 0 2455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32:19.84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25 80 432,'-9'12'3780,"8"-12"-3641,1 1-1,0 0 1,-1 0 0,1-1-1,-1 1 1,1 0 0,-1 0-1,1-1 1,-1 1 0,0-1-1,1 1 1,-1 0 0,0-1 0,1 1-1,-1-1 1,0 1 0,0-1-1,1 0 1,-1 1 0,0-1-1,0 0 1,0 0-139,1 0 487,0 0-13,0 0-69,17-21 825,4 7-1044,2 1-1,21-10-185,-34 18 44,0 0 123,0 0-1,1 1 0,0 0 1,0 1-1,2 0-166,-8 2 135,0 0 1,1 0-1,-1 1 0,0 0 0,0 0 0,0 0 0,0 1 0,1 0 0,-1 0 0,1 0-135,-6 0 38,1-1 0,0 0 0,-1 0 0,1 1 1,-1-1-1,1 0 0,-1 1 0,1-1 0,-1 1 0,1-1 0,-1 0 0,0 1 0,1-1 0,-1 1 0,0-1 0,1 1 0,-1-1 0,0 1 0,1 0 0,-1-1 0,0 1 0,0-1 0,0 1 0,0 0-38,2 21 42,-1 2-11,-1-22-30,2 10 10,-1 0 0,0 0-1,-1 0 1,-1 0 0,0 0 0,0 0 0,-1 0 0,-4 11-11,0-10 21,0 0 0,-1 0 1,-1 0-1,-1-1 0,-2 4-21,-20 29 21,31-45-24,0 0 0,0 1 0,0-1-1,0 0 1,0 0 0,0 1 0,0-1 0,-1 0 0,1 0 0,0 0 0,0 1 0,0-1 0,0 0 0,0 0 0,0 1 0,0-1 0,0 0 0,0 0 0,0 1 0,1-1 0,-1 0 0,0 0 0,0 1 0,0-1 0,0 0 0,0 0 0,0 1 0,0-1 0,1 0 0,-1 0 0,0 0 0,0 1 0,0-1 0,0 0 0,1 0 0,-1 0 0,0 0 0,0 0 0,1 1 0,-1-1 0,0 0 0,0 0 0,0 0 0,1 0 0,-1 0 0,0 0 0,0 0 0,1 0-1,-1 0 1,0 0 0,0 0 0,1 0 0,-1 0 0,0 0 0,0 0 0,1 0 0,-1 0 0,0 0 3,27-2 64,-8 1-52,-10 1-3,46-2 192,-1-2 1,-1-2-1,12-4-201,-63 9-283,2 0 811,-3-3-4120,-1 3 1114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32:20.78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160 25 1480,'-19'1'7139,"2"2"-3369,12-1-3677,0 0 0,0 0 0,1 0 0,-1 0 0,1 1 0,-1-1 0,1 1 0,0 1 0,0-1 0,0 0 1,0 1-1,1 0 0,-1 0 0,1 0 0,0 0 0,0 1 0,0 0-93,-30 48 69,30-48-62,1 1-1,-1-1 1,1 0-1,0 1 1,0 0 0,1-1-1,0 1 1,0 0-1,0 0 1,1-1-1,0 1 1,0 0-1,0 0 1,1 0-1,-1 0 1,1-1 0,1 1-1,-1 0 1,1-1-1,0 1 1,2 1-7,-2-3-5,1 0 1,0-1-1,0 1 1,0-1 0,0 0-1,0 0 1,1 0-1,0 0 1,-1 0 0,1-1-1,0 0 1,0 0-1,1 0 1,-1 0-1,0 0 1,0-1 0,1 0-1,-1 0 1,1 0-1,0-1 1,1 1 4,3 0 4,1-1 1,-1 0 0,1 0-1,-1 0 1,0-2-1,1 1 1,-1-1-1,0 0 1,9-4-5,-12 4 5,6-3 29,1-1 1,-1 0-1,4-3-34,-14 8 12,1-1-1,-1 0 0,1 0 1,-1 0-1,0 0 0,1 0 1,-1 0-1,0 0 0,-1-1 1,1 1-1,0-1 0,-1 0 1,1 1-1,-1-1 0,0 0 1,0 0-1,0-1-11,0-2 40,0-1-1,-1 0 1,1 0 0,-2 1-1,1-1 1,-2-5-40,0-10 35,-4-33 19,5 51-41,0-1 0,-1 0 0,1 0 0,-1 1 0,0-1 0,0 1 0,0-1 0,-1 1 0,1 0 0,-1 0 0,0 0 0,-1 0 0,1 1 0,0-1 0,-1 1 0,0 0 0,0 0 0,0 0 0,0 1 0,0-1 0,-1 1 0,1 0 0,-5-2-13,-3 1 13,1 0-1,-1 0 1,1 1 0,-1 0 0,0 1 0,0 0-1,1 1 1,-10 1-13,6 3 422,5-1-1703,3-3-3742,8 0 1815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32:22.35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34 7 488,'-3'1'462,"0"0"0,-1 1 1,1-1-1,0 1 0,-1 0 0,1 0 0,0 0 0,0 0 1,-1 2-463,3-4 370,14 0 2639,32 0-2038,-10 0-547,0-1 0,7-3-424,184-11 2425,-177 13-753,-49 0-1549,0 2-253,0 0-1,0 0 1,0 0-1,0 0 1,0 0 0,0 0-1,0 0 1,0 0-1,0 0 1,0 1-1,0-1 1,0-1-1,0 1 1,-1 0-1,1 0 1,0 0-1,0 0 1,0 0-1,0 0 1,0 0-1,0 0 1,0 0-1,0 0 1,0 0-1,0 0 1,0 0-1,0 0 1,0 0-1,0 0 1,0 0-1,0 0 1,-1 0-1,1 0 1,0 0-1,0 0 1,0 0-1,0 0 1,0-1-1,0 1 1,0 0-1,0 0 1,0 0-1,0 0 1,0 0-1,0 0 1,0 0-1,0 0 1,0 0-1,0 0 131,-3 1-2719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32:24.91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20 30 864,'-16'-3'4469,"12"0"-1602,12-2-1498,3 2-1221,0 0 1,0 0-1,0 1 1,0 1-1,0 0 0,7 0-148,0 0 106,-5-1-20,0 1 0,0 0 0,0 1 0,0 1 0,0 0 0,0 0 0,0 1 0,0 1 0,-1 0 0,1 1-1,4 3-85,-15-6 47,1 0 0,0 1 0,-1-1 0,0 1 0,1 0 0,-1 0 0,0 0 0,0 0 0,0 0 0,0 1 0,0-1-1,-1 1 1,1-1 0,-1 1 0,1-1 0,0 3-47,0 0 89,-1 1 1,0-1-1,0 1 0,0-1 1,0 1-1,-1 0 0,0-1 0,0 5-89,-2 9 139,-1 0-1,-1-1 1,-1 1 0,-6 14-139,9-28 12,0 0 0,0 0 0,-1 0 1,0-1-1,0 1 0,-1-1 0,1 1 1,-1-1-1,0 0 0,0 0 0,0-1 1,-3 2-13,-13 14 33,20-19-39,0 0 0,-1 0 0,1 0 1,0 0-1,0 1 0,0-1 0,0 0 1,0 0-1,0 0 0,0 0 1,0 0-1,-1 1 0,1-1 0,0 0 1,0 0-1,0 0 0,0 0 0,0 1 1,0-1-1,0 0 0,0 0 0,0 0 1,0 0-1,0 0 0,0 1 1,0-1-1,0 0 0,0 0 0,0 0 1,1 0-1,-1 1 0,0-1 0,0 0 1,0 0-1,0 0 0,0 0 0,0 0 1,0 1-1,0-1 0,0 0 1,1 0-1,-1 0 0,0 0 0,0 0 1,0 0-1,0 0 0,0 0 0,1 0 1,-1 0-1,0 1 0,0-1 0,0 0 1,0 0-1,1 0 6,12 3-30,-9-2 16,46 14 5,-37-11 11,1 0 0,-1-1 1,1-1-1,2 1-2,12 5 40,-27-8-34,0 0 0,0 1 0,0 0 0,0-1 0,0 1 0,0 0 1,0 0-1,-1-1 0,1 1 0,0 0 0,0 0 0,0 0 0,-1 0 0,1 0 0,-1 0 0,1 0 0,-1 0 0,1 0 0,-1 0 1,1 2-7,-2-1 16,0 1 1,-1-1 0,1 0 0,-1 0 0,1 1-1,-1-1 1,0 0 0,1 0 0,-1 0 0,0-1 0,0 1-17,0 0 19,-10 8 0,-1 0 1,1-1-1,-1-1 1,-1 0-1,-11 5-19,17-9 7,-1 0-1,0 0 0,-1 0 1,1-1-1,-1 0 1,0-1-1,1 0 0,-1 0 1,0-1-1,-1-1 1,-7 0-7,14 0-4,0 0 0,0-1 0,0 1 0,0-1 1,0 0-1,1-1 0,-1 1 0,0-1 0,1 1 1,-1-1-1,1 0 0,-1 0 0,1-1 0,-1 0 4,-12-17-5185,15 19 2447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32:25.78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12 13 536,'-11'-4'9695,"11"4"-7443,2 11-1780,0 11-283,0 0 1,-2 19-190,-1-17 34,2 1 0,2 11-34,-3-32-1,0-1 0,1 1 0,0 0 0,0 0 0,0 0 0,0 0 0,1-1 0,0 1 0,-1-1 0,1 1 0,0-1 1,1 0-1,-1 1 0,1-1 0,-1 0 0,1-1 0,0 1 0,0 0 0,0-1 0,0 0 0,1 1 0,-1-1 0,0-1 1,1 1-1,3 1 1,-2-2 7,1 1 0,-1-1 1,1-1-1,-1 1 0,1-1 1,-1 0-1,1 0 0,-1 0 1,1-1-1,-1 0 0,1 0 1,-1-1-1,0 1 0,0-1 1,0 0-1,0 0 1,0-1-1,4-2-7,-2 0 38,0 0 0,0-1 0,0 1 0,-1-2 0,1 1 0,-1-1 0,-1 0 1,0 0-1,0 0 0,0-1 0,-1 0 0,0 0 0,0 0 0,-1 0 0,0-1 0,0 1 0,-1-1 0,-1 0 0,1 1 1,-1-1-1,-1 0 0,1 0 0,-2 0 0,1 0 0,-1 0 0,-1 1 0,1-2-38,0 7 88,0 0 0,-1 0 0,1 0 1,0 0-1,-1 1 0,0-1 0,1 0 0,-1 1 0,0-1 0,0 1 0,-1 0 1,1 0-1,-1-1-88,2 3 49,1 9 252,-16 135 237,15-137-528,0 0 0,1-1 0,0 1 0,0 0 0,1 0 0,0 0 0,0 0 0,0 0 0,1 1-10,0-5-5,-1 1 1,1-1 0,0 1-1,0-1 1,0 1-1,0-1 1,0 0-1,1 0 1,-1 0 0,1 0-1,0-1 1,0 1-1,0-1 1,0 0-1,1 0 1,-1 0 0,3 1 4,5 2 40,1 0 1,0 0 0,0-2 0,0 1-1,1-1 1,-1-1 0,11 0-41,-16-1-130,0-1 1,0 0 0,0-1-1,-1 0 1,1 0 0,0 0-1,1-1 130,-4 0-391,-1 1 0,1-1 0,0 1 1,-1-1-1,0 0 0,1 0 0,-1 0 0,0-1 0,0 1 0,0-1 0,0 0 0,1-1 391,3-11-3338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32:26.66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23 24 456,'-12'2'2968,"2"0"1476,19-1-1799,23 0-1732,-6-1-394,0-1 1,-1 0 0,1-2-1,10-3-519,107-13 1546,-148 20-2147,-4 3-3819,6 0 1328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32:27.02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54 2176,'58'-13'6715,"-31"6"-5701,0 1-1,0 2 1,0 0-1,14 2-1013,-31 2 135,-6 0-98,0 1-1,0-1 0,0 0 0,0 0 1,0-1-1,0 1 0,0-1 0,0 0 1,0 0-1,1-1-36,0-7-6568,-2 6 2678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32:28.22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203 47 720,'1'0'495,"-1"-1"1,1 0-1,0 1 0,0-1 1,0 1-1,0-1 0,0 0 1,0 0-1,-1 0 0,1 1 0,0-1 1,-1 0-1,1 0 0,-1 0 1,1-1-496,-1 2 84,0 0 0,0-1 1,0 1-1,0 0 0,-1 0 1,1-1-1,0 1 0,0 0 1,0 0-1,-1-1 0,1 1 1,0 0-1,0 0 0,-1 0 1,1-1-1,0 1 0,0 0 1,-1 0-1,1 0 0,0 0 1,-1 0-1,1 0 0,0 0 1,0-1-1,-1 1 1,1 0-1,0 0 0,-1 0 1,1 0-1,0 0 0,-1 0 1,1 1-1,0-1-84,-7 0 113,0 0-1,1 1 1,-1 0-1,0 0 1,-4 2-113,-7 2 91,1 1-1,0 0 1,0 1 0,1 1 0,-3 2-91,14-7 37,0 1 0,0 0 0,0-1 0,1 1 0,-1 1 0,1-1 1,0 1-1,0 0 0,0 0-37,2-2 6,1 0 1,-1-1-1,1 1 1,0 1-1,0-1 1,0 0-1,0 0 0,0 0 1,1 0-1,-1 1 1,1-1-1,0 0 1,0 0-1,0 1 0,0-1 1,1 0-1,0 2-6,-1-2-5,1-1 1,0 1-1,1-1 0,-1 1 0,0-1 0,1 1 1,0-1-1,-1 0 0,1 0 0,0 0 0,0 0 0,0 0 1,0 0-1,0-1 0,1 1 0,-1-1 0,0 1 0,1-1 1,0 0 4,10 5-3,0 0 0,0-2 1,6 2 2,0 0 7,2 1 31,-1 1-1,0 0 0,0 2 1,-1 0-1,0 1 0,-1 1 1,-1 1-1,1 0 0,4 7-37,-20-18 12,-1-1-1,1 1 0,-1-1 0,1 1 0,-1 0 1,0-1-1,0 1 0,0 0 0,0 0 0,0 0 1,0 0-1,0 0 0,-1 0 0,1 0 0,-1 0 0,1 0 1,-1 1-1,0-1 0,0 0 0,0 0 0,0 0 1,0 0-1,-1 0 0,1 2-11,-1-2 16,0 0 1,0 1-1,-1-1 0,1 0 1,0 0-1,-1-1 0,0 1 1,1 0-1,-1 0 0,0-1 1,0 1-1,1-1 0,-1 1 1,-1-1-1,1 0 0,0 0 1,0 0-1,0 0 0,0 0 1,-1 0-1,1-1 1,-1 1-17,-16 3 24,0 0 1,0-1-1,0-1 1,0-1 0,0-1-1,0-1 1,0 0-1,0-1 1,0-1 0,0-1-1,-16-6-24,33 10-4,1 0 0,-1-1 0,1 0 0,-1 1 0,1-1 0,0 0 0,-1 0 0,1 0 0,0 0 1,-1 0-1,1 0 0,0 0 0,0 0 0,0 0 0,0-1 0,0 1 0,0 0 0,0-1 0,0 1 0,1-1 0,-1 1 0,1-1 0,-1 0 4,1 0-8,0 0 1,0 1-1,0-1 1,0 0-1,1 0 1,-1 0-1,1 0 1,-1 0-1,1 1 0,0-1 1,0 0-1,0 0 1,-1 1-1,2-1 1,-1 1-1,1-2 8,4-5-11,1 1-1,1 0 1,-1 0-1,1 1 0,0 0 1,6-3 11,25-15 11,-19 13 153,0-1 1,0-1-1,-2 0 1,5-6-165,-18 15 90,-1-1-1,1 1 1,-1-1 0,0 0 0,0 0-1,-1-1 1,0 1 0,0-1 0,0 0 0,0 0-1,-1 0 1,0 0 0,0 0 0,-1 0-1,0 0 1,0-1 0,0-3-90,0-4 96,-1-1 1,0 0-1,-1 1 1,0-1-1,-2 1 0,1 0 1,-4-7-97,6 20-7,-1 1 0,1-1 0,-1 0 0,1 1 1,-1-1-1,0 0 0,1 1 0,-1-1 0,0 1 0,1-1 1,-1 1-1,0 0 0,0-1 0,0 1 0,1 0 0,-1-1 1,0 1-1,0 0 0,0 0 0,0 0 0,0 0 0,1 0 1,-1 0-1,0 0 0,0 0 0,0 0 0,0 0 0,0 0 1,0 0 6,-35 11-804,-10 11-57,28-10-671,18-11 1369,0-1-1,0 0 1,0 0 0,-1 1 0,1-1-1,0 0 1,0 0 0,0 1 0,0-1-1,0 0 1,0 1 0,0-1 0,0 0-1,0 1 1,0-1 0,0 0 0,0 1-1,0-1 1,0 0 0,0 1 0,0-1 0,0 0-1,0 0 1,0 1 0,0-1 0,1 0-1,-1 1 1,0-1 163,0 1-3046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32:28.87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123 23 2280,'-17'-5'6786,"16"4"-6681,0 1-1,1-1 1,-1 1-1,0 0 1,0-1 0,1 1-1,-1 0 1,0 0 0,0-1-1,0 1 1,1 0 0,-1 0-1,0 0 1,0 0 0,0 0-1,0 0 1,1 0 0,-1 0-1,0 0 1,0 0 0,0 1-1,1-1 1,-1 0 0,0 1-1,0-1 1,1 0 0,-1 1-1,0-1 1,0 1 0,1-1-1,-1 1 1,1-1 0,-1 1-1,0 0 1,1-1 0,-1 1-1,1-1 1,0 1 0,-1 0-1,1 0 1,-1-1 0,1 2-105,-12 15 162,0 1 0,-4 11-162,6-11 53,6-11-39,1 0 0,-1 0 0,1 1 0,1-1-1,-1 1 1,1 0 0,0-1 0,1 1 0,0 0 0,1 0 0,-1 0 0,1 0 0,1 0-1,0 7-13,0-10-3,0-1 0,1 0 0,-1 1 0,1-1-1,0 0 1,0 0 0,0 0 0,0 0 0,1 0-1,0 0 1,-1-1 0,1 1 0,1-1-1,-1 0 1,0 0 0,1 0 0,0 0 0,0 0-1,-1-1 1,1 0 0,1 0 0,-1 0 0,0 0-1,1 0 4,17 3 17,-1 0 0,1-2 0,0 0 0,-1-1 0,1-2 0,0 0 0,0-1 0,3-1-17,-22 1 17,1 1 0,-1-1-1,1 1 1,0-1 0,-1 0-1,0 0 1,1-1 0,-1 1-1,0-1 1,1 1 0,-1-1 0,0 0-1,0 0 1,-1-1 0,1 1-1,0-1 1,-1 1 0,1-1-1,-1 0 1,0 0 0,0 0-1,0 0 1,0 0 0,-1 0-1,1 0 1,0-4-17,-1 1 39,1 0 0,-1 0 0,-1 0 0,1 0 0,-1 0 0,0 0 0,-1 0 0,1 0 0,-1 0 0,0 1 0,-1-1 0,1 0 0,-1 0 0,-1 0 0,1 1 0,-1-1-39,-4-8 56,-1 0 0,-1 1 0,0 0 0,-1 0 0,0 1 0,-1 1 0,0-1 0,-1 2-1,-4-3-54,10 8-33,-1 0 0,1 0 0,-1 1 0,0 0 0,-1 0 0,1 1 1,-1 0-1,1 0 0,-1 0 0,0 1 0,0 1 0,0-1 1,0 1-1,0 1 0,0-1 0,0 1 0,-1 1 0,1-1 1,0 2 31,1 1-515,5-1-6153,5-2 3307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32:29.47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138 1 792,'3'3'9489,"-6"6"-6057,-15 20-4433,7-11 1819,-59 98-240,43-60-420,19-48-459,5-8-5222,3 0 2362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16:15.129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37 129 1112,'-6'-8'3830,"6"7"-3528,-1 0-1,1 0 1,-1 1 0,0-1-1,1 0 1,-1 0-1,0 1 1,1-1 0,-1 0-1,0 1 1,0-1 0,0 0-1,0 1 1,1-1-1,-1 1 1,0 0 0,0-1-1,0 1 1,-1-1-302,2 31 1166,6 39-926,0 20 37,-6-55-215,1-1 1,1 0-1,2 0 0,6 22-62,-10-54 30,0-1 4,-12-5 803,6-13-797,0 1 0,1-1 0,1 0 0,0 0 0,1 0 0,1-10-40,1 9-1,0-1 1,2 1-1,0 0 1,1-1-1,1 1 1,1 0 0,1-3 0,-1 10-1,0 0 0,0 0 0,1 1 0,1-1 1,0 1-1,0 0 0,1 1 0,0-1 0,1 1 0,0 1 1,4-4 0,-6 8 6,1 1 0,-1-1 0,1 1 0,-1 0 0,1 1 0,0-1 0,1 2 0,-1-1 0,0 1 0,3-1-6,16-2 36,1 0-1,7 1-35,-34 4 1,3 0 3,-1 0 1,1-1 0,-1 1-1,1 1 1,-1-1 0,1 0-1,-1 1 1,1-1-1,-1 1 1,0-1 0,1 1-1,-1 0 1,0 0 0,1 0-1,-1 1 1,0-1 0,0 0-1,0 1 1,0 0 0,0-1-1,0 1 1,-1 0 0,2 2-5,-1-2 9,0 1 1,-1 0 0,1 0-1,-1 0 1,0 0 0,0 1 0,0-1-1,0 0 1,0 0 0,-1 1-1,1-1 1,-1 0 0,0 1 0,0-1-1,-1 1 1,1-1 0,-1 2-10,-1 6 6,0-1 1,-1 0-1,0 0 1,0 0 0,-1 0-1,-1 0 1,1-1-1,-2 0 1,1 0 0,-1 0-1,-1-1 1,1 1-1,-1-2 1,-1 1-1,0-1 1,-3 2-7,0-1 14,0-1 0,-1-1 0,0 0 0,0 0 0,0-1 0,-1-1-1,1 0 1,-1-1 0,0 0 0,-2-1-14,-41 11 1,49-12-24,10-3-26,13-2-22,-4 5 74,0 0 0,0 1 0,0 1 0,-1 0-1,1 0 1,9 5-3,-20-8 1,8 4 20,-1 1 1,1-1-1,-1 1 1,0 0-1,0 1 0,-1 0 1,0 1-1,0-1 1,2 3-22,0 0 79,1 0-1,0-1 1,4 3-79,16 7 126,1-1 0,1-1 0,7 1-126,-18-8 65,-14-4-146,-16-3-5834,4-2 2510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32:29.83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1 1560,'7'0'794,"1"-1"0,-1 2 0,1-1 0,-1 1-1,0 0 1,1 0 0,-1 1 0,0 0 0,6 3-794,1 0 687,0 1 0,-1 1 0,0 0 0,5 4-687,18 15 911,-1 2 1,5 8-912,11 8 212,-46-40-239,0-1 0,0 0 0,1 0 0,-1 0 0,1 0 0,0-1 0,-1 0 0,1 0 0,0-1 0,0 0 0,2 1 27,0 1-3282,-6-3 751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32:30.60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221 38 968,'0'0'192,"-1"-8"8201,-10 13-5367,-18 15-2649,1 2-1,0 1 1,-2 4-377,-5 6 221,29-28-211,1 1 0,-1 0 0,1 0 0,0 0 1,1 0-1,0 1 0,0-1 0,0 1 1,1 0-1,0 0 0,0 1 0,-1 6-10,3-9-9,0-1 1,1 1-1,0-1 0,-1 1 1,2-1-1,-1 1 0,0-1 1,1 0-1,0 1 0,0-1 1,0 1-1,1-1 0,0 0 0,-1 0 1,1 0-1,1 0 0,-1 0 1,1 0-1,-1-1 0,1 1 1,0-1-1,0 0 0,1 1 9,5 3-13,-1 0 0,1-1 0,0-1 0,0 1 1,0-1-1,1-1 0,0 0 0,0 0 0,0-1 0,0 0 0,1-1 0,-1 0 0,9 0 13,-10-1 12,-1 0-1,1-1 1,0 0 0,-1 0-1,1-1 1,0-1 0,-1 1-1,1-1 1,-1 0 0,1-1 0,-1 0-1,0-1 1,0 1 0,-1-2-1,1 1 1,4-4-12,-5 2 60,-2 0 1,1-1-1,0 1 1,-1-1-1,-1 0 1,1-1-1,-1 1 1,0-1-1,-1 0 0,0 0 1,0 0-1,0 0 1,-1 0-1,0-2-60,1-5 76,-1 0 0,-1-1-1,0 1 1,-1 0 0,-1-1 0,0 1-1,-2-6-75,2 15 19,0 0-1,-1 0 1,1 0 0,-2 0-1,1 0 1,0 1-1,-1-1 1,0 1 0,-1 0-1,1 0 1,-1 0 0,0 0-1,0 0 1,-4-3-19,1 3 46,0 0-1,0 0 1,0 1 0,0 0 0,0 0 0,-1 0 0,0 1-1,0 1 1,0-1 0,-4 1-46,-3-1-180,-1 0 1,0 2-1,0 0 0,0 1 0,0 1 0,0 0 1,0 1-1,1 1 0,-1 0 0,1 1 0,-7 3 180,22-7-71,0 0 0,0 0 0,0 0 0,1 0 0,-1 0 0,0 0 0,0 0 0,0 0-1,0 1 1,1-1 0,-1 0 0,0 0 0,0 0 0,0 0 0,0 0 0,0 0 0,1 0 0,-1 1 0,0-1-1,0 0 1,0 0 0,0 0 0,0 0 0,0 0 0,0 1 0,0-1 0,0 0 0,0 0 0,1 0 0,-1 0-1,0 1 1,0-1 0,0 0 0,0 0 0,0 0 0,0 1 0,0-1 0,0 0 0,0 0 0,-1 0 0,1 0-1,0 1 1,0-1 0,0 0 0,0 0 0,0 0 0,0 0 0,0 1 0,0-1 0,0 0 0,0 0 0,-1 0-1,1 0 1,0 0 0,0 1 0,0-1 0,0 0 0,0 0 0,-1 0 0,1 0 0,0 0 0,0 0-1,0 0 1,0 0 0,-1 0 71,9 4-3150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32:33.98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12 0 808,'-3'7'1350,"2"-5"-1045,-1 0 1,1 0-1,0 0 1,1 0 0,-1 0-1,0 0 1,1 0 0,-1 0-1,1 0 1,-1 2-306,1-3 92,1-1 0,-1 1 0,1 0 1,-1-1-1,0 1 0,1 0 0,0-1 1,-1 1-1,1-1 0,-1 1 0,1-1 1,-1 1-1,1-1 0,0 1 0,-1-1 1,1 0-1,0 1 0,0-1 0,-1 0 1,1 1-1,0-1 0,0 0 0,-1 0 1,1 0-1,0 0 0,0 0 0,0 0 1,-1 0-1,1 0 0,0 0 0,0 0 1,0 0-1,0-1-92,34 2 939,-18-1-770,-1 0 1,1-1 0,0 0-1,0-2 1,8-2-170,21-4 655,-1 1 0,1 2 1,41 0-656,-82 6 84,-2 0 14,0 0 0,-1 0 0,1 0 0,0 1 0,-1-1 0,1 1 0,0-1 0,2 2-98,-5-2 193,0 0-30,-6 0-233,2 0-3993,0 0 1250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32:34.52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12 30 784,'-10'-6'3615,"9"3"-444,16 3 566,0 0-4199,128-6 1453,-63 8-254,-56 0-708,-1-1 0,1-1 0,-1-1 0,2-1-29,-21 1-54,2 0-576,0 0 0,0 0 0,0 0 0,0-1 0,5-2 630,-5-1-2251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32:35.14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54 34 800,'-5'-4'1196,"0"-1"-1,0 1 0,0 1 1,-1-1-1,1 1 1,-1-1-1,0 2 1,-4-3-1196,12 11 994,7 4-583,0-5-336,0 1 1,-1 0-1,0 0 0,0 1 0,0 0 1,0 2-76,2 1 85,0 0 0,1 0 0,1-1 0,1 1-85,13 8 191,-2 1 0,0 2 0,-2 0 0,0 2 0,10 14-191,-20-22 67,-1 0-1,-1 1 1,-1 0 0,0 0-1,-1 1 1,-1 0-1,-1 1 1,0-1-1,-1 1 1,0 3-67,-5-17 23,0 1 0,1-1 0,-1 0 0,-1 0 0,1 0 0,0 0 0,-1 0 0,0 0 0,0 0 0,0 0 0,-1 0 1,1 0-1,-1 0 0,0-1 0,0 1 0,0 0 0,0-1 0,-1 0 0,0 0 0,1 0 0,-1 0 0,0 0 0,0 0 0,-1-1 0,-1 2-23,-10 6-43,0-1 0,0-1-1,-1 0 1,0-1 0,-7 2 43,21-9-52,1 1-236,-1-1 0,1 1-1,-1-1 1,0 1 0,1 0-1,-1 0 1,1 0 0,0 0 0,-1 0-1,1 0 1,0 0 0,-1 0-1,1 1 289,-1 4-2804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32:38.20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24 69 1008,'-1'1'346,"0"0"0,1 0 0,-1 0 0,0 0 0,0-1 0,0 1 0,0 0 0,0-1 0,-1 1 0,1-1 0,0 1 0,0-1 0,0 1 0,0-1 0,0 0 0,-1 0 0,1 1 0,0-1 0,0 0 0,-2 0-346,3 0 303,0 0 16,0 0 45,0 0 12,0 0-17,0-3-309,1 1 0,-1 0 0,1-1 0,0 1 0,0 0 0,0 0 0,0 0 1,0 0-1,0 0 0,0 0 0,1 0 0,-1 0 0,1 0 0,-1 1 0,1-1 0,0 1 1,-1-1-1,1 1 0,0-1 0,0 1 0,0 0 0,2-1-50,4-2 80,1 0 0,0 0 0,0 1-1,9-3-79,-3 2 48,1 0 0,-1 1 0,1 1 0,0 1-1,0 0 1,14 1-48,-10 0 66,-13 0 1,0-1 0,1 2 0,-1-1 0,0 1 0,0 0 0,1 0 0,-1 1 0,0 0 1,3 1-68,-10-1 107,-1 0-1,0 0 1,0 0 0,0 0 0,-1 0 0,1 0 0,0-1 0,-1 1 0,1 0 0,-1-1 0,0 1-107,-8 11 40,-21 30-8,20-27-13,0 1 1,-6 11-20,14-24-16,1 1 1,0 0 0,0 0 0,0 0 0,0 0 0,1 0 0,0 1 0,0-1-1,0 2 16,1-6-54,14 5-110,105 26 177,-108-29 5,0 0-1,-1 1 1,1 1-1,6 3-17,-14-6 19,1 0 1,-1 0-1,0 0 0,0 0 1,0 0-1,0 0 0,0 1 0,-1 0 1,1-1-1,-1 1 0,0 0 1,0 0-1,0 0 0,0 1 1,0-1-1,0 1-19,-2-2 24,0-1 1,0 1-1,1 0 0,-1-1 1,0 1-1,-1 0 0,1-1 1,0 1-1,0-1 1,-1 1-1,1 0 0,-1-1 1,1 1-1,-1-1 0,0 1 1,0-1-1,1 0 1,-1 1-1,0-1 0,0 0 1,0 1-1,-1-1 0,1 0 1,0 0-1,0 0 1,-1 0-1,1 0 0,0 0 1,-1-1-1,1 1 0,-1 0 1,-1 0-25,-4 2 196,-1 0 1,0 0 0,0-1-1,0 0 1,-7 1-197,-21 1 561,0-2 0,-24-1-561,48-1 7,7-2-573,4 0-5658,1 1 3044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32:38.90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 85 792,'-1'-2'579,"0"0"0,0 0 0,1 0 0,-1 0 1,1 0-1,-1 0 0,1 0 0,0-1 0,0 1 0,0 0 0,0 0 0,0 0 0,1 0 0,-1 0 0,0 0 0,1-1-579,0 2 97,-1 0-1,1 0 0,-1 0 1,1 0-1,-1-1 0,1 1 1,0 0-1,0 0 1,-1 1-1,1-1 0,0 0 1,0 0-1,0 0 0,0 0 1,0 1-1,0-1 0,0 0 1,1 0-97,21-7 296,-1 2-1,23-5-295,-39 9 42,1 1 59,0 0 0,1 0 0,-1 0 0,0 1 0,0 0 0,7 1-101,-12-1 62,1 1 0,0-1-1,-1 1 1,1-1 0,-1 1-1,1 0 1,-1 0 0,0 0-1,1 0 1,-1 1-1,0-1 1,0 1 0,0-1-1,1 1 1,-2 0 0,2 0-62,-2 0 46,0-1 0,0 1 0,-1 0 0,1 0 0,0 0 0,-1 0 0,1 0 1,-1-1-1,0 1 0,0 0 0,0 0 0,0 0 0,0 0 0,0 0 0,0 0 1,0 0-1,-1 0 0,1 0 0,-1 0-46,-15 39 374,13-32-311,-2 1-11,-6 16 76,-9 27-128,18-46-8,0 0 1,1 0-1,0 0 1,0 0 0,0 1-1,1-1 1,0 0-1,0 0 1,1 0 0,0 3 7,-1-8 4,0-1 0,0 0 1,1 0-1,-1 0 0,0 0 1,1 0-1,-1 0 0,1 0 0,-1 0 1,1 0-1,-1-1 0,1 1 1,0 0-1,-1 0 0,1 0 1,0 0-1,0-1 0,0 1 1,0 0-1,-1-1 0,1 1 1,0-1-1,1 1-4,1 0 64,1-1-1,0 1 1,-1-1 0,1 0 0,0 0 0,-1 0-1,2 0-63,13-1 52,215-9 556,-217 12 63,-11-1-1947,1 0-4176,-4-1 1949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32:40.04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28 35 432,'-2'1'761,"-1"1"0,1-1 0,-1 0 0,1 0 0,-1 0 0,0-1-1,1 1 1,-1-1 0,-1 1-761,4-1 452,28 0 1894,32 1-1778,34-2 64,-40-1-165,-13 1-94,1-1 0,-1-2 0,0-1 0,26-9-373,-67 14-34,0 0-1,0 0 0,1 0 0,-1 0 0,0 0 0,0 0 0,0 0 0,1 0 0,-1 0 0,0-1 0,0 1 1,0 0-1,0 0 0,1 0 0,-1 0 0,0 0 0,0-1 0,0 1 0,0 0 0,0 0 0,0 0 0,1-1 1,-1 1-1,0 0 0,0 0 0,0 0 0,0-1 0,0 1 0,0 0 0,0 0 0,0 0 0,0-1 0,0 1 1,0 0-1,0 0 0,0-1 0,0 1 0,0 0 0,0 0 0,0 0 0,0-1 0,0 1 0,-1 0 0,1 0 1,0 0-1,0-1 35,-1-3-3368,1 1 121</inkml:trace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32:40.39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21 2633,'13'-18'5408,"-5"16"-1976,-1 13-1105,2 18-2077,-2 0 0,4 28-250,-4-12 100,-6-39-104,1 1 0,-1-1 0,1 0-1,0 1 1,1-1 0,0 0 0,0 0-1,0-1 1,0 1 0,1-1-1,0 1 1,0-1 0,1 0 0,-1-1-1,1 1 1,0-1 0,1 1 4,1-1-963,0 0-1,0 0 1,0 0 0,0-1-1,5 2 964,0-1-3006</inkml:trace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32:41.35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38 76 928,'-30'4'5453,"29"-4"-5358,1 0 0,0 0 0,-1 0 0,1 0 0,0 0 0,-1 0 1,1 0-1,0 0 0,0 0 0,-1 0 0,1 0 0,0 0 0,0 0 0,-1-1 1,1 1-1,0 0 0,0 0 0,-1 0 0,1 0 0,0-1 0,0 1 0,0 0 1,-1 0-1,1 0 0,0-1 0,0 1 0,0 0 0,0 0 0,-1-1 1,1 1-1,0 0-95,0-1 108,1 0 1,-1 0-1,0 0 1,0 0-1,1 0 1,-1 1-1,1-1 1,-1 0 0,1 0-1,-1 1 1,1-1-1,-1 0 1,1 0-1,0 1 1,-1-1-1,2 0-108,1-2 101,1 0-1,0 0 0,0 1 0,0-1 0,0 1 1,0-1-1,1 1 0,-1 1 0,2-1-100,3-2 73,49-18 189,-52 19-197,2 1 0,-1 0 1,0 1-1,0-1 0,0 1 1,1 1-1,-1-1 0,1 2 1,-1-1-1,0 1 0,1 0 1,-1 0-1,0 1 0,0-1 1,0 2-1,0-1 1,0 1-1,5 3-65,-10-4 29,0-1 1,0 1-1,0-1 0,-1 1 1,1 0-1,0 0 0,-1 0 1,0 0-1,1 0 0,-1 0 1,0 0-1,0 0 1,0 1-1,0-1 0,-1 0 1,1 1-1,-1-1 0,1 0 1,-1 1-1,0-1 0,0 1 1,0-1-1,0 1 0,0-1 1,0 0-1,-1 1 1,1-1-1,-1 1 0,0-1 1,0 1-30,-4 10 108,0 1 1,-1-1-1,0-1 0,-7 11-108,9-17 29,-27 37 85,24-35-111,1-1-1,0 1 1,1 0-1,0 0 1,0 1-1,0 0 1,-1 5-3,6-13-4,-1 0 1,1 0-1,0 0 1,0 0-1,0 0 1,0 0-1,0 0 1,0 0-1,0 0 1,0 0-1,0 0 1,0 0-1,0-1 1,0 1-1,1 0 1,-1 0-1,0 0 1,1 0-1,-1 0 1,1 0-1,-1-1 1,1 1-1,-1 0 1,1 0-1,0 0 4,1 0-7,0 1 0,0-1 0,0 0 0,0 1-1,0-1 1,0 0 0,0 0 0,0 0 0,1-1 0,1 1 7,5 1-11,-1 0 0,1-1 0,0-1 0,0 1 0,1-1 11,12-2 12,0 0-1,0-1 0,0-1 1,10-4-12,17-8-4326,-36 12 1300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16:25.977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18 1144,'0'0'6564,"4"0"-3311,47-3-2748,12-1-214,147-6 1659,-212 10-1579,-4 2-6981,4 0 3359</inkml:trace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32:41.96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141 29 2312,'-3'-1'880,"1"0"0,0 1 0,0-1 0,0 0 0,0 1 0,0 0 0,-1-1 0,1 1 0,0 0 0,0 0 0,-2 1-880,-7 5 2980,-2 8-3449,0 4 538,1 0 1,0 1-1,-3 7-69,7-10 27,4-10-25,0 1 1,1 0 0,0 0-1,0 0 1,0 1-1,1-1 1,0 1-1,1-1 1,-1 1-1,2 0 1,-1 0 0,1-1-1,0 4-2,0-9-5,1 0-1,0 1 0,-1-1 1,1 0-1,0 0 0,0 0 1,0 1-1,0-1 1,0 0-1,1 0 0,-1-1 1,1 1-1,-1 0 1,1 0-1,0-1 0,-1 1 1,1-1-1,0 1 0,0-1 1,0 0-1,0 0 1,1 0-1,-1 0 0,2 1 6,4 1-10,1 0 0,-1-1-1,1 0 1,-1 0-1,1-1 1,0 0 10,11 1 3,1-1-1,-1-1 1,0-1 0,0-1 0,0 0 0,0-2-1,0 0 1,0-1 0,-1-1 0,0-1-1,9-5-2,-24 9 25,0 1 0,-1-1 0,1 1 0,-1-1 0,0 0 0,1 0 0,-1-1-1,-1 1 1,1-1 0,0 1 0,-1-1 0,0 0 0,0 0 0,0 0-1,0 0 1,-1 0 0,0 0 0,1 0 0,-2-1 0,1 1 0,0-1 0,-1 1-1,0 0 1,0-1 0,0 1 0,0-1 0,-1-2-25,0 0 52,-1 0 1,1 0-1,-1 0 0,0 0 1,0 0-1,-1 0 1,0 1-1,-1-1 0,1 1 1,-1 0-1,0 0 1,0 0-1,-1 1 0,0-1 1,0 1-1,-4-3-52,0 2 30,-1 0 0,0 1 0,0 0-1,-1 0 1,0 1 0,1 1 0,-1 0 0,0 0 0,-1 1-1,-1 0-29,-41-2-8200,54 4 5469</inkml:trace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32:43.00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54 6 616,'6'-5'10147,"-5"8"-6247,-9 18-4750,2-4 1499,-1 0-615,-3 12 46,0 0-1,-4 28-79,12-50-4,1 0 1,-1 1-1,2-1 0,-1 0 0,1 0 0,0 0 0,1 1 0,-1-1 0,1 0 0,1 0 0,0 0 0,0 0 0,0 0 0,0 0 0,4 5 4,-4-9-5,1-1-1,0 1 1,-1 0-1,1-1 1,0 0-1,0 1 1,0-1-1,0 0 1,1-1-1,-1 1 1,0-1-1,1 1 1,-1-1-1,1 0 1,0 0-1,-1-1 1,1 1-1,0-1 1,-1 1-1,1-1 1,0 0-1,0-1 1,3 0 5,5 0 2,0-1 0,-1 0 0,1-1 1,-1-1-1,0 0 0,9-3-2,-8 0 9,0 0 0,0 0-1,0-1 1,-1-1 0,0 0 0,0 0 0,-1-1-1,-1-1 1,1 1 0,3-9-9,-7 12 20,-1-1 0,0 1-1,-1-1 1,0-1 0,0 1 0,-1 0-1,0-1 1,0 0 0,-1 1 0,0-1 0,-1 0-1,0 0 1,0 0 0,-1-1 0,0 1-1,-1 0 1,0-1-20,1 8 60,-1 1-1,1-1 0,-1 1 1,1-1-1,-1 0 0,0 1 1,0-1-1,0 1 0,1 0 1,-1-1-1,0 1 0,-1 0 1,1-1-1,0 1 0,0 0 1,-2-1-60,3 2 18,-1 0 0,0-1 0,1 1 0,-1 0 1,0 0-1,1 0 0,-1 0 0,0-1 0,0 1 0,1 0 0,-1 0 1,0 0-1,0 0 0,1 1 0,-1-1 0,0 0 0,0 0 0,1 0 1,-1 1-1,0-1 0,1 0 0,-1 1 0,0-1 0,1 0 1,-1 1-1,1-1 0,-1 1 0,1-1 0,-1 1 0,1-1 0,-1 1 1,1-1-1,-1 1 0,1 0 0,-1-1 0,1 1 0,0 0 0,-1-1 1,1 1-1,0 0 0,0 0-18,-7 12 36,1 0 0,0 0 0,1 1 0,-3 11-36,4-11 21,2-7-13,0 0 0,1 0-1,0 0 1,0 0 0,0 1 0,1-1-1,0 1 1,1-1 0,-1 0 0,1 0-1,1 1 1,-1-1 0,1 0 0,1 0-1,0 1-7,-1-3-4,1 0 1,1 0-1,-1 0 0,1-1 0,-1 1 0,2-1 0,-1 0 0,0 0 1,1 0-1,-1 0 0,1-1 0,0 0 0,0 0 0,1 0 0,-1-1 1,0 0-1,1 0 0,1 1 4,3 0-3,0 0 0,1-1 0,-1 0 0,0-1 0,1 0 0,-1 0 0,1-1 0,-1 0 0,10-2 3,-16 1-126,0 0-1,0 0 1,0-1-1,0 1 1,-1-1-1,1 0 1,-1 0-1,1 0 1,-1 0-1,0-1 1,0 1-1,0-1 1,0 0-1,0 0 1,-1 0 126,11-8-5412,-12 6 1624</inkml:trace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32:44.00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38 0 664,'-7'5'1900,"4"-4"-1086,0 1 0,0-1-1,0 1 1,0 0 0,0 0-1,1 0 1,-1 0 0,1 1-1,0-1 1,-1 2-814,4-4 55,0 1 1,0 0-1,0-1 0,0 1 0,0-1 1,0 0-1,0 1 0,1-1 0,-1 0 1,0 0-1,0 0 0,0 0 1,1 0-1,-1 0 0,0 0 0,0 0 1,0 0-1,1 0 0,-1-1-55,5 1 152,46 0 561,0-2 1,21-6-714,-3 5 733,-48 3-331,-1-2 0,1 0 1,21-5-403,-22 4 395,-21 3-258,0 0-2,-5 2 66,2-1-5274,4-1 1818</inkml:trace>
</inkml:ink>
</file>

<file path=ppt/ink/ink1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32:45.13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15 17 624,'-15'-1'8463,"31"0"-6572,-3-1-1924,26-2 365,-5 0 29,0 1 0,0 2 0,17 2-361,-31 0 202,40 4 322,-56-4-438,1 0 0,-1 0 0,0 0 0,1 1 0,-1-1 0,0 1 0,0 0 0,0 1 0,0-1 0,0 0 0,1 3-86,-4-4 28,0 0 0,0 0 0,-1 0 0,1 0-1,0 0 1,-1 0 0,1 0 0,-1 0 0,1 0 0,-1 0-1,0 0 1,0 1 0,1-1 0,-1 0 0,0 0 0,0 0-1,0 1 1,0-1 0,0 0 0,0 0 0,-1 1 0,1-1-1,0 0 1,-1 0 0,1 0 0,0 0 0,-1 0-1,0 1 1,1-1 0,-1 0 0,1 0 0,-1 0 0,0 0-1,0-1 1,0 2-28,-5 5 89,0-1 1,0 1-1,0-1 0,-4 2-89,8-6 19,-55 40 177,37-29-179,0 1 1,-9 10-18,29-24-5,-1 1 0,1-1 0,-1 1 0,1-1 1,-1 1-1,1-1 0,-1 1 0,1 0 0,-1-1 1,1 1-1,0 0 0,-1-1 0,1 1 0,0 0 0,0-1 1,-1 1-1,1 0 0,0-1 0,0 1 0,0 0 1,0 0-1,0-1 0,0 1 0,0 0 0,0 0 1,0-1-1,1 1 5,-1 1-8,1-1-1,0 0 1,0 0 0,-1 0 0,1 0-1,0 0 1,0 0 0,0 0 0,0 0 0,0 0-1,1 0 1,-1 0 0,0-1 0,0 1 8,7 3-26,-1-1 0,1 0 0,-1-1 0,1 1 0,0-1 26,67 11-58,-39-7 75,28 9-17,-62-15 7,0 1 0,0-1 0,0 1 0,-1-1 0,1 1 0,0-1 1,-1 1-1,1 0 0,-1 0 0,1 0 0,-1 0 0,1 0 0,-1 0 1,1 1-1,-1-1 0,0 0 0,0 1 0,0-1 0,0 1 1,0-1-1,0 1 0,0-1 0,0 1 0,-1 0 0,1-1 0,0 1 1,-1 0-1,0 0 0,1 1-7,-1-1 16,-1 1 1,1 0 0,-1-1-1,0 1 1,0-1-1,0 0 1,0 1 0,0-1-1,0 0 1,-1 1 0,1-1-1,-1 0 1,1 0-1,-1 0 1,0 0 0,0 0-1,0-1 1,0 1-1,-2 1-16,-8 5 37,-1 1 0,0-2 0,0 0-1,-1 0 1,1-2 0,-2 1 0,-6 0-37,-19 4 104,-1-2 1,-1-2-105,9-1 25,23-2-80,2-2-276,11-7-4629,0 5 1713</inkml:trace>
</inkml:ink>
</file>

<file path=ppt/ink/ink1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32:46.03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1 2345,'0'0'2059,"0"0"-184,0 0-311,0 0-198,0 0-325,10 9 3008,3 46-3194,-8-33-800,0-5-5,-2-1 0,0 1 0,-1 12-50,-1-21 4,0 0 1,1 1-1,0-1 0,0 0 0,0 0 0,1 0 0,0-1 0,1 1 0,0-1 1,2 5-5,-3-9-2,-1 0 1,0 0 0,1-1-1,-1 1 1,1 0 0,0-1 0,0 0-1,0 1 1,0-1 0,0 0 0,0-1-1,1 1 1,-1 0 0,0-1-1,1 0 1,0 0 0,-1 0 0,1 0-1,0-1 1,-1 1 0,1-1 0,0 0-1,-1 0 1,4-1 1,10 0 7,0-2 0,0 0-1,0-1 1,-1 0 0,0-2 0,0 0 0,0 0-1,6-5-6,-15 7 8,0 0-1,-1-1 0,0 1 0,1-1 1,-2-1-1,1 1 0,-1-1 0,0 0 1,0 0-1,0-1 0,-1 0 0,0 1 1,0-1-1,-1-1 0,0 1 0,0 0 1,-1-1-1,1 0 0,-2 0-7,1 1 152,-2 0 1,1 0-1,-1 0 0,0 0 0,0 0 1,-1 0-1,0 0 0,0 0 1,-1 0-1,0 0 0,0 1 1,0-1-1,-1 1 0,0-1 0,-3-4-152,3 11 473,1 7-340,-1 10-110,0 23 9,1-17-20,0 1 0,3 21-12,0-37-5,0 0 1,0 0 0,1 0 0,0 0 0,1 0-1,0-1 1,0 1 0,1-1 0,-1 1 0,2-1-1,-1 0 1,1-1 0,0 1 0,0-1-1,1 0 1,0 0 0,0-1 0,0 1 0,4 1 4,-8-6-2,1 0 0,-1 1 0,1-1 0,-1 0 1,1 0-1,0-1 0,0 1 0,-1 0 0,1-1 0,0 0 1,0 1-1,0-1 0,-1-1 0,1 1 0,0 0 0,0 0 1,0-1-1,-1 0 0,1 0 0,2 0 2,5-4-597,0 1 0,-1-2-1,1 1 1,7-7 597,11-7-4222,-6 6 501</inkml:trace>
</inkml:ink>
</file>

<file path=ppt/ink/ink1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32:46.79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48 50 1536,'-4'-1'1163,"-22"-11"3667,25 12-4606,0-1 0,-1 1-1,1-1 1,0 0 0,0 0 0,0 0 0,-1 0 0,1 0-1,0 0 1,0 0 0,0 0 0,1 0 0,-1 0 0,0 0-1,0-2-223,1 3 26,0 0-1,0-1 0,0 1 1,0-1-1,0 1 1,0 0-1,0-1 0,0 1 1,0 0-1,0-1 0,0 1 1,1-1-1,-1 1 0,0 0 1,0 0-1,0-1 1,1 1-1,-1 0 0,0-1 1,0 1-1,1 0 0,-1 0 1,0-1-1,1 1 0,-1 0 1,0 0-1,1 0 1,-1-1-1,0 1 0,1 0 1,-1 0-26,15-4 408,-14 3-376,8-1 62,-1 0-1,1 1 0,0 0 1,0 0-1,-1 1 0,1 0 1,7 2-94,-5-2 88,-9 1-48,1-1 1,0 0-1,-1 1 1,1-1-1,0 1 1,-1 0-1,1 0 1,0 0-1,-1 0 1,1 0-1,-1 0 1,2 2-41,-3-2 28,1 0 1,-1 0-1,0 0 1,0 1 0,0-1-1,-1 0 1,1 0 0,0 1-1,0-1 1,-1 0 0,1 1-1,-1-1 1,1 1-1,-1-1 1,1 1 0,-1 0-29,0 2 51,0-1-1,0 1 1,0 0 0,-1-1 0,1 1 0,-1-1 0,0 0 0,0 1 0,0-1 0,-1 0-1,1 1 1,-1-1 0,0 0 0,-1 1-51,-5 7 159,4-6-79,0 0 0,1 0-1,-1 0 1,1 0 0,-1 3-80,4-8 5,-1 1 0,1 0 0,0-1 0,0 1 0,-1 0 0,1-1 0,0 1 0,0 0 1,0-1-1,0 1 0,0 0 0,0 0 0,0-1 0,0 1 0,0 0 0,0 0 0,0-1 0,0 1 0,0 0 0,1-1 1,-1 1-1,0 0 0,1-1 0,-1 1 0,0 0 0,1-1 0,-1 1 0,1 0 0,-1-1 0,1 1 0,-1-1 0,1 1 0,-1-1 1,1 0-1,0 1 0,-1-1 0,1 1 0,-1-1 0,1 0 0,0 0 0,0 1 0,-1-1 0,1 0-5,14 3 43,0 0 0,1-1 1,-1-1-1,0 0 0,0-1 0,1-1 0,-1 0 0,0-1 0,1-1-43,56-3-1411,-72 6-1579,0 0-474</inkml:trace>
</inkml:ink>
</file>

<file path=ppt/ink/ink1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32:47.72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24 16 1680,'-6'2'1391,"-10"3"3315,14-4-2621,12-1-962,138-16 345,-145 16-1436,25-4 484,0 1 1,1 2-1,9 1-516,-40 0-687,-3 4-5935,1-1 3562</inkml:trace>
</inkml:ink>
</file>

<file path=ppt/ink/ink1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32:48.07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29 1528,'0'0'109,"0"0"0,0 0 0,1 0 0,-1 0-1,0 0 1,0 0 0,0 0 0,1 0 0,-1 0 0,0 0-1,0 0 1,0 0 0,1 0 0,-1 0 0,0 0-1,0 0 1,1 0 0,-1 0 0,0 0 0,0 0-1,0 0 1,1 0 0,-1 0 0,0 0 0,0 0 0,0 1-1,0-1 1,1 0 0,-1 0 0,0 0 0,0 0-1,0 0 1,0 1 0,0-1 0,1 0 0,-1 0 0,0 0-1,0 1 1,0-1 0,0 0 0,0 0 0,0 0-1,0 1 1,0-1 0,0 0 0,0 0 0,0 0 0,0 1-1,0-1 1,0 0 0,0 0 0,0 1 0,0-1-1,0 0 1,0 0 0,0 0 0,0 1 0,0-1 0,0 0-1,0 0 1,0 0 0,-1 0 0,1 1 0,0-1-1,0 0 1,0 0-109,10-1 1643,134-11 636,-84 4-1566,-34 4-376,0 1 0,18 1-337,-35 0 117,-7-1-3981,-2 1 1122</inkml:trace>
</inkml:ink>
</file>

<file path=ppt/ink/ink1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32:48.97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224 40 856,'-3'-9'10193,"-7"9"-7475,-22 20-3150,29-18 701,-13 9-228,5-4-19,1 0 0,0 0-1,1 1 1,0 0 0,0 1 0,-6 8-22,-1 2 15,0 1 1,-10 16-16,23-30-8,-1-1 1,1 1 0,0 0 0,0 0-1,1 0 1,-1 0 0,1 1 0,1-1-1,-1 0 1,1 1 0,1 0 0,-1-1-1,1 2 8,0-5-6,1 0 0,-1 0 0,1-1 0,0 1 0,0-1 0,0 1 0,1-1-1,-1 1 1,1-1 0,-1 0 0,1 0 0,-1 1 0,1-1 0,0 0 0,0-1 0,0 1 0,1 0 0,-1 0-1,0-1 1,0 0 0,1 1 0,1 0 6,6 2-16,0 0-1,0 0 1,1-1-1,10 2 17,5 0 58,0-1 1,1-1-1,-1-2 0,1 0 0,-1-2 0,1 0 1,0-2-1,-1-1 0,0-2 0,0 0 0,8-4-58,-29 7 48,1 0 0,-1 0-1,1 0 1,-1-1-1,0 0 1,0 0-1,0 0 1,-1 0 0,0-1-1,0 0 1,0 0-1,0 0 1,-1 0-1,1-1 1,-2 0 0,1 1-1,0-1 1,-1 0-1,0 0 1,-1 0-1,1 0 1,-1-1 0,0 1-1,-1 0 1,1-1-1,-2-1-47,2 0 48,-1-1 1,0 1-1,-1 0 0,0-1 0,-1 1 0,1 0 1,-2 0-1,1 0 0,-1 0 0,0 0 0,-1 1 1,1-1-1,-2 1 0,1 0 0,-1 0 0,0 0 0,0 1 1,-1 0-1,-4-4-48,2 4 22,-1 0 1,0 0 0,0 1-1,-1 1 1,1-1 0,-1 2-1,0-1 1,0 1 0,-1 1-1,1 0 1,0 0 0,-1 1-1,1 0 1,-7 1-23,1 1-111,0 0-1,-1 1 1,1 1-1,0 0 1,0 2 0,1-1-1,-1 2 1,1 0-1,0 1 112,-3 3-851,17-10 702,1 1 0,-1-1 0,1 0 0,-1 0 1,1 1-1,-1-1 0,1 0 0,-1 1 0,1-1 0,-1 0 0,1 1 1,-1-1-1,1 0 0,0 1 0,-1-1 0,1 1 0,0-1 0,-1 1 1,1-1-1,0 1 0,0-1 0,0 1 0,-1-1 0,1 1 0,0-1 1,0 1-1,0 0 0,0-1 0,0 1 0,0 0 149,8 1-2956</inkml:trace>
</inkml:ink>
</file>

<file path=ppt/ink/ink1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32:50.29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16 12 1344,'-8'8'3035,"1"1"1500,25-7-2988,12-2-1056,3 0 36,0-1 0,0-2 0,0-1-527,85-6 1389,14-2-485,-132 12-893,0 0 1,0 0-1,0 0 0,0 0 1,0 0-1,0 0 1,0 0-1,0 0 0,0 0 1,0 1-1,0-1 1,0 0-1,0 0 0,0 0 1,0 0-1,0 0 1,0 0-1,0 0 0,0 0 1,0 0-1,0 0 1,0 0-1,0 0 0,0 0 1,0 1-1,0-1 1,0 0-1,0 0 0,0 0 1,0 0-1,0 0 1,0 0-1,0 0 1,0 0-1,0 0 0,1 0 1,-1 0-1,0 0 1,0 0-1,0 0 0,0 0 1,0 0-1,0 0 1,0 0-1,0 0 0,0 0 1,0 0-1,0 0 1,0 0-1,1 0-11,-12 8-643,-1 2-6742,8-7 3626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16:26.419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46 1136,'4'0'10376,"41"-9"-9012,57-15-244,-85 20-1012,1 0 0,-1 2 0,16-1-108,-32 3-112,-1 0-336,0 0-999,0 0-1188,1 0-298</inkml:trace>
</inkml:ink>
</file>

<file path=ppt/ink/ink1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32:50.77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20 12 2208,'-10'7'2730,"0"0"809,11-5-2157,8-3-580,87-10 450,-18 4-644,-38 3-113,2 3-1,-1 1 0,15 3-494,-38-2 124,-17 0-116,0-1-1,0 0 0,-1 0 0,1 0 1,0 0-1,0 0 0,-1 0 0,1 0 1,0 0-1,0 0 0,0 0 0,-1 0 1,1 0-1,0 0 0,-1-1 0,1 1 1,0 0-1,0 0 0,-1-1 0,1 1 1,0-1-1,-1 1 0,1 0 0,-1-1 1,1 1-1,-1-1 0,1 0 0,-1 1 1,1-1-1,-1 1 0,1-1 0,-1 0-7,0 1 27,0 0-6,5 0-3836,-3 0 1168</inkml:trace>
</inkml:ink>
</file>

<file path=ppt/ink/ink1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32:51.41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3 1304,'0'0'193,"0"0"0,0 0 0,0-1-1,0 1 1,0 0 0,0 0 0,0 0 0,0 0-1,0 0 1,0 0 0,0 0 0,1-1 0,-1 1-1,0 0 1,0 0 0,0 0 0,0 0 0,0 0-1,0 0 1,0 0 0,0 0 0,0 0-1,1 0 1,-1-1 0,0 1 0,0 0 0,0 0-1,0 0 1,0 0 0,0 0 0,1 0 0,-1 0-1,0 0 1,0 0 0,0 0 0,0 0 0,0 0-1,0 0 1,1 0 0,-1 0 0,0 0-1,0 0 1,0 0 0,0 0 0,0 0 0,0 1-1,0-1 1,1 0-193,9 5 2476,13 9-2968,-22-12 1021,38 26-81,-22-16-294,0 0-1,1-1 1,0-1-1,0-1 1,2 0-154,7 3 274,-7-3-67,1 0 1,-1 2-1,-1 0 1,6 5-208,-21-13 33,1 1 1,-1-1 0,0 1 0,0 0 0,0 0 0,-1 0 0,0 0-1,1 1 1,-1-1 0,-1 1 0,1 0 0,-1 0 0,0 0-1,0 0 1,0 0 0,-1 1 0,1-1 0,-1 0 0,-1 1-1,1 0-33,-1 10 58,0 0-1,-2 0 1,1 0-1,-2 0 1,0 0-1,-1-1 1,-1 1-1,-3 5-57,4-10 18,-1 0 0,0-1-1,-1 0 1,-1 0 0,1 0 0,-1 0-1,-1-1 1,0-1 0,0 1 0,-1-1-1,-7 5-17,4-3-209,12-8-6763,3-2 3120</inkml:trace>
</inkml:ink>
</file>

<file path=ppt/ink/ink1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32:52.97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49 7 912,'-17'-7'4429,"9"10"385,6-1-4382,1 1 0,0 0-1,1 1 1,-1-1 0,0 0 0,1 0-1,0 0 1,0 0 0,0 0-1,0 1-431,-1 6-748,-6 97 1366,3-66-386,1-6-78,1-1 1,2 21-155,0-46-4,1 0 1,0 0 0,1 0 0,0 0-1,0 0 1,1-1 0,0 1-1,0-1 1,1 1 0,0-1-1,1 0 1,0-1 3,-2-3-5,0 0-1,1-1 1,0 1 0,0-1-1,0 0 1,0 0 0,1-1-1,-1 1 1,1-1-1,-1 0 1,1 0 0,0 0-1,0-1 1,0 0 0,0 0-1,0 0 1,0 0 0,2-1 5,-3 0 1,1 1 0,-1-1 0,0 0 0,0-1 1,1 1-1,-1-1 0,0 0 0,0 0 1,0 0-1,0 0 0,0-1 0,0 0 1,0 0-1,0 0 0,0 0 0,-1 0 1,1-1-1,-1 0 0,0 0 0,0 0 0,2-2-1,1-4 16,-1 1 0,0-1 0,-1 0-1,1 0 1,-2-1 0,1 1-1,-2-1 1,1 0 0,-1 0-1,0-5-15,0-16 85,0 0 0,-4-24-85,1 32 19,0 0 1,2 0-1,0 1 0,2-1 0,3-14-19,6 5 1140,-16 53-969,3-1-129,-1 3-9,-1 9 91,1 28-124,2-42 8,0 0 1,2 0-1,0-1 1,1 1-1,0-1 0,2 1 1,0-1-1,5 11-8,-7-21 2,1 0 0,0 0 0,1 0 0,-1 0 0,1 0 0,0-1 0,1 0 0,0 0 0,0-1 0,0 0 0,0 0 0,1 0 0,0 0 0,0-1 0,0 0 0,0-1 0,1 0 0,-1 0 0,1 0 0,1-1-2,6 2 10,0-1 0,0 0 1,3-1-11,-14-2-5,0 1 1,1-1 0,-1 0 0,0-1 0,0 1-1,0-1 1,0 1 0,0-1 0,0 0-1,0-1 1,0 1 0,-1-1 0,1 1 0,1-2 4,4-9-890,-10 3-2609,-1 6 410</inkml:trace>
</inkml:ink>
</file>

<file path=ppt/ink/ink1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32:53.78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10 3 1632,'0'1'355,"-1"-1"1,0 1-1,1-1 0,-1 1 0,0-1 0,1 1 0,-1-1 0,1 1 0,-1 0 0,1-1 0,-1 1 1,1 0-1,0 0 0,-1-1 0,1 1 0,0 0 0,0 0 0,-1 0 0,1-1 0,0 1 0,0 1-355,1-2 208,0 1-1,0 0 0,0-1 0,0 1 0,0-1 1,0 1-1,0-1 0,0 0 0,0 1 0,1-1 0,-1 0 1,0 0-1,0 0 0,0 0 0,0 0 0,1 0 1,-1 0-1,0 0-207,52 1 1289,-1-3 1,48-8-1290,-46 7 1666,39 1-1666,-67 2 388,-21-1 414,-7-3-3547,1 4 2314,0-1-1,1 1 1,-1 0 0,0-1 0,0 1 0,0 0 0,0 0 0,0 0 0,0 0 0,0 0 0,0 0 0,0 0 0,0 0 0,1 0 0,-1 0 0,0 0 0,0 1 0,0-1 0,0 0 0,0 1 431,-19 6-3631</inkml:trace>
</inkml:ink>
</file>

<file path=ppt/ink/ink1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32:54.26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79 336,'5'-3'2022,"0"-1"-1,0 2 1,1-1-1,-1 1 0,1-1 1,0 2-1,1-1-2021,22-6-602,85-13 2504,69-4-1902,-168 24 127,-8 0-45,0 0 0,0 0 0,0 1 0,0 0 0,0 0 0,0 0 0,0 1 0,0 0 1,0 1-1,0 0 0,4 1-82,-13-2-919,-3 2-3385,2 0 1009</inkml:trace>
</inkml:ink>
</file>

<file path=ppt/ink/ink1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33:23.34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102 65 360,'-7'6'3134,"6"-5"547,6-2-1413,0 0-2286,47-11 1177,38-14-1159,-48 13 192,-33 11-12,25-9-424,-24 7 712,-10 4-431,0 0 0,0 0 0,0 0 0,0 0 0,0 0 1,0 0-1,0 0 0,0 0 0,0 0 0,0 0 0,0 0 0,0 0 0,-1 0 0,1 0 0,0 0 0,0 0 0,0 0 0,0-1 0,0 1 0,0 0 0,0 0 0,0 0 0,0 0 1,0 0-1,0 0 0,0 0 0,0 0 0,0 0 0,0 0 0,0 0 0,0 0 0,0 0 0,0 0 0,0 0 0,0 0 0,0 0 0,0 0 0,0-1 0,0 1 0,0 0 1,0 0-1,0 0 0,0 0 0,0 0-37,-18 1 50,-1 1 1,1 1 0,0 1-1,0 0 1,-2 2-51,20-6 1,-21 7 50,0 1 0,1 1 0,0 0 0,0 2 0,1 0 0,1 2 0,0 0 0,1 0 0,-2 3-51,15-13 13,1 1 0,-1-1 0,1 0 0,0 1 0,0 0 0,0 0 0,0 0 0,1 0 0,-2 3-13,4-6 2,-1 0 0,1 0 0,-1 0 1,1 1-1,0-1 0,-1 0 0,1 1 0,0-1 0,0 0 0,0 0 0,0 1 1,0-1-1,0 0 0,0 1 0,1-1 0,-1 0 0,0 0 0,1 1 0,-1-1 1,1 0-1,-1 0 0,1 0 0,0 0 0,0 1 0,-1-1 0,1 0 0,0 0 1,0-1-1,0 1 0,0 0 0,0 0 0,0 0 0,0 0 0,0-1 0,0 1 1,1 0-3,15 7 63,0-1 0,1 0 0,0-2 1,0 0-1,5 1-63,40 11 266,6 3-65,1-2-1,0-3 1,2-3-201,-69-12 11,1 1 1,0-1 0,-1 1-1,1 0 1,-1 0 0,1 1-1,-1-1 1,0 1-1,0 0 1,1-1 0,-1 1-1,0 1 1,-1-1-1,1 0 1,0 1 0,-1-1-1,1 1 1,-1 0 0,0 0-1,0 0 1,0 0-1,0 0 1,0 1 0,0 1-12,-4-3 29,1 1 1,-1-1 0,0 0-1,1 0 1,-1 0 0,0 0-1,-1 0 1,1-1 0,0 1 0,0-1-1,-1 1-29,-22 14 20,-2-2 0,-6 3-20,33-17 0,-6 3 1,0 0 1,-1-1-1,1 0 0,-1 0 0,1-1 0,-1 0 0,0 0 0,1 0 1,-1-1-1,0 0 0,0 0 0,1-1 0,-1 1 0,0-2 0,1 1 1,-1-1-1,1 0 0,-1 0 0,1-1 0,0 1 0,-5-5-1,9 6-2,-1 0 0,1-1 0,0 1 0,1-1 0,-1 1 0,0-1 0,0 0 0,1 0-1,-1 0 1,1 0 0,0 0 0,-1 0 0,1-1 0,0 1 0,0 0 0,0-1 0,1 1 0,-1 0 0,0-1-1,1 1 1,0-1 0,0 1 0,0-1 0,0 1 0,0-1 0,0 1 0,0-1 0,1 1 0,-1-1-1,1 1 1,0 0 0,1-3 2,2-6-18,1 0 0,1 0-1,0 0 1,0 0-1,7-7 19,-4 6-7,51-77 36,-32 49 84,5-11-113,-32 49 9,0 0-1,1 0 1,-1 0-1,-1 1 1,1-1-1,0 0 1,0 0 0,-1 0-1,1 0 1,-1-1-1,1 1 1,-1 0-1,0 0 1,0 0-1,0 0 1,0 0-1,0 0 1,-1 0-1,1 0 1,-1 0-1,1-1 1,-1 1-1,0-1-8,-1 1 10,0 0 0,0 0 0,1 0 0,-1 0 0,0 1 0,0-1 0,0 1 0,-1-1-1,1 1 1,0 0 0,-1 0 0,1 0 0,0 0 0,-1 0 0,1 1 0,-1-1 0,1 1-1,-1-1 1,-2 1-10,-8-2-4,0 1 0,0 1 0,-11 0 4,16 1-6,5-1-29,0 0 0,1 0 1,-1 0-1,1 1 0,-1-1 0,1 1 1,-1 0-1,1 0 0,-1 0 0,1 0 1,0 0-1,-1 0 0,1 1 1,0-1-1,0 1 0,-2 1 35,-1 1-713,1-3-3215,2 1 1190</inkml:trace>
</inkml:ink>
</file>

<file path=ppt/ink/ink1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33:26.04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96 0 408,'0'0'1000,"0"0"-184,0 0-22,0 0-63,0 0-178,-9 12 3252,-6-2-2566,11-8-1203,0 0 1,0 1-1,0-1 0,0 1 1,1 0-1,-1 0 1,1 0-1,0 1 0,0-1 1,0 1-1,0 0 0,1 0 1,0 0-1,-1 0 1,1 0-1,1 0 0,-1 1 1,0 1-37,-13 45-26,15-49 23,0 0 0,-1-1-1,1 1 1,0 0-1,0 0 1,0 0-1,1 0 1,-1 0-1,0 0 1,1-1-1,-1 1 1,1 0-1,-1 0 1,1-1-1,0 1 1,0 0-1,0-1 1,0 1 0,0-1-1,0 1 1,0-1-1,1 1 1,-1-1-1,1 0 1,-1 0-1,0 0 1,2 1 3,1 1-8,1-1 1,0 1 0,0-1-1,0 0 1,0 0-1,0 0 1,3 0 7,2 0 29,1-1-1,0 1 1,0-2-1,1 1 1,-1-1 0,0-1-1,9-2-28,-13 2 68,0 0 0,0-1-1,-1 1 1,1-2 0,-1 1-1,1-1 1,-1 0 0,0 0-1,0-1 1,0 0 0,0 0-1,4-5-67,-8 8 33,0-1 0,-1 0 0,1 0 0,-1 0-1,1 0 1,-1 0 0,0 0 0,1 0 0,-1-1 0,0 1-1,-1 0 1,1-1 0,0 1 0,-1 0 0,1-1-1,-1 1 1,0-1 0,0 1 0,0-1 0,0 1 0,0-1-1,0 1 1,-1-1 0,1 1 0,-1-1 0,0 1 0,0 0-1,0-1 1,0 1 0,0 0 0,0 0 0,-1 0-1,1 0 1,-1-1-33,-1 0 29,0-1 0,0 0 0,0 1 0,-1 0 0,0 0 1,1 0-1,-1 0 0,0 1 0,0-1 0,-1 1 0,1 0 0,0 0 0,-1 0 0,1 1 0,-1 0 0,0 0 0,-1 0-29,-1 0 16,4 1-15,1 0 0,-1 0 0,0 0 0,0 0 0,1-1 0,-1 1 0,1-1 0,-1 0 0,0 0 0,1 0 0,-1 0 0,1 0 0,0-1 0,-1 1 0,-1-2-1,-2 0-1149,2 4-3578,2 1 2105</inkml:trace>
</inkml:ink>
</file>

<file path=ppt/ink/ink1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33:26.51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1 129 1160,'4'4'817,"1"0"-1,-1 1 0,-1-1 1,1 1-1,1 2-816,12 14 1936,-16-20-1607,-1-1 70,0 0 79,-3-3 4327,-12-20-4283,12 14-509,1-1 0,0 1 0,0 0 0,1-1 0,0 0-1,0-5-12,1 7 7,0 5-6,0 0 0,0 0 0,0 1 0,0-1 0,1 0 1,-1 1-1,1-1 0,0 0 0,0 1 0,0-1 0,0 1 0,0-1 0,0 1 0,1-1 1,-1 1-1,1 0 0,0 0 0,-1 0 0,1 0 0,0 0 0,0 0 0,1 0 0,-1 1 1,0-1-1,0 1 0,1-1 0,-1 1 0,1 0 0,-1 0 0,1 0 0,2 0-1,3-1 7,1 0 0,-1 1-1,0 0 1,1 0 0,-1 1 0,1 0-1,-1 1 1,7 1-7,30 10 184,-25 0-347,-19-12 119,-1 1-1,0-1 1,1 1 0,-1-1-1,0 1 1,1-1-1,-1 1 1,0-1-1,1 1 1,-1-1-1,0 1 1,0 0-1,0-1 1,0 1-1,1-1 1,-1 1-1,0 0 1,0-1-1,0 1 1,0-1-1,0 1 1,-1-1 0,1 1-1,0 0 1,0-1-1,0 1 1,0-1-1,-1 1 1,1 0 44,-3 2-5124,1-2 1394</inkml:trace>
</inkml:ink>
</file>

<file path=ppt/ink/ink1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33:28.90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32 0 752,'-3'2'666,"0"0"0,0-1 0,0 1 0,0 0 0,0 1 0,1-1 0,-1 0 0,1 1 0,-3 2-666,5-5 94,0 1 1,0-1-1,-1 1 1,1-1-1,0 0 1,0 1-1,0-1 1,-1 1-1,1-1 0,0 1 1,0-1-1,0 1 1,0-1-1,0 1 1,0-1-1,0 0 1,0 1-1,0-1 1,0 1-1,0-1 1,0 1-1,1-1 1,-1 1-1,0-1 1,0 1-1,0-1 0,1 1-94,0 0 92,0-1-1,0 1 0,0 0 0,0 0 1,0-1-1,0 1 0,1 0 0,-1-1 1,0 1-1,0-1 0,1 0 0,-1 1 0,0-1 1,1 0-1,0 0-91,16 4 225,0-2 0,0 0 0,0-1 0,0 0 0,0-2 0,14-1-225,58-7 1092,-90 9-1152,0 0 0,1 0 0,-1 0 1,0 0-1,0 0 0,1 0 0,-1 0 1,0 0-1,0 0 0,0 0 0,1 0 0,-1 0 1,0 0-1,0 0 0,1 0 0,-1 0 1,0 0-1,0 0 0,1 0 0,-1-1 0,0 1 1,0 0-1,0 0 0,0 0 0,1 0 1,-1-1-1,0 1 0,0 0 0,0 0 0,0 0 1,0 0-1,1-1 0,-1 1 0,0 0 0,0 0 1,0-1-1,0 1 0,0 0 0,0 0 60,1-3-3779,0 0 312</inkml:trace>
</inkml:ink>
</file>

<file path=ppt/ink/ink1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33:29.49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12 1 1768,'2'4'7445,"-2"7"-5040,-3 14-3567,2-19 1832,-4 29-628,3-26-23,1 0 0,0 0 0,1 0 0,-1 0 0,2 0 0,-1 0 0,3 9-19,-3-16 24,0 1 0,1 0 0,-1-1 0,1 1 0,-1-1 0,1 1 0,0 0 0,0-1 0,0 0-1,1 1 1,-1-1 0,0 0 0,1 0 0,-1 1 0,1-1 0,0 0 0,0-1 0,0 1 0,0 0 0,0 0 0,0-1 0,0 0 0,1 1 0,-1-1 0,1 0 0,-1 0-1,1 0 1,-1 0 0,1 0 0,-1-1 0,1 1 0,2-1-24,7 0 122,-1-1-1,1 0 0,0-1 1,0 0-1,0-1 0,10-4-121,32-5 221,-39 9-538,-11 1-4182,-4 0 1844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16:27.958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274 35 856,'0'-1'244,"0"-1"0,0 1 0,0 0 0,0-1 0,0 1-1,0 0 1,-1-1 0,1 1 0,0 0 0,-1 0 0,1-1 0,-1 1 0,1 0 0,-1 0-1,0 0 1,1 0 0,-1 0 0,0 0 0,0 0 0,0 0 0,0 0 0,0 0-1,0 0 1,0 0 0,0 1 0,0-1 0,0 0 0,0 1 0,0-1 0,-1 1 0,1-1-1,0 1 1,0 0 0,-1-1 0,1 1 0,0 0 0,-1 0-244,-5 0 214,1 0 0,-1 1 0,1 0 0,0 0 0,-1 0 0,1 1 0,0 0 0,-5 2-214,1-1 34,-7 3 60,0 1 0,1 1-1,-1 0 1,-11 8-94,19-10 28,0 1 0,1 0 0,0 0-1,0 1 1,0-1 0,1 2 0,-2 2-28,8-9 5,0-1 0,-1 1 0,1 0 1,0 0-1,0 0 0,0 0 0,1 0 1,-1 0-1,0 1 0,1-1 0,-1 0 1,1 0-1,0 0 0,0 1 0,0-1 0,0 0 1,0 0-1,0 0 0,1 1 0,-1-1 1,1 0-1,-1 0 0,1 0 0,0 0 1,0 0-1,0 0 0,0 0 0,0 0 1,0 0-1,1 0 0,-1-1 0,1 1 1,-1-1-1,1 1 0,0-1 0,-1 1 0,1-1 1,0 0-1,0 0-5,11 7 80,0-1 1,1 0 0,0-1-1,0-1 1,1 0-1,0-1 1,-1-1-1,3 0-80,4 2 105,0 0 1,0 1-1,18 9-105,-29-10 21,0 1-1,-1 0 0,0 0 1,0 1-1,0 0 0,0 1-20,-5-4 16,0-1-1,-1 1 1,1 0-1,-1 1 0,0-1 1,0 1-1,0-1 1,-1 1-1,0 0 1,0 0-1,0 0 0,0 0 1,0 3-16,-2-6 8,0 0 1,0 0-1,-1 0 0,1-1 1,-1 1-1,1 0 0,-1 0 1,0-1-1,0 1 0,0 0 1,0-1-1,0 1 1,0-1-1,0 1 0,0-1 1,0 0-1,-1 1 0,1-1 1,0 0-1,-1 0 0,1 0 1,-1 0-1,0 0 0,1 0 1,-1-1-1,-1 1-8,-5 3 24,0 0 0,-1-1-1,1 0 1,-1-1 0,-1 1-24,-10 1 29,1 0-3,0 0 0,1-2-1,-2 0 1,-4-1-26,19-1 2,0 0 0,0 0 0,1-1-1,-1 1 1,0-1 0,1 0 0,-1-1 0,1 1 0,-1-1-1,1 0 1,0 0 0,0 0 0,0-1 0,0 1-1,0-1 1,0 0 0,1 0 0,0-1 0,-3-2-2,5 5-5,0-1 1,0 0-1,0 0 1,0 0-1,0 0 1,1 0-1,-1 0 1,0 0-1,1 0 1,0 0-1,-1 0 1,1 0-1,0 0 1,0 0 0,0 0-1,1-1 1,-1 1-1,0 0 1,1 0-1,-1 0 1,1 0-1,0 0 1,0 0-1,0 0 1,0 1-1,0-1 1,0 0-1,0 0 1,1 1-1,-1-1 5,7-9-18,1 1 0,0 0 0,1 0 0,5-3 18,-4 3-7,9-8 0,9-9 179,0-1 0,-2-1 0,-1-2-1,6-10-171,-29 36 61,0-1-1,0 0 0,0 0 1,-1 0-1,0-1 0,0 1 0,0-2-60,-1 4 18,-1 1 0,1 0 0,-1-1-1,1 1 1,-1 0 0,0-1 0,-1 1-1,1 0 1,0-1 0,-1 1 0,0 0-1,0 0 1,0 0 0,0-1 0,-1 1-18,-6-5-304,6 7-7198,2 2 4032</inkml:trace>
</inkml:ink>
</file>

<file path=ppt/ink/ink1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33:29.84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67 8 1952,'-1'-1'349,"-1"0"0,1 1 0,0-1 0,0 0 0,-1 0 0,1 1 0,-1-1 0,1 1 0,0 0 0,-1-1 0,1 1 0,-1 0 0,1 0 0,-1-1 0,1 1 0,-1 1 0,1-1 0,-1 0 0,1 0 0,-1 0 0,1 1 0,0-1 0,-1 1 0,0-1-349,0 3 151,0-1 0,1 1 0,-1 0 0,0 0-1,1-1 1,0 1 0,-1 0 0,1 0 0,0 0 0,1 0 0,-1 0-1,0 1 1,1 1-151,-5 17 101,2 0 0,0 0 0,1 1 0,2-1-1,1 13-100,4 14-1105,-5-49-1078,2 0-112</inkml:trace>
</inkml:ink>
</file>

<file path=ppt/ink/ink1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33:30.36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184 5 2024,'-10'-5'6591,"9"15"-754,0 6-6459,-3 33 1210,-3-1 0,-13 48-588,2-28 290,-21 48-290,20-62 9,1 1 0,3 1 0,0 17-9,8-39 0,4-21-7,1-1 1,0 1 0,0-1 0,1 1 0,1 0 0,1 12 6,4-17-661,0-11-3455,-1 0 1209</inkml:trace>
</inkml:ink>
</file>

<file path=ppt/ink/ink1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33:31.19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 25 792,'3'-5'8213,"5"1"-5188,17 1-4013,-8 1 1687,-2 0-660,55-6 515,-64 8-411,1 0 0,0 0 0,-1 1 1,1-1-1,0 1 0,-1 1 0,1 0 1,-1-1-1,6 4-143,-11-5 21,-1 1-1,1-1 1,-1 0-1,1 0 1,-1 0 0,0 1-1,1-1 1,-1 0 0,1 1-1,-1-1 1,0 0-1,1 1 1,-1-1 0,0 0-1,0 1 1,1-1 0,-1 1-1,0-1 1,0 0-1,1 1 1,-1-1 0,0 1-1,0-1 1,0 1-1,0-1 1,0 1 0,0-1-1,0 1 1,0-1 0,0 1-1,0-1 1,0 1-1,0-1 1,0 1 0,0-1-1,0 1 1,-1-1 0,1 0-1,0 1 1,0-1-1,0 1 1,-1-1 0,1 1-1,-1-1-20,-18 20 473,9-10-494,3-3 9,6-5-2,-1 0-1,0 0 0,1 0 1,-1 0-1,1 0 1,-1 0-1,1 0 1,0 0-1,0 1 1,0-1 14,1-1-4,0 0 0,0 1 0,0-1 0,0 0 1,0 0-1,1 0 0,-1 0 0,0 0 0,1 0 1,-1 0-1,0 0 0,1 0 0,-1-1 0,1 1 0,0 0 1,-1 0-1,1 0 0,0 0 0,-1-1 0,1 1 1,0 0-1,0-1 0,-1 1 0,1 0 0,0-1 0,0 1 1,0-1-1,1 1 4,27 17 15,0-1 0,14 5-15,-41-21 0,-1-1 5,0 1-1,0-1 0,1 1 0,-1 0 0,0-1 0,0 1 1,0 0-1,0 0 0,0-1 0,0 1 0,0 0 0,0 0 0,-1 0 1,1 0-1,0 1 0,0-1 0,-1 0 0,1 0 0,-1 0 1,1 0-1,-1 1 0,0-1 0,1 0 0,-1 1 0,0 0-4,0 0 8,0 0-1,-1 0 1,1 0 0,-1 0-1,0 1 1,0-1-1,1 0 1,-1 0 0,-1-1-1,1 1 1,0 0-1,0 0 1,-1 0-1,0 0-7,-6 6 29,0 0-1,-1 0 1,0 0-1,0-1 1,-4 1-29,3-2 8,0 0 0,-1 0 0,0-2 0,0 1 0,0-1 0,0-1 1,-1 0-1,1 0 0,-1-1 0,0-1 0,1 0 0,-1 0 1,0-1-1,0-1 0,0 0 0,1-1 0,-1 0 0,-3-1-8,14 2-87,-1 1-1,1-1 0,0 1 1,-1-1-1,1 0 1,-1 0-1,1 0 0,0 1 1,0-1-1,-1 0 0,1-1 1,-1 0 87,2 2-272,0-1 1,-1 1-1,1-1 1,0 1-1,0-1 1,-1 1-1,1-1 1,0 0-1,0 1 0,0-1 1,0 1-1,0-1 1,-1 0-1,1 1 1,0-1-1,0 1 1,1-1-1,-1 0 1,0 0 271,0-1-3676</inkml:trace>
</inkml:ink>
</file>

<file path=ppt/ink/ink1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35:05.791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29 82 976,'-11'-2'6501,"15"-3"-4469,29-8-3067,-18 8 1671,98-35-56,-66 24 530,-63 18 644,8-1-1742,0 0 0,1 0 0,-1 1 0,0-1-1,-4 4-11,-7 1 21,1 1 0,0 2-1,1-1 1,-1 2 0,2 0-1,0 2 1,0-1 0,0 2-21,16-12-2,-1-1 0,0 1 0,1-1 1,-1 1-1,0 0 0,1-1 0,-1 1 0,1 0 1,-1-1-1,1 1 0,0 0 0,-1 0 0,1 0 1,-1-1-1,1 1 0,0 0 0,0 0 1,0 0-1,0 0 0,-1 0 0,1-1 0,0 1 1,0 0-1,0 0 0,1 0 0,-1 0 0,0 0 1,0 0-1,0-1 0,1 1 0,-1 0 1,0 0-1,1 0 0,-1-1 0,1 1 0,-1 0 1,1 0-1,-1-1 0,1 1 0,0-1 0,-1 1 1,1 0-1,0-1 0,-1 1 0,1-1 1,0 1-1,0-1 0,-1 0 0,1 1 0,0-1 1,0 0-1,0 1 2,7 2-28,0 0 0,0 0 0,1 0 1,7 1 27,-12-3-3,15 3 7,0 1-1,0 1 0,-1 0 1,0 2-1,4 2-3,-17-7 7,0 0 0,0 0 0,0 1 0,-1 0-1,1 0 1,-1 0 0,0 0 0,0 0 0,1 2-7,-3-3 8,-1 0 0,1 0 0,0 0 1,-1 0-1,0 0 0,1 1 0,-1-1 1,-1 0-1,1 1 0,0-1 0,-1 1 1,0-1-1,0 1 0,0-1 0,0 1 1,0-1-9,0-2 14,0 0 1,-1 0 0,1 0 0,0 0 0,0 0-1,-1-1 1,1 1 0,0 0 0,-1 0-1,1 0 1,-1-1 0,1 1 0,-1 0-1,1-1 1,-1 1 0,1 0 0,-1-1-1,0 1 1,1-1 0,-1 1 0,0-1-15,-21 9 493,-4 0-421,-28 15 13,49-22-74,0 0 0,-1-1 1,1 1-1,0-1 0,-1 0 1,1 0-1,-1-1 0,0 0 0,1 0 1,-1 0-1,1-1 0,-1 1-11,-17-2-156,23-4-5420,1 3 2527</inkml:trace>
</inkml:ink>
</file>

<file path=ppt/ink/ink1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35:06.356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148 7 1864,'-29'-3'3275,"-1"-1"3365,29 5-6532,0 0 0,0 0 1,-1-1-1,1 1 1,0 0-1,0 0 1,0 0-1,0 0 0,0 1 1,0-1-1,0 0 1,0 0-1,1 0 1,-1 1-1,0-1 0,1 0 1,-1 1-1,1-1 1,-1 1-1,1 0-108,-7 14 112,-5 4-38,0 0-31,1 0 0,1 1 0,-3 12-43,12-31-6,0 1-1,0 0 1,0 0 0,1-1 0,-1 1 0,1 0 0,0 0 0,0 0-1,0 0 1,0 0 0,0 0 0,1 2 6,0-3-6,0 0 1,0 0-1,0 0 0,0 0 0,0-1 0,0 1 1,1 0-1,-1-1 0,1 1 0,-1-1 1,1 1-1,0-1 0,-1 0 0,1 0 1,0 1-1,0-1 0,0-1 0,1 2 6,6 1-12,0 0 1,0 0-1,0-1 0,0 0 0,0-1 0,1 0 0,-1-1 0,1 1 0,-1-2 0,0 1 0,1-1 0,-1-1 0,4-1 12,1 0 13,1-1 0,-1 0 0,0-1-1,0-1 1,0 0 0,-1-1-1,0-1 1,1-1-13,-11 7 27,0 0 0,0 0 1,0 0-1,0-1 0,-1 1 0,1-1 1,-1 0-1,0 0 0,0 0 0,0 0 1,0 0-1,0 0 0,0 0 0,-1-1 1,0 1-1,1-1 0,-1 1 0,-1-1 1,1 0-1,0 1 0,-1-1 0,0-2-27,0 2 50,-1 0-1,0 0 0,0 0 0,0 0 1,-1 0-1,1 0 0,-1 0 0,0 1 1,0-1-1,0 1 0,-1 0 0,1-1 1,-1 1-1,1 0 0,-1 0 0,0 1 1,-1-1-1,1 0 0,0 1 0,-2-1-49,-2-1 2,-1 1 1,1 0-1,0 0 0,-1 0 0,0 1 0,1 1 0,-1-1 0,0 1 0,0 0 0,0 1 0,0 0 0,0 0 1,0 1-1,0 0 0,0 0 0,1 1 0,-1 0 0,0 0 0,1 1 0,-1 0 0,-1 1-2,2 1-601,7-5 554,0 0 0,0 0 0,0 0-1,0 0 1,1 0 0,-1 0 0,0 0 0,0 0 0,0 0-1,0 0 1,0 0 0,0 0 0,0 0 0,1 0-1,-1 0 1,0 0 0,0 0 0,0 0 0,0 0 0,0 0-1,0 0 1,0 0 0,1 0 0,-1 0 0,0 0 0,0 0-1,0 0 1,0 0 0,0 0 0,0 0 0,0 0 0,0 1-1,0-1 1,0 0 0,1 0 0,-1 0 0,0 0-1,0 0 1,0 0 0,0 0 0,0 0 0,0 1 0,0-1-1,0 0 1,0 0 0,0 0 0,0 0 0,0 0 0,0 0-1,0 0 1,0 1 0,0-1 0,0 0 0,0 0-1,0 0 1,0 0 0,0 0 0,0 0 0,0 0 0,0 0-1,0 1 1,0-1 0,-1 0 0,1 0 0,0 0 0,0 0-1,0 0 1,0 0 0,0 0 0,0 0 47,15-1-2954</inkml:trace>
</inkml:ink>
</file>

<file path=ppt/ink/ink1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35:07.668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11 448,'1'4'6875,"2"4"-4842,3 13-1882,1 63 430,-3-26-100,-4-54-451,0 1 0,1-1 0,-1 0 1,1 0-1,0 0 0,0 0 0,0 0 0,1 0 0,0 0 1,-1-1-1,1 1 0,0 0 0,2 1-30,-3-5 20,-1 0 17,0 0 38,5-68 476,-5 50-533,2 0-1,0 1 0,1-1 0,0 1 1,6-14-18,-8 26 33,1 0 1,1-1 0,-1 2 0,1-1 0,0 0 0,0 1-1,0-1 1,3-2-34,-6 6 17,1 1 0,0-1 0,-1 0-1,1 0 1,0 0 0,0 1 0,0-1 0,0 1-1,0-1 1,0 1 0,0-1 0,0 1 0,0-1-1,0 1 1,0 0 0,0 0 0,0-1 0,0 1-1,1 0 1,-1 0 0,0 0 0,0 0-1,0 0 1,0 0 0,0 1 0,0-1 0,0 0-1,0 1 1,0-1 0,0 0 0,0 1 0,0-1-1,0 1 1,0 0 0,0-1 0,0 1 0,0 0-1,0-1 1,0 1 0,-1 0 0,1 0-1,0 0 1,-1 0 0,1 0-17,5 8 108,0-1 0,-1 2-1,0-1 1,0 1-108,-1-2 21,0-1 0,0 1 0,1-1 0,0 0 1,0 0-1,2 2-21,-5-7 1,0 0-1,0-1 1,0 1 0,1-1 0,-1 1 0,0-1 0,1 0-1,-1 0 1,1 0 0,-1 0 0,1 0 0,0 0 0,-1-1-1,1 1 1,0-1 0,-1 0 0,1 0 0,0 0 0,0 0 0,-1 0-1,1-1 1,1 1-1,3-3 19,1 1-1,0-1 0,-1 0 1,1-1-1,-1 0 0,0 0 0,0 0 1,0-1-1,-1 0 0,0-1 1,0 1-1,1-2-18,0 0 92,-1 1 0,2 0 0,-1 0 0,1 1 0,-1 0 0,2 1 0,-1-1 0,4 0-92,-11 5 34,-1-1-1,0 1 1,1 0 0,-1 0-1,0 0 1,1 0-1,-1 0 1,0 0-1,1 0 1,-1 0-1,0 0 1,1 0-1,-1 0 1,0 0 0,1 0-1,-1 0 1,1 1-1,-1-1 1,0 0-1,0 0 1,1 0-1,-1 0 1,0 1 0,1-1-1,-1 0 1,0 0-1,0 0 1,1 1-1,-1-1 1,0 0-1,0 1 1,1-1-1,-1 0 1,0 0 0,0 1-1,0-1 1,0 0-1,0 1 1,1-1-1,-1 0 1,0 1-1,0-1 1,0 1-1,0-1 1,0 0 0,0 1-1,0-1-33,-1 28 278,0-10-190,0-6-66,1-3-7,-1 0-1,1 0 1,0 0 0,1 0 0,0 0 0,0 0-1,1 0 1,0-1 0,1 1 0,0 0-15,-1-5 10,0-1-1,0 0 1,1 1 0,-1-1 0,1 0 0,0-1 0,0 1-10,-2-2-97,0 0 1,0 0 0,0 0-1,0 0 1,0 0 0,1-1 0,-1 1-1,0 0 1,0-1 0,1 1-1,-1-1 1,0 1 0,1-1-1,-1 0 1,0 1 0,1-1 0,-1 0-1,1 0 1,-1 0 0,0 0-1,1 0 1,-1-1 96,2-2-5817,-1 2 1916</inkml:trace>
</inkml:ink>
</file>

<file path=ppt/ink/ink1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35:08.318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136 11 1216,'7'-5'442,"0"-1"5002,-21 7-1422,10 0-3880,0 0 0,0 0-1,0 1 1,0-1 0,0 1 0,0 0 0,0 0 0,0 1 0,1-1 0,-1 1 0,1-1 0,0 2-142,-46 35 108,45-37-106,1 1 0,1-1 0,-1 1 0,0 0 1,1 0-1,-1 0 0,1 0 0,0 1 0,0-1 1,0 1-1,0-1 0,1 1 0,0 0 0,-1-1 0,1 1 1,1 0-1,-1 0 0,0 0 0,1 0 0,0 0 1,0 0-1,0-1 0,0 1 0,1 1-2,0-2-7,0 0 0,0-1 0,1 1 0,-1 0-1,1 0 1,0-1 0,-1 1 0,1-1 0,0 0 0,0 0 0,1 1 0,-1-1-1,0 0 1,1-1 0,-1 1 0,1 0 0,0-1 0,-1 0 0,1 1 0,0-1-1,0 0 1,0 0 0,0-1 0,0 1 0,0-1 0,0 1 0,0-1 7,2 0-2,0 0 0,-1 0 0,1-1 0,0 0 0,-1 0 0,1 0 0,-1 0 1,0-1-1,1 0 0,-1 0 0,0 0 0,0 0 0,0 0 0,0-1 0,0 0 0,-1 0 1,1 0-1,-1 0 0,0-1 0,1 0 2,2-3 48,0 0 1,0-1-1,0 0 0,-1 0 1,-1 0-1,1-1 0,-1 1 1,-1-1-1,1-3-48,-1 4 302,-2-1-1,1 0 1,-1 1 0,0-1-1,-1-1-301,0 10 250,-4 14 325,3-4-550,-1 6-9,0 0 0,1 0 1,1 1-1,0-1 0,2 0 0,1 11-16,-3-26-34,0 1-1,1 0 0,-1 0 1,1 0-1,-1 0 0,1-1 1,0 1-1,-1 0 0,1-1 1,0 1-1,0 0 0,0-1 1,0 1-1,1-1 0,-1 0 1,0 1-1,0-1 1,1 0-1,-1 0 0,1 0 1,-1 0-1,1 0 0,0 0 1,-1 0-1,1 0 0,0-1 1,0 1-1,-1-1 0,1 1 1,0-1-1,1 0 35,2 1-749,0-1 0,1-1 1,-1 1-1,1-1 0,-1 0 0,0 0 1,0 0-1,1-1 0,-1 1 1,1-2 748,12-7-4029</inkml:trace>
</inkml:ink>
</file>

<file path=ppt/ink/ink1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35:08.756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136 3 1152,'4'-1'1058,"0"0"2502,-5 2 718,-7 8 144,3 1-5450,-1 8 1136,-1 0 0,-1 0 0,-1 0 0,-1-1 1,0 0-1,-1-1 0,-6 7-108,-32 31 69,47-47-430,7-9-6026,-4 1 3388</inkml:trace>
</inkml:ink>
</file>

<file path=ppt/ink/ink1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35:09.105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6 3 1040,'-5'-3'7482,"7"7"-4043,17 15-2942,3 4-38,-5-7-335,-2-2 63,-1 1 1,0 1-1,-1 0 0,0 1-187,-4-3 229,1-1 1,0 0 0,6 5-230,-14-15-200,1-1 0,0 1 0,-1-1 0,1 1 0,0-1 0,0 0 0,0 0 0,1 0 0,-1 0 0,0-1 0,1 1 0,-1-1 0,1 0 0,-1 0-1,1 0 1,0-1 0,-1 1 0,2-1 200,5 0-2388</inkml:trace>
</inkml:ink>
</file>

<file path=ppt/ink/ink1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35:09.504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12 1 1848,'-1'0'213,"1"0"-1,0 0 1,-1 0-1,1 0 0,-1 0 1,1 0-1,-1 0 1,1 0-1,-1 0 0,1 1 1,-1-1-1,1 0 1,0 0-1,-1 0 0,1 1 1,-1-1-1,1 0 1,0 0-1,-1 1 0,1-1 1,0 0-1,-1 1 1,1-1-1,0 1 0,0-1 1,-1 0-1,1 1 1,0-1-1,0 1 0,0-1 1,0 0-1,-1 1 1,1-1-1,0 1 1,0-1-1,0 1 0,0-1 1,0 1-1,0-1-212,4 24 3499,-1-9-3127,12 80 208,-14-92-580,0 0 1,0-1-1,0 1 1,0 0-1,0 0 0,1 0 1,-1-1-1,1 1 0,0 0 1,0-1-1,1 2 0,-2-3-12,10-5-5181,-7 1 2028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16:29.164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164 37 1208,'0'-2'427,"0"1"0,0-1 0,0 0 0,0 1-1,0-1 1,0 1 0,-1-1 0,1 0 0,0 1-1,-1-1 1,0 1 0,1-1 0,-1 1 0,0-1 0,0 1-1,0-1 1,0 1 0,0 0 0,0 0 0,0-1-1,0 1 1,0 0 0,-1 0-427,1 1 67,-1-1 0,1 1 0,0 0-1,0 0 1,-1 0 0,1 0 0,0 0 0,-1 0 0,1 0 0,0 0-1,-1 0 1,1 1 0,0-1 0,0 1 0,-1-1 0,1 1 0,0-1-1,0 1 1,0 0 0,0-1 0,0 1 0,0 0 0,0 0 0,0 0-1,0 0 1,0 0 0,0 0 0,0 0 0,1 0 0,-1 0-67,-68 81 201,63-75-190,1 1-1,1-1 1,-1 1-1,1-1 1,0 1 0,1 1-1,0-1 1,1 0-1,-1 1 1,1-1-1,1 1 1,0 0 0,0 0-1,1-1 1,0 1-1,0 0 1,1 0-1,0-1 1,1 1 0,0 0-1,0-1 1,1 1-1,3 5-10,-4-6 0,1-1 0,1 0-1,-1 0 1,1-1 0,1 1 0,-1-1-1,1 0 1,0 0 0,0 0-1,1 0 1,0-1 0,0 0 0,0-1-1,1 1 1,-1-1 0,1 0-1,0-1 1,0 0 0,0 0 0,1 0-1,-1-1 1,1 0 0,-1 0-1,1-1 1,2 0 0,-4-1 7,-1 0 0,1 0 1,0-1-1,0 0 0,0 0 0,0 0 0,-1-1 0,1 1 0,-1-1 1,1-1-1,-1 1 0,0-1 0,0 0 0,0 0 0,4-4-7,-3 2 24,0 0-1,-1-1 0,0 0 1,0 0-1,0-1 0,-1 1 1,0-1-1,0 0 0,-1 0 1,1 0-1,-1-2-23,1-3 28,-1 1-1,0-1 0,0 0 1,-1 0-1,-1-1 1,0 1-1,-1 0 0,0 0 1,-1-1-1,0 1 0,-1 0 1,0 0-1,-1 0 1,0 0-1,-1 0-27,0 4 6,-1 0 0,1 0 0,-2 0 0,1 1 0,-1 0 0,0 0 0,0 0 0,-1 1-1,0 0 1,0 0 0,0 0 0,-1 1 0,0 1 0,0-1 0,0 1 0,0 0 0,-1 1 0,0 0 0,1 1 0,-3-1-6,8 3-87,0-1 0,0 1 1,0 0-1,0 0 0,0 0 1,0 0-1,0 1 1,0-1-1,0 1 0,-1 0 87,2 0-582,0-1 1,1 1-1,-1 0 0,0 0 0,1 0 0,-1 0 0,1 0 0,0 0 1,-1 1-1,1-1 0,-1 1 582,-2 3-3110</inkml:trace>
</inkml:ink>
</file>

<file path=ppt/ink/ink1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35:09.850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18 31 4105,'-10'-7'2360,"3"2"-63,7 2-1017,1-2-368,-1 5-464,2-2-208,0 0-192,1 0 113,1 1-362,-1-1-2143,2 0 728</inkml:trace>
</inkml:ink>
</file>

<file path=ppt/ink/ink1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35:11.081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1 744,'7'19'5056,"-2"9"-2549,0 8-1915,-3-21-520,0-1 56,1 0 1,0 1 0,1-1-1,0 0 1,3 6-129,-1-16 626,-1-11-15,6-25 283,-5 9-763,33-79 228,-26 84-263,-8 18 64,-2 13 196,-4-10-342,1 0-1,0 0 1,0 0 0,0 0 0,1 0 0,-1-1-1,1 1 1,-1 0 0,1 0 0,0 0 0,0-1-1,0 1 1,1 0-14,-1-1 21,1-1-1,0 0 1,0 1 0,1-1-1,-1 0 1,0 0-1,0 0 1,1 0 0,-1 0-1,0-1 1,1 1-1,-1-1 1,0 1 0,1-1-1,-1 0 1,1 0-1,-1 0 1,1 0 0,-1-1-21,8 2 45,-1-2 1,0 1 0,0-1 0,0-1 0,0 0 0,-1 0-1,1-1 1,0 0 0,-1 0 0,0-1 0,1 0-46,-7 3 5,2-2 75,0 1 0,0 0 0,0 0 0,1 1 0,-1-1 0,0 1 0,1 0-80,-4 1 26,0 0-1,0 0 0,0 0 0,-1 0 0,1 0 1,0 0-1,0 0 0,0 0 0,-1 0 0,1 1 0,0-1 1,0 0-1,-1 1 0,1-1 0,0 0 0,0 1 0,-1-1 1,1 1-1,-1-1 0,1 1 0,0 0 0,-1-1 1,1 1-1,-1 0 0,1-1 0,-1 1 0,0 0 0,1-1 1,-1 1-1,0 0 0,1 0 0,-1-1 0,0 1 0,0 0 1,0 0-1,0 0 0,1-1 0,-1 1 0,0 0 0,-1 0 1,1 0-1,0-1 0,0 1-25,-1 34 489,0-28-468,0-1 0,1 1 0,0 0 0,0-1 0,1 1 0,-1-1 1,2 1-1,-1-1 0,2 5-21,-3-11-9,0 1 0,0-1 0,0 1 0,1-1 0,-1 0 0,0 1 0,0-1 0,1 1 0,-1-1 0,0 0 0,0 1 0,1-1 0,-1 0 0,0 1 0,1-1 0,-1 0 0,1 0 0,-1 1 0,0-1 0,1 0 0,-1 0 0,1 0 0,-1 1 0,1-1 9,9-4-4050,-4 2 1173,7-3-868</inkml:trace>
</inkml:ink>
</file>

<file path=ppt/ink/ink1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35:11.444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23 110 3257,'-2'1'435,"1"0"0,-1 0 0,1 0-1,-1 0 1,1 1 0,-1-1 0,1 0 0,0 1 0,0-1 0,0 1 0,0-1 0,0 1 0,0 0 0,0-1 0,0 1 0,1 0 0,-1 0 0,1-1 0,-1 1 0,1 1-435,1 0 47,0 0 1,0 0-1,0-1 1,1 1-1,-1-1 1,1 1 0,0-1-1,0 1 1,0-1-1,0 0 1,0 0-1,0 0 1,0 0-1,1 0 1,-1-1 0,1 1-1,2 0-47,52 35 85,-53-35-69,0 0-1,0 0 0,1-1 1,-1 0-1,0 0 0,0 0 1,1 0-1,-1 0 0,1-1 1,-1 0-1,0 0 0,1 0 1,-1-1-1,1 1 0,-1-1 1,0 0-1,1 0 0,-1-1 1,0 1-1,1-1-15,5-2 73,-6 3-8,0 0-1,0-1 0,0 0 0,0 1 1,0-2-1,0 1 0,0 0 0,-1-1 1,1 1-1,-1-1 0,0 0 0,0-1 1,0 1-1,0 0 0,0-1 0,-1 1 1,1-1-1,-1 0 0,1-3-64,2-5-21,-2 0 0,0-1-1,0 1 1,-1-1 0,-1 1-1,0-1 22,9-50-5051,-5 52 1909</inkml:trace>
</inkml:ink>
</file>

<file path=ppt/ink/ink1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35:12.088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61 1792,'33'53'1666,"-25"-30"1144,-5-16 1425,5-17-2299,13-28-1497,-11 20-343,1 1 0,0 0-1,11-12-95,-10 19 119,-11 9-112,-1 1-1,0 0 1,0 0 0,0-1 0,0 1-1,0 0 1,1 0 0,-1 0-1,0-1 1,0 1 0,0 0-1,1 0 1,-1 0 0,0 0-1,0 0 1,0-1 0,1 1 0,-1 0-1,0 0 1,0 0 0,1 0-1,-1 0 1,0 0 0,0 0-1,1 0 1,-1 0 0,0 0-1,0 0 1,1 0 0,-1 0 0,0 0-1,0 0 1,1 0 0,-1 0-1,0 0 1,0 0 0,1 1-1,-1-1 1,0 0 0,0 0-1,0 0 1,1 0 0,-1 0 0,0 1-1,0-1 1,0 0 0,1 0-1,-1 0 1,0 1 0,0-1-1,0 0 1,0 0 0,0 0-1,0 1 1,0-1 0,1 0-1,-1 0 1,0 1 0,0-1 0,0 0-7,-4 18 389,2-15-395,1 0 0,0 0 0,1 1-1,-1-1 1,0 0 0,1 1 0,0 2 6,0-6 6,0 1 0,0 0 0,1 0 0,-1-1 0,0 1 0,0-1 0,1 1 0,-1 0 0,0-1 0,1 1 0,-1-1 0,1 1 0,-1 0 0,1-1 0,-1 1 0,1-1 0,-1 0 0,1 1 1,-1-1-1,1 1 0,0-1 0,-1 0 0,1 0 0,-1 1 0,1-1 0,0 0 0,0 0 0,-1 0 0,1 1 0,0-1 0,-1 0 0,1 0 0,0 0 0,-1 0 0,1-1 0,0 1 0,0 0 0,-1 0 0,1 0-6,13-2 90,-1-1 0,0 0 0,0 0 0,-1-2 0,2 0-90,-2 1 62,23-15 291,-33 18-308,0-1 1,-1 1 0,1 0 0,0 0 0,0-1 0,0 1 0,0 1-1,0-1 1,0 0 0,0 0 0,0 1 0,1-1 0,-1 1 0,0 0-1,0-1 1,0 1 0,1 0 0,-1 0 0,0 1 0,1-1-46,-2 0 28,-1 1 1,1 0 0,0-1 0,0 1-1,0 0 1,0 0 0,-1-1-1,1 1 1,0 0 0,-1 0-1,1 0 1,0 0 0,-1 0-1,1 0 1,-1 0 0,0 0 0,1 0-1,-1 0 1,0 0 0,0 0-1,0 1-28,3 26 278,-2-18-197,0 8-18,1 0-1,0 0 1,2 0-1,1 1-62,-4-15-36,0 0-1,0-1 0,0 1 0,1 0 0,0 0 1,0 0-1,0-1 0,0 1 0,1-1 0,-1 0 1,1 0-1,0 0 0,-1 0 0,2 0 0,-1 0 1,0-1-1,0 0 0,1 1 0,0-1 0,-1-1 1,1 1 36,8-2-4511,-11-2 1240</inkml:trace>
</inkml:ink>
</file>

<file path=ppt/ink/ink1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35:13.001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168 27 1000,'1'-1'487,"0"0"0,0 0 0,0 1 0,0-1 0,0 0 0,-1 0 0,1-1-1,0 1 1,-1 0 0,1 0 0,-1 0 0,1 0 0,-1 0 0,1-2-487,-1 3 90,0 0-1,0-1 1,0 1 0,-1-1-1,1 1 1,0 0 0,0-1-1,0 1 1,0 0 0,0-1 0,-1 1-1,1 0 1,0-1 0,0 1-1,-1 0 1,1 0 0,0-1 0,0 1-1,-1 0 1,1 0 0,0-1-1,-1 1 1,1 0 0,0 0 0,-1 0-1,1 0 1,0-1 0,-1 1-1,1 0 1,-1 0-90,-4-1 81,1 1 1,-1 0-1,0 0 0,0 0 1,1 0-1,-1 1 0,0 0 0,-2 0-81,-54 16 270,57-16-239,1 0 0,-1 0 1,1 1-1,0 0 1,0-1-1,0 1 0,-1 0 1,2 1-1,-1-1 0,0 0 1,-2 3-32,4-3 10,0-1 1,0 1-1,0-1 1,0 1-1,0-1 1,1 1-1,-1 0 0,0-1 1,1 1-1,0 0 1,-1-1-1,1 1 1,0 0-1,0 0 1,0 0-1,0-1 1,0 2-11,1 0-1,-1 0 0,1 0 0,1 0 0,-1 0 1,0 0-1,1 0 0,-1-1 0,1 1 0,0 0 0,0-1 1,0 1-1,0-1 0,0 0 0,0 0 0,1 0 0,-1 0 1,1 0-1,0 0 0,-1-1 0,1 0 0,2 1 1,11 5-18,1-1 1,0-1-1,11 1 18,-17-4 9,0 0 1,0 1-1,0 0 1,0 1-1,-1 0 1,0 1-1,0 0 1,0 1-1,6 4-9,-16-10 10,1 1-1,0 0 0,0-1 1,-1 1-1,1 0 0,0-1 1,-1 1-1,1 0 0,-1 0 1,1 0-1,-1-1 0,1 1 1,-1 0-1,0 0 0,1 0 1,-1 0-1,0 0 0,0 0 1,0 0-1,0 0 0,0 0 1,0 0-1,0 0 0,0 0 1,0 0-1,0 0 0,0-1 1,0 1-1,-1 0 0,1 0 1,0 0-1,-1 0 0,1 0 1,-1 0-1,1 0 0,-1-1 1,1 1-1,-1 0 0,0 0 1,1-1-1,-1 1 0,0-1 1,0 1-1,0 0-9,-4 3 94,0 0 1,0 0-1,0-1 0,-1 0 0,1 0 0,-2 0-94,-6 3 224,0-2 0,0 0 0,0 0-1,-1-1 1,1-1 0,-9 1-224,-23 0 344,-16-3-344,60 0-13,1 0-134,0 0-1,-1 0 1,1 0-1,0 0 1,0 0-1,0-1 1,0 1-1,0 0 1,0 0-1,0 0 1,0-1-1,0 1 1,0 0-1,0 0 1,0 0-1,0 0 1,0-1-1,0 1 1,0 0-1,0 0 1,0 0-1,0-1 1,0 1-1,0 0 0,0 0 1,0 0-1,0 0 1,0-1-1,0 1 1,0 0-1,1 0 1,-1 0-1,0 0 1,0-1-1,0 1 1,0 0-1,0 0 1,1 0 147,2-3-3017</inkml:trace>
</inkml:ink>
</file>

<file path=ppt/ink/ink1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35:13.611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98 1920,'9'-9'3016,"-9"9"-2901,0 0 0,0-1 0,0 1 0,0 0 0,1-1 0,-1 1 0,0 0 0,0 0 0,0-1 0,0 1 0,1 0 0,-1-1 0,0 1 0,0 0 0,0 0 0,1-1 1,-1 1-1,0 0 0,1 0 0,-1 0 0,0 0 0,0-1 0,1 1 0,-1 0 0,0 0 0,1 0 0,-1 0 0,0 0 0,1 0 0,-1 0 0,0 0 0,1 0 0,-1 0 0,0 0 0,1 0 0,-1 0 0,0 0 0,1 0 1,-1 0-1,0 0 0,1 0 0,-1 0 0,0 1 0,1-1 0,-1 0 0,0 0 0,0 0 0,1 0 0,-1 1 0,0-1 0,0 0 0,1 0 0,-1 1 0,0-1 0,0 0 0,0 1 0,1-1 0,-1 0 0,0 0 0,0 1 0,0-1 1,0 0-1,0 1 0,0-1-115,12 20 254,-2 1 0,-1 0 1,6 20-255,-12-33 51,1 5-15,0 0 0,-1 0 0,-1 1 0,0-1-1,-1 1 1,0-1 0,-1 1 0,-1 0 0,0 2-36,-1 3 43,2 0 0,1 16-43,-2-29 112,-3-15-43,-9-28-14,-4-19-19,15 50-28,1 1 0,0-1 0,1 0 0,-1 1 0,1-1 0,0 0 0,0 1 0,1-1 1,0 0-1,0 1 0,0-1 0,1 1 0,0-2-8,2-8 35,1-5 1,1 1 1,1 1-1,0-1 1,2 1-1,0 1 1,0 0-1,3-1-36,-7 11 11,0 0 0,0 1 0,1 0-1,0 0 1,0 0 0,1 1-1,-1-1 1,4 0-11,-5 3 7,-1 1 0,1 0 0,-1 0 0,1 0 0,0 0 0,-1 1 0,1 0 0,0 0 1,0 0-1,0 1 0,0 0 0,0 0 0,0 0 0,2 1-7,-5-1 10,0 0 0,0 0 0,0 1 1,0-1-1,0 1 0,0 0 0,0-1 0,0 1 1,0 0-1,0 0 0,-1 0 0,1 0 0,0 1 1,-1-1-1,1 0 0,-1 1 0,1-1 1,-1 1-1,0-1 0,0 1 0,0 0 0,1 0 1,-2-1-1,1 1 0,0 0 0,0 0 0,-1 0 1,1 0-1,-1 0 0,1 0 0,-1 0 0,0 0 1,0 0-1,0 0 0,0 0 0,0 0 1,0 0-1,-1 2-10,0 4 30,0-1 0,-1 1 0,0-1 0,0 1 0,-1-1 0,0 0 0,0 0 0,-1 0 1,-4 6-31,1-4 25,0 0 0,-1 0 1,0-1-1,-1 0 1,0 0-1,0-1 1,0 0-1,-6 3-25,-4 0-234,0 0 0,-1-1-1,0-1 1,-4 0 234,38-14-7135,-4 3 3284</inkml:trace>
</inkml:ink>
</file>

<file path=ppt/ink/ink1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35:14.068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91 2537,'12'8'4041,"14"-6"-2657,-16-2-1168,9 1 103,-1-2 1,1 0-1,-1-1 1,0-1-1,14-4-319,-22 4 135,1 0 154,-1 0 0,0-1-1,0 0 1,2-2-289,-9 4 111,-1 0-1,1 1 0,-1-1 1,1 0-1,-1 0 0,0 0 1,0 0-1,0-1 0,0 1 1,0-1-1,0 1 0,-1-1 1,1 1-1,-1-1 0,0 0 1,1-3-111,-2 6 43,1-1 0,-1 1 0,0-1 0,0 0 0,0 1 0,0-1 0,0 0 0,0 1 0,0-1 0,0 0 0,0 1 0,0-1 1,0 0-1,0 1 0,0-1 0,0 0 0,0 1 0,-1-1 0,1 0 0,0 1 0,-1-1 0,1 1 0,0-1 0,-1 1 0,1-1 0,-1 1 0,1-1-43,-1 0 31,0 1 0,0-1 0,-1 0-1,1 1 1,0-1 0,0 1-1,0 0 1,-1-1 0,1 1 0,0 0-1,-1 0 1,1 0 0,0 0-1,-1 0-30,-4 0 10,0 0-1,0 1 0,0 0 1,0 0-1,0 1 0,1 0 0,-2 0-9,-3 2 1,1 1 0,0 0 0,0 0 0,0 1 0,0 0 0,1 0 0,0 1-1,-5 6 0,10-11-3,1 1-1,0 0 0,-1-1 0,1 1 0,0 0 1,0 0-1,1 1 0,-1-1 0,1 0 0,-1 0 1,1 1-1,0-1 0,0 1 0,1-1 0,-1 1 1,1-1-1,0 1 0,0 0 0,0-1 0,0 1 1,0-1-1,1 1 0,0-1 0,-1 1 1,1-1-1,1 1 0,-1-1 0,0 0 0,1 0 1,0 1-1,0-1 4,0 1 4,1-1 1,-1 1 0,1-1-1,0 0 1,0 0-1,0 0 1,1 0 0,-1-1-1,0 1 1,1-1 0,0 0-1,0 0 1,0 0-1,-1-1 1,2 1 0,-1-1-1,0 0 1,0 0 0,0 0-1,3 0-4,0-1-229,0 0 1,0 0-1,-1 0 0,1-1 0,5-1 229,32-12-4544,-27 9 1275</inkml:trace>
</inkml:ink>
</file>

<file path=ppt/ink/ink1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35:14.452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0 129 1528,'3'-1'621,"1"0"0,-1-1 0,0 2-1,0-1 1,0 0 0,1 0 0,-1 1 0,1 0-621,14-3 619,-1 0-94,-1 0 0,0-1 1,0-1-1,0-1 1,11-6-526,-18 8 380,0-1 0,-1 0 0,1-1 0,3-4-380,-9 8 134,0-1 0,0 0-1,0 0 1,0 0 0,-1-1 0,1 1 0,-1-1-1,0 1 1,0-1 0,0 0 0,-1 0 0,1-1-134,-2 5 30,0 0 0,1-1 0,-1 1 0,0 0 0,0-1 0,0 1 0,0-1 0,0 1 0,0 0 0,-1-1 0,1 1 0,0-1 0,0 1 0,0 0 0,0-1 0,0 1 0,-1 0 0,1-1 0,0 1 0,0 0 0,0-1 0,-1 1 0,1 0 0,0 0 0,0-1 0,-1 1 0,1 0 0,0 0 0,-1-1 0,1 1 0,0 0 0,-1 0 0,1 0 0,0 0 0,-1 0 0,1-1 0,-1 1 0,1 0 0,0 0 0,-1 0 0,1 0 0,-1 0 0,1 0 0,0 0 0,-1 0 0,1 0 0,-1 1-30,-20 1 144,21-2-139,-9 1 3,1 1 0,-1 1 0,1-1 0,0 1 0,0 1 0,-7 3-8,-3 2 8,11-7-8,1 1 0,-1 1 1,1-1-1,-1 1 0,1 1 1,0-1-1,1 1 1,-1 0-1,1 0 0,0 0 1,-2 4-1,6-7-3,0-1 0,-1 1 0,1 0 0,1 0 0,-1 0 0,0 0 0,0 0 0,1 0 0,-1 0 0,1 0 0,0 1 0,0-1 0,-1 0 0,1 0 0,1 0 0,-1 0-1,0 0 1,0 1 0,1-1 0,-1 0 0,1 0 0,0 0 0,0 0 0,-1 0 0,1 0 0,1-1 0,-1 1 0,0 0 0,0 0 0,1-1 0,-1 1 0,1-1 0,-1 1 0,1-1 0,1 1 3,3 3 15,-1 0 1,2-1-1,-1 0 0,0 0 0,1-1 0,0 0 0,0 0 0,0-1 0,0 1 0,2-1-15,-4-1-252,1 0 1,-1 0-1,0 0 0,1-1 0,-1 0 1,0 0-1,1-1 0,-1 1 0,0-1 0,1 0 1,-1 0-1,0-1 0,0 0 0,3-1 252,11-8-2912,3-1-605</inkml:trace>
</inkml:ink>
</file>

<file path=ppt/ink/ink1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35:15.091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59 206 2825,'0'-1'219,"-1"1"1,1 0 0,0-1 0,-1 1 0,1 0-1,0 0 1,-1 0 0,1-1 0,-1 1 0,1 0-1,0 0 1,-1 0 0,1 0 0,-1-1 0,1 1-1,-1 0 1,1 0 0,-1 0 0,1 0 0,0 0-1,-1 0 1,1 0 0,-1 1 0,1-1 0,-1 0-1,1 0 1,0 0 0,-1 0 0,1 0 0,-1 1-220,-11 10 1445,-4 18-1796,12-20 348,1-1 0,1 1 1,0 0-1,0 0 0,0 4 3,1-4-3,0-8 1,1 0 1,0 0-1,0 0 1,-1 0 0,1 0-1,0 1 1,0-1-1,0 0 1,0 0 0,0 0-1,1 0 1,-1 0-1,0 0 1,0 0 0,1 0-1,-1 0 1,1 0-1,-1 0 1,1 0 0,-1 0-1,1 0 1,-1 0-1,1 0 1,0 0 0,0 0-1,-1-1 1,1 1-1,0 0 1,0-1 0,0 1-1,0 0 1,0-1-1,0 1 1,0-1 0,0 0-1,0 1 1,0-1-1,0 0 1,0 1 0,0-1 1,2-1 100,0 1 1,-1-1-1,1 1 1,-1-1 0,1 0-1,0 0 1,-1 0-1,1 0 1,-1-1-1,0 1 1,1-1 0,-1 0-1,0 1 1,2-3-101,-2 2 73,1-1-1,-1 0 1,1 1-1,-1-1 1,0 0 0,0 0-1,1-2-72,4-6 73,29-50 135,-32 53-154,0-1 0,-1 1 0,0-1 0,-1 0 0,0 0 0,0 0-1,-1 0 1,0-1 0,-1-1-54,3-18 253,0-2 800,-1 1 0,-2-13-1053,0 39 253,-7 17 391,4 11-640,1 1-1,2 0 0,0 0 1,2 0-1,4 24-3,-4-39-2,0 1 0,1-1 0,0 0 0,0 0 0,2 0 0,-1-1 0,1 1 0,0-1 0,1 0 0,0-1 0,1 1 0,-1-1 0,2 0 0,-1-1 0,6 5 2,-8-8 16,1 0 0,-1 0 0,1-1 0,-1 0 1,1 0-1,0 0 0,0 0 0,0-1 0,1 0 0,-1-1 1,4 1-17,-5-1-92,0-1 1,0 0 0,0-1-1,0 1 1,0-1 0,0 0-1,0 0 1,0 0 0,0-1-1,-1 0 1,1 0 0,0 0-1,-1 0 1,0-1 0,1 0 91,-4 2-288,0 1 0,0-1 1,0 0-1,0 0 1,0 1-1,-1-1 1,1 0-1,0 0 0,-1 0 1,1 0-1,0 0 1,-1 0-1,1 0 1,-1 0-1,0 0 0,1 0 1,-1 0-1,0 0 1,0-1 287,2-10-3796</inkml:trace>
</inkml:ink>
</file>

<file path=ppt/ink/ink1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35:16.126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191 274 1280,'1'0'225,"-1"-1"0,0 1 0,1 0 0,-1 0-1,0 0 1,0-1 0,0 1 0,1 0 0,-1-1 0,0 1 0,0 0-1,0 0 1,0-1 0,1 1 0,-1 0 0,0-1 0,0 1-1,0 0 1,0-1 0,0 1 0,0 0 0,0-1 0,0 1-1,0 0 1,0-1 0,0 1 0,0 0-225,-7-5 2278,-15 5-1282,14 0-913,1 2-1,0-1 1,0 1 0,0 0 0,0 0-1,0 1 1,0 0 0,0 0-1,-1 2-82,-5 2 128,7-4-65,0 0-1,0 1 1,0 0 0,1 0 0,-1 0-1,1 1 1,0 0 0,0 0-1,1 0 1,-1 1 0,1-1-1,0 1 1,1 0 0,-2 4-63,4-9-2,1 0 0,-1 0 1,0 1-1,1-1 0,-1 0 0,1 1 1,-1-1-1,1 0 0,0 1 1,0-1-1,-1 1 0,1-1 0,0 1 1,0-1-1,1 0 0,-1 1 1,0-1-1,0 1 0,1-1 1,-1 0-1,1 1 0,-1-1 0,1 0 1,-1 1-1,2 0 2,-1 0-5,1-1 0,0 1 0,0 0 0,0-1 0,0 0 0,0 1 0,0-1 0,0 0 0,1 0 0,-1 0 0,0 0 0,1-1 0,-1 1 0,1 0 5,7 1-11,0-1 0,0 0 0,0-1 0,0 1 0,0-2 0,10-1 11,-11 1 2,0-1 0,-1 0-1,1 0 1,0-1 0,-1-1 0,1 1 0,-1-1-1,0-1 1,0 1 0,2-4-2,-4 4 13,-2 0 0,1-1 0,0 0 0,-1 0 0,0 0 0,0 0 0,-1 0 0,1-1 0,-1 0 0,0 0 0,-1 0 0,0 0 0,1 0 0,0-6-13,3-26 236,-1 1 0,-2-1 0,-2 0 0,-1 0 1,-3-3-237,3 31 107,0 2 25,0 2 31,0 0-1,0 0 1,-1 0 0,0 0 0,0 0-1,0 0 1,-1-1-163,2 7 12,0 0-1,0 0 1,0 0-1,0 0 1,0 0-1,0 0 1,0 0-1,0 0 1,0 0 0,0 1-1,-1-1 1,1 0-1,0 0 1,0 0-1,0 0 1,0 0-1,0 0 1,0 0-1,0 0 1,0 0-1,0 0 1,0 0 0,0 1-1,0-1 1,0 0-1,0 0 1,-1 0-1,1 0 1,0 0-1,0 0 1,0 0-1,0 0 1,0 0-1,0 0 1,0 0 0,0 0-1,0 0 1,-1 0-1,1 0 1,0 0-1,0 0 1,0 0-1,0 0 1,0 0-1,0 0 1,0 0-1,0 0 1,-1 0 0,1 0-1,0 0 1,0 0-1,0 0 1,0 0-1,0-1 1,0 1-1,0 0 1,0 0-1,0 0 1,0 0-1,0 0 1,0 0 0,-1 0-1,1 0 1,0 0-1,0 0 1,0-1-12,-3 15 121,-2 30-80,2 1 0,2 7-41,1-24 19,-1-8-4,0 16 25,4 31-40,-2-58-3,0-1 0,0 1 0,1 0-1,0-1 1,1 0 0,0 1 0,0-1 0,1 0-1,-1-1 1,3 3 3,-5-8-216,1-1-1,-1 1 1,1 0 0,0-1-1,0 0 1,-1 1 0,1-1-1,0 0 1,0 0 0,0 0 0,0 0-1,0 0 1,0-1 0,0 1-1,1-1 1,-1 1 0,0-1-1,0 0 1,0 1 0,1-1-1,-1 0 1,0-1 0,0 1-1,2-1 217,19-3-3224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16:30.672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237 31 1392,'1'0'305,"0"-1"0,-1 1-1,1-1 1,-1 1 0,1-1-1,-1 1 1,0-1 0,1 1-1,-1-1 1,1 0 0,-1 1-1,0-1 1,0 0 0,1 1-1,-1-1 1,0 0-1,0 1 1,0-1 0,0 0-1,0 1 1,0-1 0,0 0-1,0 0 1,0 1 0,0-1-305,0 0 143,-1 0 0,1 1 0,-1-1 0,1 0 0,-1 1 0,1-1 0,-1 0 0,0 1 0,1-1 0,-1 1 0,0-1 0,1 1 0,-1-1 0,0 1 0,0 0 0,1-1 0,-1 1 0,0 0-143,-2-1 83,0 0 0,-1 0 0,1 1 0,0-1 0,0 1 0,0 0 0,0 0 0,-1 0 0,1 0 0,0 1 0,-2 0-83,-2 1 18,1 0-1,-1 1 1,1-1-1,0 2 1,-1-1-1,2 1 1,-1 0-1,0 0 1,1 0-1,-1 1 1,1 0-18,-7 6 23,-1 0-8,1 1 1,1 0-1,0 0 1,1 1-1,0 0 0,-3 7-15,4-8 3,7-8-9,-1 0 1,1 0-1,0 0 1,0 0 0,1 0-1,-1 0 1,1 1-1,0-1 1,0 0 0,1 1-1,-1-1 1,1 1-1,0-1 1,0 1 0,0-1-1,0 0 1,1 1-1,0 1 6,0-3-3,0-1 0,0 1 0,0-1 0,1 0 0,-1 1 0,0-1 0,1 0 0,-1 0 0,1 0-1,0 0 1,0 0 0,0 0 0,0-1 0,0 1 0,0 0 0,0-1 0,1 0 0,-1 0 0,0 1 0,1-1 0,-1-1-1,1 1 1,-1 0 0,1 0 0,-1-1 0,1 0 0,0 1 0,-1-1 0,1 0 0,0 0 0,-1-1 0,1 1 3,6-1 17,0 0 0,0-1 0,-1 0 1,1-1-1,0 0 0,-1 0 0,0-1 0,0 0 1,0 0-1,0-1 0,0 0 0,-1 0 0,0-1 1,0 0-1,0-1-17,1-1 99,0 0-1,0-1 1,-1 0 0,-1 0 0,1-1-1,-1 1 1,-1-2 0,0 1-1,-1 0 1,0-1 0,3-9-99,-6 16 43,-1 1 1,1-1-1,-1 1 1,0-1-1,0 1 1,0-1-1,-1 1 0,1-1 1,-1 1-1,0-1 1,1 1-1,-2 0 1,1-1-1,0 1 0,-1 0 1,-1-3-44,3 6 2,0 0 1,0 0 0,0 0-1,0 0 1,0-1-1,0 1 1,0 0 0,0 0-1,0 0 1,0 0 0,0-1-1,0 1 1,0 0-1,-1 0 1,1 0 0,0 0-1,0 0 1,0 0-1,0-1 1,0 1 0,0 0-1,0 0 1,-1 0-1,1 0 1,0 0 0,0 0-1,0 0 1,0 0 0,0 0-1,-1 0 1,1 0-1,0 0 1,0-1 0,0 1-1,0 0 1,-1 0-1,1 0 1,0 0 0,0 1-1,0-1 1,0 0 0,-1 0-1,1 0 1,0 0-1,0 0 1,0 0-3,-4 10 76,2 25 28,2-20-57,2 1 0,0-1 0,1 0 0,0 0 0,1-1 1,1 3-48,-2-11 36,1 0 1,-1 0-1,1 0 1,0 0-1,0-1 1,1 1-1,-1-1 1,1-1-1,0 1 1,1 0-1,-1-1 1,1 0-1,0-1 1,0 1-1,0-1 1,0 0-1,1-1 1,-1 1-1,1-1 1,0 0-1,2-1-36,-3 1 30,1-1 0,-1 0 1,1-1-1,-1 1 0,1-1 0,-1-1 0,1 1 0,-1-1 0,0 0 1,1-1-1,-1 1 0,0-1 0,0-1 0,0 1 0,0-1 0,0 0 1,0 0-1,-1-1 0,1 1 0,-1-1 0,0 0 0,4-5-30,-7 6-115,0 1-1,-1-1 0,1 1 1,-1-1-1,1 0 1,-1 0-1,0 1 0,0-1 1,0 0-1,0 0 1,-1 0-1,1-3 116,1-24-6825,-3 20 3312</inkml:trace>
</inkml:ink>
</file>

<file path=ppt/ink/ink1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35:16.516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20 44 2369,'-14'1'2590,"14"-1"-2416,0 0 0,0 0 0,0 0-1,-1 0 1,1 0 0,0 0 0,0 0-1,-1 0 1,1 0 0,0 0 0,0 0-1,0 0 1,0 0 0,-1 0 0,1-1-1,0 1 1,0 0 0,0 0 0,-1 0-1,1 0 1,0 0 0,0-1 0,0 1-1,0 0 1,0 0 0,0 0 0,-1 0-1,1-1 1,0 1 0,0 0 0,0 0-1,0 0 1,0-1 0,0 1 0,0 0-1,0 0-173,0-1 810,2 4-638,-1-1-1,0 0 1,1 1-1,-1-1 1,0 0 0,0 1-1,0 0 1,-1-1 0,1 1-1,-1 1-171,1-2 115,2 9-98,1 0 0,0 0 1,1 0-1,3 6-17,-2-7 7,-5-7-5,1 0 0,0 0 0,0-1 0,1 1 0,-1-1 0,1 1 0,-1-1 0,1 0 0,0 0 0,-1 0 1,1 0-1,0 0 0,0-1 0,0 0 0,1 1 0,-1-1 0,0 0 0,1 0 0,-1-1 0,0 1 0,1-1 0,-1 0 0,4 0-2,-4 1 2,0-1 17,0 0 0,0 0 0,0 0 0,0 0 0,0 0 1,1-1-1,-1 1 0,0-1 0,0 0 0,0 0 0,-1 0 0,1 0 0,0-1 0,0 1 0,-1-1 0,1 0 0,0 0 0,-1 0-19,0 1 40,-1-1 1,0 1-1,1-1 1,-1 1-1,0-1 1,0 0-1,0 0 1,0 0-1,0 1 1,0-1-1,-1 0 1,1 0-1,-1 0 1,1 0-1,-1 0 1,0 0-1,0 0 0,0 0 1,0 0-1,0-1 1,0 1-1,0 0 1,-1 0-1,1 0 1,-1 0-1,0-1-40,-2-6 96,-1 1 0,0 0 0,0 0-1,-1 1 1,0-1 0,0 1 0,-1 0 0,0 0-96,1 3-75,1-1 1,0 1 0,-1 0 0,0 0 0,0 1 0,0-1 0,0 1-1,-1 0 1,1 1 0,-1-1 0,-5-1 74,10 4-1427,1 0-864,0 0-898,3 0-605</inkml:trace>
</inkml:ink>
</file>

<file path=ppt/ink/ink1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35:17.079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71 1504,'0'9'8840,"5"2"-6204,10 11-4156,-10-16 2343,0 2-814,1 0-1,-1-1 1,2 0 0,-1 0 0,1-1 0,3 3-9,2 1 17,-9-8 14,0 1 0,0-1 0,0 0 0,0 0 0,1 0 0,-1 0 0,1 0 0,0-1 0,-1 0 0,1 0 0,0 0 0,0 0 0,0 0 0,0-1 0,0 0 0,0 0 0,2 0-31,1 0 168,0-1-1,-1-1 1,1 1 0,0-1 0,-1 0-1,0-1 1,0 1 0,2-2-168,8-9 640,-12 8 1059,-5 5-1700,1 1 0,-1-1 0,1 0 0,-1 1 0,1-1 0,-1 1 0,1 0 0,0-1 0,-1 1 1,1-1-1,0 1 0,0-1 0,-1 1 0,1 0 0,0-1 0,0 1 0,0 0 0,0-1 0,-1 1 0,1 0 0,0-1 0,0 1 0,1 0 0,-1-1 0,0 1 1,0-1-1,0 1 1,1 0-1,-1 0 0,1 0 0,0 0 0,-1 0-1,1 0 1,0 0 0,0 0 0,0-1 0,0 1 0,0 0 0,0-1 0,0 1 0,0-1 0,0 1 0,0-1 1,5 3 8,0-1 1,1 1-1,0-2 1,-1 1-1,1-1 0,2 0-8,39 2 59,-46-3-47,0 0 0,0-1 0,1 1 0,-1 0 0,0-1 0,0 0 0,0 1 0,0-1 0,0 0 0,0 0 0,0 0 0,0-1 1,0 1-1,0 0 0,-1-1 0,1 1 0,0-1 0,-1 1 0,1-1 0,-1 0 0,1-1-12,2-4 48,0 1 0,-1-1 1,0 0-1,-1 0 0,1-3-48,1-2 51,0 2-22,-1 1 0,0-1 0,-1 0 1,0 0-1,0 0 0,-1 0 0,-1-1-29,1 9-10,-1 0 0,0 0-1,0 0 1,0 0 0,-1 0 0,1 0 0,0 0 0,-1 0 0,0 0 0,1 0 0,-1 0 0,0 1 0,0-1-1,0 0 1,0 0 0,0 1 0,0-1 0,0 0 0,-1 1 0,1-1 0,-1 1 0,1 0 0,-1 0 0,1-1-1,-1 1 1,0 0 0,0 0 0,1 0 0,-1 1 0,0-1 0,0 0 0,0 1 0,0-1 0,0 1 0,0 0-1,0-1 1,0 1 0,-1 0 10,-9 0-1521,0 0-1,0 1 0,-10 1 1522,19-1-2963,5 0-222</inkml:trace>
</inkml:ink>
</file>

<file path=ppt/ink/ink1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35:17.594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2 312,'16'15'3931,"-7"-7"-2892,-1 1 0,0-1 0,6 10-1039,21 30 590,-33-46-487,-1 0 1,1 0 0,-1 0 0,0 0-1,0 0 1,0 1 0,0-1 0,0 0-1,0 1 1,-1-1 0,1 0 0,-1 1-1,0-1 1,1 0 0,-1 1 0,0-1-1,-1 3-103,1 3 856,0-7-427,0-1-73,21-14 2558,-3-3-2463,0 0 1,-1-1-1,0-3-451,-3 4 141,-1 2 7,17-15 182,-29 28-308,1 1 0,-1 0 0,1 0 1,0 0-1,-1 1 0,1-1 0,0 0 0,0 1 0,-1-1 0,1 1 0,0-1 0,0 1 0,0 0 1,0 0-1,-1 0 0,1 0 0,0 0-22,-1 0 21,0 1 0,0-1 1,0 0-1,0 1 0,0-1 0,0 1 1,0-1-1,0 1 0,0-1 0,-1 1 0,1 0 1,0-1-1,0 1 0,-1 0 0,1 0 1,0 0-1,-1-1 0,1 1 0,-1 0 1,1 0-1,-1 0 0,1 0 0,-1 0 1,0 0-1,0 0 0,1 0 0,-1 0 0,0 0 1,0 0-1,0 1-21,1 38 351,-1-27-242,0-11-100,0 13 40,0 1 1,2-1-1,0 1 0,1-1 0,2 7-49,-4-18-1,0-1 1,1 1-1,-1 0 1,1-1-1,0 1 1,0-1-1,0 1 1,1-1-1,-1 0 1,1 0-1,0 0 1,0 0-1,0-1 1,0 1-1,0-1 1,0 1-1,1-1 1,-1 0-1,1-1 1,0 1-1,-1-1 1,1 1-1,1-1 1,4 1-18,1 0-1,-1 0 0,0-1 1,1 0-1,-1-1 0,1 0 1,-1-1-1,0 0 0,4-1 19,-3 0-915,-1 0 0,0-1 0,0 0 0,0-1 0,7-4 915,10-7-3292</inkml:trace>
</inkml:ink>
</file>

<file path=ppt/ink/ink1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35:19.723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141 0 1208,'10'1'7130,"-18"1"-3921,-10 3-2856,6 0-305,0 0 0,0 1 1,1 0-1,-8 5-48,6-2 23,10-7-18,0 0-1,0 0 1,-1 0-1,1 1 1,1 0 0,-1 0-1,0 0 1,0 1-5,2-3-2,0 0-1,1 0 1,-1 1 0,0-1 0,1 0-1,-1 0 1,1 1 0,-1-1 0,1 0-1,0 1 1,0-1 0,0 0 0,-1 1-1,1-1 1,0 1 0,1 0 2,-1 0-6,1 0 0,0 1 0,0-1 0,1 0 0,-1 0 0,0 0 0,1 1-1,-1-2 1,1 1 0,0 0 0,-1 0 0,1 0 0,0-1 0,0 1 0,0-1 0,0 0 0,1 1 0,-1-1 0,0 0 0,1 0 6,20 9-36,-1-2 0,23 6 36,-22-7 8,-1 1 0,1 0 0,7 5-8,-29-12 3,0-1 1,0 1-1,0-1 1,0 0-1,0 1 1,0 0-1,-1-1 0,1 1 1,0 0-1,0-1 1,0 1-1,0 0 1,-1 0-1,1 0 1,0 0-1,-1-1 0,1 1 1,-1 0-1,1 0 1,-1 0-1,1 0 1,-1 1-4,0-1 8,0 0 1,-1-1 0,1 1-1,0 0 1,-1-1-1,1 1 1,0 0 0,-1-1-1,1 1 1,-1 0 0,1-1-1,-1 1 1,0-1 0,1 1-1,-1-1 1,1 1 0,-1-1-1,0 0 1,1 1-1,-1-1 1,0 0 0,0 1-1,1-1-8,-8 3 72,0-1-1,0 0 0,0 0 0,0 0 1,-2-1-72,-166 22 617,166-21-486,5-2-356,7-1-3975,3-1 1499</inkml:trace>
</inkml:ink>
</file>

<file path=ppt/ink/ink1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35:20.084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44 52 2929,'0'-3'360,"0"0"1,0 1 0,-1-1-1,2 1 1,-1-1 0,0 0-1,0 1 1,1-1 0,-1 1-1,1-1 1,0 1 0,0-1-1,0 1 1,0 0 0,0-1-1,1 1 1,-1 0 0,1 0-1,-1 0 1,1 0-361,-1 1 879,-1 1 33,-1 30 2372,2-6-3115,-1-3-51,1-7-24,-1 1 1,-1 0 0,0 0 0,-1-1 0,-3 10-95,-14 46 241,10-40-215,1 2 0,2-1 0,-3 30-26,9-60-30,-1 0 0,1 0-1,0 0 1,0 0 0,0 0 0,0 0 0,1 0 0,-1 0 0,0 0-1,0 0 1,1 0 0,-1 0 0,0 0 0,1 0 0,-1 0 0,1 0-1,-1 0 1,1 0 0,0 0 0,-1 0 0,1-1 0,0 1 0,0 0-1,-1 0 1,2 0 30,4-4-5658,-3 1 2398</inkml:trace>
</inkml:ink>
</file>

<file path=ppt/ink/ink1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35:20.486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5 62 2433,'-1'-6'8420,"-1"14"-6734,0 17-2232,2-23 546,0 0 0,1-1 0,-1 1 0,0 0 0,1 0 0,-1-1 0,1 1 0,0 0 0,-1-1 0,1 1 0,0-1-1,0 1 1,0-1 0,0 1 0,0-1 0,1 0 0,-1 1 0,1 0 0,4 2 9,0 0 0,0-1-1,1 0 1,-1 0 0,2 1-9,46 16 44,-51-19-6,0-1-1,1 1 1,-1-1 0,0 0 0,0 0-1,1 0 1,-1 0 0,0-1-1,1 1 1,-1-1 0,0 0 0,0 0-1,0 0 1,0 0 0,0 0 0,0-1-1,0 0 1,0 1 0,0-1-1,-1 0 1,1 0 0,-1-1 0,1 1-1,-1 0 1,0-1 0,0 1 0,0-1-1,0 0 1,-1 0 0,1 0-1,-1 0 1,1 0 0,-1 0 0,0 0-1,0 0 1,0 0 0,-1-1 0,1 1-1,-1 0 1,0 0 0,0-1-1,0 1 1,0 0 0,-1-1 0,1 1-1,-1 0 1,0 0 0,0 0 0,0 0-1,0-1 1,0 1 0,-2-1-38,0-1 71,-1 0 0,0 0 1,-1 1-1,1-1 0,-1 1 1,-3-3-72,5 5-9,1 1 1,-1-1 0,1 1-1,-1-1 1,1 1 0,-1 0-1,0 0 1,0 0 0,0 0-1,0 1 1,1-1-1,-1 1 1,0 0 0,0 0-1,-2 0 9,-2 2-806,5 1-3085,2-3 877</inkml:trace>
</inkml:ink>
</file>

<file path=ppt/ink/ink1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35:21.077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0 118 2080,'60'7'5343,"-45"-6"-4866,0 1 1,0 0-1,7 3-477,-19-5 86,0 1 0,0 0 0,0 0-1,0 0 1,0 0 0,0 0 0,-1 1 0,1-1-1,-1 1 1,1 0 0,-1 0 0,1 0 0,-1 0-1,0 0 1,0 0 0,0 1 0,0-1 0,-1 0-1,1 1 1,0 0 0,-1-1 0,0 1 0,0 0-1,1 1-85,0 6 203,-1-1-1,0 1 0,0-1 1,-1 1-1,0-1 0,-2 10-202,1 27 764,2-41-734,0 0 0,1 0 0,-1 0-1,1 0 1,0-1 0,0 1 0,0-1 0,3 5-30,-4-8 17,-1-1 7,0 0 11,-4-25 337,2 16-361,1-1-1,-1 1 1,1-1-1,1 1 1,0-1 0,0 0-1,1-1-10,0-8 13,1 6 11,-1 1 1,2-1 0,0 1 0,0-1 0,1 1 0,1 0 0,0 0-1,0 1 1,1 0 0,1 0 0,0 0 0,0 1 0,1 0 0,6-6-25,-8 10 15,0-1 0,0 1 0,1 0 1,0 0-1,5-2-15,-10 7 21,0-1 0,0 1-1,0 0 1,1-1 0,-1 1 0,0 0 0,1 1-1,-1-1 1,1 0 0,-1 1 0,0-1 0,1 1 0,0 0-1,-1 0 1,1 0 0,-1 0 0,1 0 0,-1 0-1,1 1 1,-1-1 0,2 2-21,-3-2 22,1 1 1,-1 0-1,0 0 0,0 0 1,0 0-1,0 0 0,0 0 0,0 0 1,0 1-1,0-1 0,-1 0 1,1 0-1,0 1 0,-1-1 0,1 1 1,-1-1-1,1 0 0,-1 1 1,0-1-1,1 1 0,-1-1 1,0 1-1,0-1 0,0 1 0,0-1 1,0 1-1,-1-1 0,1 0 1,-1 2-23,0 6 52,-1-1 0,-1 1 0,0 0 0,-1 1-52,2-5 24,-2 6-12,-2-1 1,1 0-1,-2-1 0,1 0 1,-1 1-1,0-2 1,-8 8-13,-6 8-188,13-12 160,6-8-1509,4-4-5043,-1-2 3541</inkml:trace>
</inkml:ink>
</file>

<file path=ppt/ink/ink1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35:21.559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0 101 1424,'3'1'762,"0"0"1,0 0-1,0-1 0,0 0 0,0 1 0,0-1 0,0 0 0,0 0-762,21 0 1116,-18 1-962,7 0 289,1-1 0,-1 0 0,1 0 0,-1-2 0,0 0 0,9-2-443,-10 0 379,0 0-1,-1 0 1,1-2-1,8-5-378,-15 8 142,0 0 1,0 0-1,-1-1 0,1 1 0,-1-1 0,0 0 0,0-1 1,-1 1-1,1 0 0,-1-1 0,2-3-142,-5 7 22,0 1 1,0-1-1,0 0 0,0 1 1,0-1-1,0 1 0,0-1 1,0 1-1,0-1 0,0 1 1,0-1-1,0 1 0,0-1 1,-1 1-1,1-1 0,0 1 1,0 0-1,-1-1 0,1 1 1,0-1-1,0 1 0,-1-1 1,1 1-1,-1 0 0,1-1 1,0 1-1,-1 0 0,1-1 1,-1 1-1,1 0 0,-1 0 1,1 0-1,-1-1 0,1 1 1,-1 0-1,1 0 0,-1 0 1,1 0-1,-1 0 0,1 0 1,-1 0-23,-22-5 54,-5 9-36,-27 12-4,52-16-16,0 1 0,0 0 0,1 0 0,-1 1 0,1-1 0,-1 0 0,1 1 0,-1 0 0,1-1 0,0 1 0,0 0 0,0 0 0,0 0 0,0 1 0,0-1 0,1 0 0,-1 1 0,1-1 0,-1 1 0,1-1 0,0 1 0,0 0 0,0 0 0,0-1 0,1 1 0,-1 0 0,1 0 0,0 1 2,0-1-6,0 0 0,1 1 0,-1-1 0,1 0 0,0 0 0,0 0 0,0 0 0,1 0 0,-1 0 0,1 0 0,-1-1 0,1 1 0,0 0 0,0-1 0,0 1 0,0-1 0,1 0 0,-1 0 0,1 0 0,-1 0 0,1 0 0,1 0 6,15 7-4,1-1 0,0 0 0,0-2 1,0 0-1,15 1 4,-29-6 70,0 0 0,0-1 0,0 0 0,0 0 0,0 0 0,2-1-70,-6 1-120,1 0 0,-1-1-1,1 1 1,-1-1 0,0 0-1,1 0 1,-1 0 0,0 0-1,1-1 121,6-9-3615,-7 7 549</inkml:trace>
</inkml:ink>
</file>

<file path=ppt/ink/ink1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35:22.375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0 1496,'9'4'7978,"-3"6"-5052,-3 21-3168,-2-17 1047,1 12-611,-2-5 66,1-1-1,1 1 1,5 15-260,-7-34 0,1 0-1,-1 0 0,1 0 0,0-1 1,-1 1-1,1 0 0,0 0 0,1-1 1,-1 1-1,0-1 0,0 1 0,0-1 1,1 1-1,-1-1 0,1 0 0,-1 0 1,1 0-1,0 0 0,-1 0 0,1 0 1,0 0-1,0 0 0,0-1 0,0 1 1,-1 0-1,1-1 0,0 0 1,0 0-1,0 1 0,0-1 0,1 0 1,3-1-455,-1 1-1,1-1 0,-1 0 1,1 0-1,-1 0 0,0-1 1,1 0-1,-1 0 0,0 0 1,4-3 455,12-9-2852</inkml:trace>
</inkml:ink>
</file>

<file path=ppt/ink/ink1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35:22.734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24 26 2785,'-12'-8'2048,"4"-1"-112,4 4-495,6 2-193,-2 3-360,0 0-48,2 0-191,-1 0-73,1 0-216,1 1-80,1 1-136,-1 0-64,1-1-56,-1 1-272,1 0-272,-1 0-977,2 1-1175,5 2-201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16:58.144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82 52 1280,'-10'-3'2756,"-16"-6"1080,22 8-3709,1 0 0,-1 1 1,0-1-1,1 1 0,-1 0 0,1 0 0,-1 0 0,0 0 0,1 1 0,-2-1-127,0 3 414,12-1 73,13-2 87,36-6 520,21-7-1094,-38 7 436,-8 0-132,-17 2-162,1 1 1,-1 1 0,0 0 0,0 1-1,1 1 1,-1 0 0,1 1 0,7 2-143,-21-3 22,8 1-148,-6 0-4143,-3-1 1465</inkml:trace>
</inkml:ink>
</file>

<file path=ppt/ink/ink1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35:23.078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7 0 3265,'-7'2'6528,"7"2"-3848,14 13-2907,1-2 712,83 86 344,-94-96-711,0 0-1,0-1 1,0 2 0,-1-1-1,1 0 1,-1 1-1,-1-1 1,3 6-118,-4-9 28,-1-1 1,1 1-1,-1 0 0,1 0 1,-1-1-1,1 1 1,-1 0-1,0 0 0,0 0 1,0 0-1,0-1 0,0 1 1,-1 0-1,1 0 1,0 0-1,-1-1 0,1 1 1,-1 0-1,0-1 0,0 1 1,1 0-1,-1-1 1,0 1-1,0-1 0,-1 1 1,1-1-1,0 1 0,0-1 1,-1 0-1,1 0 1,-2 1-29,-1 2 20,-1-1-1,1-1 1,-1 1 0,0 0 0,0-1 0,0 0 0,-1 0 0,1-1 0,0 1 0,-1-1-1,1 0 1,-4-1-20,1-3-939,6-2-2679,1 2 590</inkml:trace>
</inkml:ink>
</file>

<file path=ppt/ink/ink1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35:24.375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226 115 656,'17'-16'6014,"-16"16"-5865,-1-1 0,0 1 0,0-1 0,1 1 0,-1-1 0,0 1 0,0 0 1,0-1-1,0 1 0,0-1 0,0 1 0,1-1 0,-1 1 0,0-1 0,0 1 0,-1 0 1,1-1-1,0 1 0,0-1 0,0 1 0,0-1 0,0 1 0,0-1 0,0 1 0,-1 0 1,1-1-1,0 1 0,-1-1-149,-1 0 103,0 0 1,0 0 0,0 0-1,-1 0 1,1 1-1,0-1 1,-1 1 0,1-1-1,-1 1 1,1 0 0,-1 0-1,1 0 1,0 0-1,-1 0 1,1 0 0,-1 1-1,1 0 1,0-1-1,-2 2-103,-13 1 170,1 2-1,0 0 0,0 1 0,1 0 0,-13 8-169,18-8 102,0 0 0,1 0 0,-1 1 1,2 1-1,-1-1 0,1 1 0,0 1-102,7-7 0,-1-1-1,1 1 1,0 0-1,-1 0 1,1 0-1,0 0 1,0 0-1,0 0 1,1 0-1,-1 0 1,0 1-1,1-1 1,-1 0-1,1 0 1,0 1-1,0-1 1,0 0-1,0 0 1,0 1 0,0-1-1,1 0 1,-1 0-1,1 1 1,-1-1-1,1 0 1,0 0-1,0 0 1,0 0-1,0 0 1,0 0-1,1 0 1,-1 0-1,1-1 1,-1 1-1,1 0 1,-1-1-1,2 2 1,11 7-5,0 0 0,1-1-1,0 0 1,0-2 0,0 1-1,14 3 6,17 9 74,-8-3 25,-24-11-27,0 0 0,-1 0 0,1 2-1,-1 0 1,-1 0 0,1 1-1,-1 1 1,6 6-72,-17-15 14,0 0-1,0 0 0,0 0 1,0 1-1,-1-1 1,1 0-1,0 1 1,-1-1-1,1 1 0,-1-1 1,1 0-1,-1 1 1,0-1-1,1 1 0,-1-1 1,0 1-1,0-1 1,0 1-1,0 0 0,0-1 1,-1 1-1,1-1-13,-1 2 16,0 0 0,0-1 0,0 1-1,-1-1 1,1 0 0,-1 1 0,1-1 0,-1 0-1,0 0 1,0 0 0,0 0 0,0 0-16,-3 2 18,0 0 0,-1 0 0,1 0 1,-1-1-1,0 0 0,0 0 0,0 0 1,0-1-1,-1 0 0,-1 0-18,-1 0 5,-1-1-1,0 0 1,0-1-1,0 0 1,1 0-1,-1-1 1,0-1-1,0 0 1,1 0-1,-1 0 1,1-1-1,0-1 1,0 0-1,0 0 1,0-1-1,1 0 1,0 0-1,0-1 1,0 0-1,0 0 1,-2-4-5,9 9-5,0 0 1,0 0-1,0-1 1,1 1-1,-1-1 0,0 1 1,1-1-1,-1 1 1,0-1-1,1 0 1,0 1-1,-1-1 1,1 1-1,0-1 0,0 0 1,0 1-1,0-1 1,0 0-1,0 1 1,1-1-1,-1 0 1,0 1-1,1-1 1,-1 1-1,1-1 0,0 1 1,0-1-1,-1 1 1,1-1-1,0 1 1,0 0-1,0-1 1,0 1-1,2-1 5,4-5-15,0-1 1,1 2-1,0-1 0,1 1 0,1-1 15,-3 3 1,20-15-3,-4 4 2,0-1 1,-2 0-1,0-2 1,1-2-1,-16 14 16,-1 0 1,1-1 0,-1 0 0,-1 0 0,1 0-1,-1 0 1,0-1 0,-1 1 0,0-1 0,0 0-1,-1 0 1,0 0 0,0 0 0,-1-1 0,1-4-17,-2 8 27,1 0 0,-1 0-1,0 1 1,0-1 0,-1 0 0,1 0 0,-1 0 0,0 0 0,0 0 0,-1 1 0,1-1 0,-1 0 0,0 1-1,-1 0 1,1-1 0,-1 1 0,1 0 0,-1 0 0,-1 0 0,1 1 0,0-1 0,-1 1 0,0 0 0,0 0-1,0 0 1,0 0 0,0 1 0,0-1 0,-1 1 0,0 0 0,1 1 0,-1-1 0,0 1 0,-2-1-27,3 1 12,-39-9 69,41 10-89,0-1 0,-1 1-1,1 0 1,-1 0 0,1 0-1,0 0 1,-1 0-1,1 0 1,-1 1 0,1-1-1,-1 1 1,1-1-1,0 1 1,0 0 0,-1 0 8,2 0-64,0 0 0,1-1 0,-1 1-1,0 0 1,1 0 0,-1-1 0,1 1 0,-1 0 0,1 0 0,-1 0 0,1 0 0,0 0 0,0 0 0,-1 0 0,1 0 0,0 0 0,0 0 0,0-1 0,0 1 0,0 0 0,0 0 0,0 0 0,0 0 0,0 0 0,0 0 0,1 0 0,-1 1 64,1 1-591,0 0 1,0-1 0,1 1-1,-1 0 1,1-1-1,-1 1 1,1-1 0,1 2 590,10 8-3254</inkml:trace>
</inkml:ink>
</file>

<file path=ppt/ink/ink1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35:26.869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6 71 920,'-3'-1'9628,"10"12"-8005,48 123-1377,-32-74-132,-23-59-96,0-1 14,-16-7 412,7-4-350,1 0 0,0 0 0,0-1-1,1 0 1,1-1 0,-3-6-94,5 11 42,2 3-26,0 0 0,0 0 0,1 0 0,-1-1 1,1 1-1,0 0 0,1-1 0,-1 1 1,1 0-1,0-1 0,0 1 0,1 0 0,0-1 1,0 1-1,0 0 0,0-1 0,1 1 1,0 0-1,0 0 0,0 1 0,1-1 0,0 0 1,-1 1-1,2-1 0,-1 1 0,0 0 0,1 0 1,0 0-1,0 1 0,0-1 0,0 1 1,1 0-1,-1 0 0,1 0 0,0 1 0,0 0 1,0 0-17,-2 1 29,0 0 0,0 1 0,0 0 0,0 0 1,0 0-1,0 0 0,0 0 0,0 1 0,0-1 0,0 1 1,0 0-1,-1 0 0,1 0 0,0 0 0,0 0 0,-1 0 0,1 1 1,-1 0-1,1-1 0,-1 1 0,1 0 0,-1 0 0,0 0 1,0 0-1,0 1 0,0 0-29,9 10 63,-1 0 1,-1 0-1,-1 1 1,2 3-64,-2-4 18,0 3-15,1-1 1,0 0-1,1-1 0,1 0 1,1 0-4,-11-14 3,-1 0 1,0 0 0,1 0 0,-1 0-1,0 0 1,1 0 0,-1 0 0,0 0-1,0 0 1,1 0 0,-1 0 0,0 0-1,1-1 1,-1 1 0,0 0 0,1 0-1,-1 0 1,0-1 0,0 1 0,1 0-1,-1 0 1,0-1 0,0 1 0,0 0 0,1 0-1,-1-1 1,0 1 0,0 0 0,0-1-1,0 1 1,0 0 0,0-1 0,0 1-1,0 0 1,1-1 0,-1 1 0,0 0-1,0-1 1,0 1 0,-1 0 0,1-1-4,7-24 151,-3 12-96,-2 5-39,1 0 0,1 1 0,-1-1 1,1 1-1,1 0 0,-1 0 1,5-5-17,0 0 20,-6 8-8,0 0 0,0 0 0,1 1 0,-1-1 0,1 1 0,0 0 0,0 0 0,0 0 0,0 1 0,0-1-1,3 0-11,-4 2 17,-1 0-1,0 0 0,0 1 0,1-1 0,-1 0 0,0 1 0,1 0 0,-1 0 1,1-1-1,-1 1 0,0 1 0,1-1 0,-1 0 0,0 0 0,1 1 0,-1 0 0,0-1 1,1 1-1,-1 0 0,0 0-16,-1 0 20,1 0-1,-1 0 1,0 1 0,0-1 0,0 0 0,0 1-1,0-1 1,0 1 0,0-1 0,-1 0-1,1 1 1,-1 0 0,1-1 0,-1 1 0,1-1-1,-1 1 1,0 0 0,0-1 0,0 1 0,0 0-20,-1 37 168,1-31-136,-1 2-6,-1 53 51,2-57-82,1-1-1,-1 1 1,1-1-1,0 1 1,1-1 0,-1 0-1,1 0 1,0 0 0,3 5 5,-5-9-10,1 0 1,0 1 0,0-1-1,-1 0 1,1 0 0,0-1-1,0 1 1,0 0-1,0 0 1,0 0 0,0 0-1,0-1 1,0 1 0,1-1-1,-1 1 1,0-1 0,0 1-1,0-1 1,1 1 0,-1-1-1,0 0 1,1 0 0,-1 0-1,0 0 1,0 0 0,1 0-1,-1 0 10,3-1-566,-1 1-1,0-1 0,-1 0 1,1 0-1,0-1 0,0 1 1,0 0-1,-1-1 1,1 0-1,1-1 567,3-1-3219</inkml:trace>
</inkml:ink>
</file>

<file path=ppt/ink/ink1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35:27.684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199 53 1304,'0'-2'486,"0"0"0,0 0 0,0-1 0,0 1 1,0 0-1,-1 0 0,1 0 0,-1 0 0,0 0 0,1 0 0,-1 0 0,0 0 0,0 0 0,-1 0 0,1 0 0,0 0 0,0 1 0,-1-1 0,0-1-486,0 2 191,-1 0-1,1-1 1,0 1-1,0 0 0,0 0 1,-1 0-1,1 0 1,-1 1-1,1-1 1,-1 1-1,1-1 1,-1 1-1,1 0 1,-2 0-191,-5 0 8,0 1 0,0 1 0,0-1 0,0 1 0,0 1 0,0 0 0,-2 1-8,9-4 5,1 1 0,-1-1 1,1 1-1,-1-1 0,1 1 1,-1 0-1,1 0 1,-1-1-1,1 1 0,0 0 1,-1 0-1,1 1 1,0-1-1,0 0 0,0 0 1,0 0-1,0 1 1,0-1-1,0 1 0,0-1 1,0 1-1,1-1 1,-1 1-1,0-1 0,1 1 1,0-1-1,-1 1 1,1 0-1,0-1 0,0 1 1,0 0-1,0-1 1,0 1-1,0 0 0,0-1 1,1 1-1,-1 0 1,1-1-1,-1 1 0,1-1 1,0 2-6,2 2-9,0 1-1,0-1 1,0 0 0,1-1 0,0 1 0,0-1 0,0 1-1,1-1 1,3 2 9,5 4-6,0 0 14,0 0 0,-1 0 0,0 1 0,6 8-8,-15-16 13,-1 0 1,1 0-1,-1 0 0,0 0 0,0 1 0,-1-1 0,1 0 0,-1 1 0,1-1 0,-1 1 0,0-1 0,-1 1 0,1 0 0,0-1 0,-1 1 0,0 0 0,0 0 0,0-1 0,-1 1 0,1 0 1,-1-1-1,0 3-13,0-4 16,0 1 0,0-1-1,0 0 1,0 1 0,0-1 0,-1 0 0,1 0 0,-1 0 0,0 0 0,1-1 0,-1 1 0,0 0 0,0-1 0,0 1 0,0-1 0,0 1 0,0-1 0,-1 0 0,1 0 0,0 0 0,-1 0 0,1-1 0,0 1-1,-1-1-15,-9 2 29,0 0-1,0-1 0,0-1 0,-10 0-28,12-1-17,0 2-1,0-1 1,0 1-1,0 0 18,-4 2-593,5-3-5265,9 0 2339</inkml:trace>
</inkml:ink>
</file>

<file path=ppt/ink/ink1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35:28.151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48 1896,'0'-1'267,"1"0"0,-1 0 0,0 0 0,0 0 0,0 0 0,1 0-1,-1 1 1,0-1 0,1 0 0,-1 0 0,1 0 0,-1 0 0,1 1-1,-1-1 1,1 0 0,-1 1 0,1-1 0,0 0 0,-1 1-1,1-1 1,0 1 0,0-1 0,0 1 0,-1-1 0,1 1 0,0-1-1,1 1-266,32-8 1154,-25 6-847,5-1-83,1 1 0,-1 1 0,0 1 0,1-1 0,-1 2 1,7 1-225,-14-1 3,1 0 0,0 0 0,0-1 0,-1 0 1,1 0-1,7-2-3,26-9-4775,-26 7 1721</inkml:trace>
</inkml:ink>
</file>

<file path=ppt/ink/ink1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35:28.602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69 1832,'3'-48'1657,"3"30"1783,-5 18-3260,-1 0-1,0 0 1,0-1-1,1 1 1,-1 0-1,0 0 1,0 0-1,1-1 1,-1 1-1,0 0 1,1 0-1,-1 0 1,0 0-1,1 0 1,-1 0-1,0-1 1,1 1-1,-1 0 1,0 0-1,1 0 1,-1 0-1,0 0 1,1 0-1,-1 0 1,0 1-1,1-1 1,-1 0-1,0 0-179,11 10 4440,-8 0-4538,0 6 340,0-1-1,-2 1 1,0 13-242,-1-24 48,0 7 49,0-1-1,-2 1 1,1-1-1,-3 6-96,-2 25 89,6-23-129,1-1 0,0 1 0,3 5 40,2 10-5662,-6-33 2037,0-1-760</inkml:trace>
</inkml:ink>
</file>

<file path=ppt/ink/ink1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40:19.079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41 146 608,'-6'-10'3276,"4"6"1659,0 12-3264,-2 64-1377,3-48-114,0 0 0,-3 10-180,3-31 25,-1 8 85,0-1 0,1 0-1,1 0 1,-1 1 0,2-1-1,-1 1 1,2 2-110,-7-1 164,5-11-150,0-1 0,0 0 0,0 1 0,-1-1 0,1 0 0,0 0 0,0 1 1,0-1-1,0 0 0,-1 1 0,1-1 0,0 0 0,0 0 0,-1 0 0,1 1 1,0-1-1,0 0 0,-1 0 0,1 0 0,0 0 0,-1 1 0,1-1 0,0 0 1,-1 0-1,1 0 0,0 0 0,0 0 0,-1 0 0,1 0 0,0 0 0,-1 0 1,1 0-1,0 0 0,-1 0 0,1 0 0,0 0 0,-1 0 0,1-1-14,-1-1 90,1-1-1,0 1 0,-1-1 1,1 1-1,0-1 0,1 0 0,-1 1 1,0-1-1,1 0-89,-1-2 45,4-22-9,0 1 1,2 0 0,1-2-37,6-23 22,11-38 180,-24 74 177,-2 6 359,2 9-690,2 1-44,0 0 0,-1 1 0,1-1 0,-1 0 0,1 1 0,-1-1 0,0 1 0,0 0 1,1 0-1,-1-1 0,0 1 0,0 0 0,-1 0 0,1 1-4,9 13 3,20 36 1,3 4 5,3 0 0,15 15-9,-48-67 5,0 0 0,0 0 0,0-1 0,1 1 0,0-1 0,0 0 0,0 0 0,0 0 0,0 0 0,1 0-5,-3-3 15,0 1 0,1-1 0,-1 0 0,0 0 1,0 0-1,0 0 0,0 0 0,1 0 0,-1 0 1,0-1-1,0 1 0,0-1 0,0 0 0,0 1 0,0-1 1,0 0-1,0 0 0,0 0 0,0-1 0,-1 1 1,1 0-1,0-1 0,1-1-15,3-1 54,0-1-1,-1-1 1,1 1-1,-1-1 1,-1 0-1,1 0 1,-1 0-1,0-1 1,0 0 0,0 0-1,-1 0 1,0 0-1,-1 0 1,1-4-54,0-3 63,-1 1-1,-1-1 1,0 0 0,-1 0 0,0 0 0,-1 0 0,-2-9-63,-10-37 170,9 47-126,1-1 0,0 0 0,1-1 0,0-11-44,2 23 23,0 1-1,0-1 1,1 1-1,-1-1 1,1 0-1,0 1 0,0-1 1,0 1-1,0-1 1,1-1-23,-2 3-88,0 1 0,1-1 1,-1 1-1,0 0 0,1-1 0,-1 1 1,1-1-1,-1 1 0,0 0 0,1-1 1,-1 1-1,1 0 0,-1 0 0,1-1 1,-1 1-1,1 0 0,-1 0 0,1 0 1,-1 0-1,1 0 0,-1-1 0,1 1 1,0 0-1,-1 0 0,1 0 0,-1 0 1,1 1-1,-1-1 0,1 0 0,-1 0 1,1 0-1,-1 0 0,1 0 0,-1 1 1,1-1-1,-1 0 0,1 0 0,-1 1 1,1-1-1,-1 0 0,0 1 1,1-1-1,-1 1 0,1-1 0,-1 0 1,0 1-1,0-1 0,1 1 0,-1-1 1,0 1-1,0-1 0,1 1 88,2 6-3157,2 8-453</inkml:trace>
</inkml:ink>
</file>

<file path=ppt/ink/ink1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40:19.952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1 128 1048,'6'-18'8117,"-6"16"-7888,1 0 0,0-1 0,0 1-1,-1 0 1,1 0 0,0-1 0,1 1-1,-1 0 1,0 0 0,1 0 0,-1 0-1,1 1 1,0-1 0,-1 0-229,11-7 115,0 0 0,1 1 0,0 0 0,0 1 0,8-3-115,-8 4 62,-8 3 37,1 0 0,0 0-1,0 1 1,0-1-1,1 1 1,-1 1 0,0-1-1,1 1 1,-1 0-1,1 1 1,0 0-1,-1 0 1,6 1-99,-10-1 16,0 0-1,-1 1 1,1-1-1,-1 1 1,1 0 0,-1 0-1,1-1 1,-1 1-1,0 0 1,1 0 0,-1 0-1,0 0 1,0 1 0,0-1-1,1 0 1,-1 0-1,-1 1 1,1-1 0,0 1-1,0-1 1,0 1-1,-1-1 1,1 1 0,-1-1-1,1 1 1,-1 0-1,0-1 1,1 1 0,-1-1-1,0 1 1,0 0-1,0-1 1,-1 2-16,1 8 36,-1 1-1,0-1 1,-1 0 0,-2 7-36,2-8 30,-7 23 17,0-1 1,-10 22-48,-9 27 45,27-79-45,0 0 1,0 1-1,0-1 0,1 0 0,-1 0 1,1 0-1,-1 1 0,1-1 0,0 0 1,0 1-1,0-1 0,0 0 0,1 0 1,-1 1-1,1-1 0,-1 0 0,1 0 1,0 0-1,0 0 0,0 0 0,0 1 1,0-1-1,1-1 42,-1-1 1,1 0-1,-1 1 1,1-1 0,-1 0-1,1 0 1,-1 0-1,1 0 1,-1 0 0,1 0-1,-1-1 1,1 1-1,-1 0 1,1-1-1,-1 1 1,1-1-43,5 0 116,14-2 99,-1-1 1,18-5-216,8-2 184,-45 10-181,2 0 2,1 1-1,-1-1 1,1 0 0,-1 1-1,1 0 1,-1-1-1,1 2 1,0-1 0,-1 0-1,1 1 1,-1-1 0,3 2-5,-5-2-337,2 0-5580,-1 0 2268</inkml:trace>
</inkml:ink>
</file>

<file path=ppt/ink/ink1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40:20.639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70 13 1888,'-4'-12'6253,"0"11"-1428,-1 24-2984,1 2-1772,-1 0 0,-2 0-1,-1 1-68,-8 29 102,14-49-90,-11 51 67,13-51-62,-1-1 0,0 0 0,1 1 0,0-1 0,0 1-1,1-1 1,-1 0 0,1 1 0,2 3-17,-3-7 17,1-1 1,0 1-1,0 0 1,0-1-1,0 1 1,1-1-1,-1 1 1,0-1-1,1 0 0,-1 1 1,0-1-1,1 0 1,0 0-1,-1 0 1,1 0-1,0 0 1,-1 0-1,1-1 1,0 1-1,0-1 0,0 1 1,0-1-1,0 0 1,-1 1-1,1-1 1,0 0-1,0 0 1,0 0-1,0-1-17,10 1 138,0-2 1,0 0-1,-1 0 1,7-3-139,3 0 139,6 1 69,1 2 1,0 0 0,0 2-1,0 1 1,17 3-209,-37-1 722,-4-1-2727,0-2-5961,-4 0 3344</inkml:trace>
</inkml:ink>
</file>

<file path=ppt/ink/ink1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40:21.921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58 403 1088,'-6'3'754,"1"0"-1,0 1 0,0-1 1,0 1-1,1 0 0,-1 0 1,1 1-1,0-1 1,0 1-1,1 0 0,-4 5-753,6-4 1258,10-8-672,12-11-139,46-30 847,28-27-1294,23-23 3444,81-87-3444,-148 133 493,-50 46-495,0 0 0,0 1-1,-1-1 1,1 0 0,0 0 0,-1 1-1,1-1 1,-1 0 0,1 0 0,-1 0-1,1 0 1,-1 0 0,1 0 0,-1 0 0,0 0 2,0 1-219,-7 16-9511,6-5 6208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31T09:11:40.497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0,'190'0,"19029"0,-19217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16:58.694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30 43 896,'-8'0'4061,"-12"1"1446,19-2-4283,12-1-1247,49-5 410,5-4-387,-48 8 63,18-1 332,34-1-395,16-1 137,-81 3-4980,-3 1 1816</inkml:trace>
</inkml:ink>
</file>

<file path=ppt/ink/ink2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40:23.072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198 41 800,'-4'-13'3365,"-2"-15"3734,-6 46-4991,-2 10-1867,1 1 0,-1 6-241,1 0 126,-21 66 131,22-62-18,-1 0 0,-3-2 0,-5 10-239,-2 8 89,22-55-81,1 0 0,0 0-1,0 0 1,0 1 0,-1-1-1,1 0 1,0 0 0,0 0 0,0 1-1,0-1 1,0 0 0,0 0-1,0 1 1,-1-1 0,1 0-1,0 0 1,0 1 0,0-1 0,0 0-1,0 1 1,0-1 0,0 0-1,0 0 1,0 1 0,0-1-1,1 0 1,-1 0 0,0 1 0,0-1-1,0 0 1,0 0 0,0 1-1,0-1 1,0 0 0,1 0 0,-1 1-1,0-1 1,0 0 0,0 0-1,1 0 1,-1 0 0,0 1-1,0-1 1,0 0 0,1 0 0,-1 0-1,0 0 1,0 0 0,1 0-1,-1 0 1,0 1 0,1-1-1,-1 0 1,0 0 0,0 0 0,1 0-1,-1 0 1,0 0 0,0 0-1,1 0 1,-1-1 0,0 1-1,0 0 1,1 0 0,-1 0 0,0 0-1,0 0 1,1 0 0,-1 0-8,7-1 90,7 0 8,0 0 1,1-1-1,-1-1 1,0-1 0,0 0-99,-4 2 41,53-16 253,-27 8-58,0 1-1,0 1 1,20 0-236,-44 6 49,0 1 0,-1 1 1,1 0-1,-1 0 0,1 1 1,-1 1-1,1 0 0,-1 0 1,4 2-50,-15-3 14,0-1-51,3-1-2696,0 0-1897,-2 1 981</inkml:trace>
</inkml:ink>
</file>

<file path=ppt/ink/ink2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40:27.780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12 32 944,'0'-2'432,"0"1"0,0 0 1,0-1-1,0 1 0,0 0 0,-1-1 0,1 1 0,0 0 0,-1-1 0,1 1 1,-1 0-1,0 0 0,1 0 0,-1-1-432,-4-6 1813,3 4-27,2 4 250,2 13-749,-1 22-1044,2 0 0,1 0 1,2 2-244,0 2 248,1 8 355,-3 0-1,-2 22-602,-1-64 28,-1 0 0,1 0 0,0 0-1,0 0 1,1-1 0,0 2-28,-2-6 0,0 1 16,0-1-7,-5-14-6386,3 9 3272</inkml:trace>
</inkml:ink>
</file>

<file path=ppt/ink/ink2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40:28.430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0 121 1912,'5'-15'4496,"6"-14"1187,-9 26-5601,0 0-1,0 0 0,0 1 0,1-1 0,-1 0 0,1 1 0,0 0 0,0 0 0,0 0 1,0 0-1,0 0 0,0 0 0,0 1 0,1 0 0,0-1-81,7-2 40,14-7 235,1 1 1,22-4-276,-46 13 42,1 1 1,0-1-1,0 1 1,0 0-1,0 0 0,0 0 1,0 0-1,0 0 1,0 1-1,0-1 0,-1 1 1,1 0-1,0 0 0,0 0 1,-1 0-1,1 0 1,2 2-43,-2 0 38,1 0 1,0 0-1,-1 0 1,0 1-1,1-1 1,-2 1-1,1 0 1,0 0-1,-1 0 1,2 2-39,4 11 60,-2 1 1,1 0-1,-2 0 1,0 0-1,-1 3-60,-3-11 17,1-1-1,-2 1 0,0-1 1,0 1-1,0-1 0,-1 0 1,0 1-1,-1-1 0,0 0 1,-1 0-1,0 0 0,0 0 1,-1 0-1,0 0 0,-3 3-16,1-2 33,0-1-1,-1 1 0,0-1 1,0 0-1,-1-1 0,0 0 1,0 0-1,-1-1 1,0 0-1,-1 0 0,1-1 1,-8 3-33,-23 11 162,18-8-88,-1 0 0,-16 4-74,39-16-33,0 0 0,0 0 0,0 0 0,0 0 0,0 0 0,0 0 0,0-1-1,0 1 1,1 0 0,-1 0 0,0 0 0,0 0 0,0 0 0,0 0 0,0 0-1,0 0 1,0 0 0,0 0 0,0 0 0,0 0 0,0 0 0,0-1 0,0 1-1,0 0 1,0 0 0,0 0 0,0 0 0,0 0 0,0 0 0,0 0 0,0 0-1,0 0 1,0-1 0,0 1 0,0 0 0,0 0 0,0 0 0,0 0-1,0 0 1,0 0 0,0 0 0,0 0 0,0 0 0,0 0 0,0 0 0,0-1-1,0 1 1,0 0 0,0 0 0,-1 0 0,1 0 0,0 0 0,0 0 0,0 0-1,0 0 1,0 0 0,0 0 0,0 0 0,0 0 0,0 0 0,0 0 0,-1 0 33,6-6-4927,0 2 1241</inkml:trace>
</inkml:ink>
</file>

<file path=ppt/ink/ink2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40:29.105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4 71 1384,'-1'0'226,"1"-1"0,0 1-1,-1 0 1,1-1 0,0 1-1,-1-1 1,1 1 0,0-1 0,0 1-1,0-1 1,0 1 0,-1-1-1,1 1 1,0-1 0,0 1-1,0-1 1,0 1 0,0-1-1,0 1 1,0-1 0,0 1 0,0-1-1,0 1 1,1-1 0,-1 1-1,0-1 1,0 1 0,0-1-1,1 1 1,-1 0 0,0-1-1,0 1 1,1-1 0,-1 1 0,0 0-1,1-1 1,-1 1 0,1-1-226,24-3 1915,-8 2-1922,205-20 1046,-221 22-1037,8-1 32,0 0-1,0-1 1,0 0-1,-1-1 0,8-2-33,-15-2-6480,-1 4 3156</inkml:trace>
</inkml:ink>
</file>

<file path=ppt/ink/ink2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40:29.448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70 38 2793,'-6'-7'2082,"4"2"-844,-1 1-1,0 0 0,0 0 1,0 1-1,-4-4-1237,7 6 91,-1 1 1,1 0-1,0-1 0,-1 1 0,1 0 1,-1 0-1,1-1 0,0 1 0,-1 0 1,1 0-1,-1 0 0,1 0 1,-1 0-1,1 0 0,-1-1 0,1 1 1,-1 0-1,1 0 0,-1 0 0,1 1 1,-1-1-1,1 0 0,0 0 0,-1 0-91,0 1 45,0-1 0,1 1 0,-1-1 0,0 1-1,1 0 1,-1 0 0,1-1 0,-1 1-1,0 0 1,1 0 0,0 0 0,-1 0 0,1-1-1,0 1 1,-1 0 0,1 0 0,0 1-45,-6 17 90,2 0 0,0 0 0,1 7-90,1-10 35,0-4 5,1-1 0,1 1 0,0 0 0,0-1 1,2 1-1,-1 0 0,2 4-40,-2-11-116,1 0 0,-1 0 0,1-1-1,0 1 1,0 0 0,0-1 0,1 1 0,-1-1 0,1 0 0,0 0 0,1 0 0,-1 0 0,0-1 0,1 1 0,0-1 0,0 0 116,0-1-754,-1 0 0,1 0 1,0 0-1,-1-1 0,1 0 1,0 0-1,0 0 754,11 3-3794</inkml:trace>
</inkml:ink>
</file>

<file path=ppt/ink/ink2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40:30.617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206 21 1184,'0'-1'262,"1"1"-1,-1 0 0,1-1 1,-1 1-1,1 0 0,-1-1 1,1 1-1,-1-1 0,0 1 1,1-1-1,-1 1 0,0-1 1,1 1-1,-1-1 0,0 0 1,0 1-1,0-1 0,1 1 1,-1-1-1,0 0 0,0 1 1,0-1-1,0 1 0,0-1 1,0 0-1,0 0-261,-1 1 146,1-1 0,-1 1-1,1-1 1,-1 1 0,0 0-1,1-1 1,-1 1 0,1 0 0,-1-1-1,0 1 1,1 0 0,-1 0-1,0-1 1,1 1 0,-1 0 0,0 0-1,1 0 1,-1 0 0,0 0 0,1 0-146,-7 0 208,0 0 0,1 1 1,-1-1-1,1 1 1,0 1-1,-2 0-208,2-1 43,-3 2 38,0-1 0,0 1-1,0 1 1,0-1 0,0 2 0,1-1 0,0 1-1,-7 5-80,11-6 31,-4 2 32,1 0 0,-1 1-1,2 0 1,-1 0 0,1 1-1,-1 1-62,6-8 6,0 0-1,0 1 0,1-1 1,-1 1-1,0 0 1,1-1-1,-1 1 1,0-1-1,1 1 1,0 0-1,-1-1 0,1 1 1,0 0-1,0 0 1,0-1-1,0 1 1,0 0-1,1-1 1,-1 1-1,0 0 0,1-1 1,-1 1-1,1 0 1,-1-1-1,1 1 1,0-1-1,0 1 0,0-1 1,0 1-1,0-1 1,0 0-1,0 0 1,0 1-1,1-1 1,-1 0-1,0 0 0,1 0 1,0 0-6,13 8 56,0-1 0,1-1 0,-1 0 0,1-1-1,0-1 1,1-1 0,5 1-56,58 19 493,-77-23-476,-1 0 1,1 0-1,-1 0 1,1 1-1,-1-1 0,0 1 1,0-1-1,0 1 1,0 0-1,0 0 0,0 0 1,0 0-1,-1 0 0,1 0 1,-1 0-1,1 1 1,-1-1-1,0 1 0,0-1 1,0 1-1,0-1 1,0 1-1,-1 0 0,1-1 1,-1 1-1,0 0 0,0-1 1,0 1-1,0 0 1,0 2-18,-1-1 14,0 1 1,0-1-1,0 0 1,-1 1 0,1-1-1,-1 0 1,0 0-1,0 0 1,0 0 0,-1 0-1,0-1 1,1 1-1,-1-1 1,0 0-1,-1 0 1,1 0 0,-1 0-1,-2 2-14,-5 0 9,0 0-1,0 0 0,0-1 0,-1-1 1,1 0-1,-1-1 0,0 0 1,0-1-1,0 0 0,0 0 0,0-2 1,1 1-1,-1-2 0,-6 0-8,16 2-3,1-1-1,0 1 0,-1 0 1,1 0-1,0-1 0,0 1 1,-1-1-1,1 1 0,0-1 0,0 1 1,0-1-1,-1 0 0,1 0 1,0 1-1,0-1 0,0 0 1,0 0-1,0 0 0,1 0 1,-1 0-1,0 0 0,0-1 1,1 1-1,-1 0 0,0 0 1,1 0-1,-1-1 0,1 1 1,0 0-1,-1-1 0,1 1 1,0 0-1,0-1 0,0 1 1,0 0-1,0-1 0,0 1 1,0 0-1,1-1 0,-1 1 1,0 0-1,1-1 0,-1 1 0,1-1 5,2-7-15,1 0 0,0 1 0,1-1 0,0 1 0,4-5 14,-7 10 5,33-46-7,11-8 2,-16 20 76,-1-1-1,13-26-75,-32 41 651,-10 23-741,0-1-1,0 0 0,1 1 1,-1-1-1,0 0 0,0 1 1,0-1-1,0 0 0,0 1 1,0-1-1,-1 0 1,1 1-1,0-1 0,0 1 1,0-1-1,-1 0 0,1 1 1,0-1-1,-1 0 91,-8-2-5744,7 3 2710</inkml:trace>
</inkml:ink>
</file>

<file path=ppt/ink/ink2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40:31.418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90 41 608,'1'-4'2820,"-4"-24"5057,3 27-7812,0 1-1,0 0 1,0-1 0,-1 1-1,1 0 1,0-1 0,0 1-1,0 0 1,-1-1 0,1 1-1,0 0 1,0 0 0,-1-1-1,1 1 1,0 0 0,-1 0-1,1-1 1,0 1-1,-1 0 1,1 0 0,0 0-1,-1 0 1,1-1 0,0 1-1,-1 0-64,0 0 15,0 0 0,0 1 0,0-1 0,0 0 0,0 0-1,0 1 1,0-1 0,1 1 0,-1-1 0,0 1 0,0-1 0,0 1-1,1-1 1,-1 1 0,-1 0-15,-4 7 48,-1-1 0,1 1 0,1 0 0,-1 1 0,1-1 0,1 1 0,-1 0 0,2 1-1,-1-1 1,1 1-48,0-2 36,1-3-33,1-1 0,-1 0 0,1 0 0,0 1 0,1-1 0,-1 0 1,1 1-1,0-1 0,0 1 0,0-1 0,1 1 0,-1-1 0,1 0 0,0 1 0,0-1 0,1 0 1,-1 0-1,1 0 0,0 0 0,0 0 0,0 0 0,1 0 0,-1-1 0,1 1 0,0-1 0,0 0 1,3 3-4,0-1 2,0 0 1,1 0 0,0 0 0,0-1 0,0 0-1,0 0 1,1-1 0,-1 0 0,1 0 0,0-1-1,0 0 1,0 0 0,1-1-3,0 0 16,0 0 0,0-1-1,0 0 1,0-1 0,-1 0 0,1 0 0,0-1-1,2-1-15,-8 2 17,0 0 0,0 0 0,0 0 0,-1 0 0,1-1 0,0 1 0,0-1 0,-1 0-1,1 0 1,-1 0 0,0 0 0,0 0 0,1-1 0,-1 1 0,-1 0 0,1-1 0,0 0 0,-1 1 0,1-1-1,-1 0 1,0 0 0,1 0 0,-2 0 0,1 0-17,1-8 29,-1 0 0,-1 0 0,0 0 0,0 0 0,-1 0 0,0 0 0,-1 0 0,-1 0 0,1 1 0,-2-1 0,1 1 0,-2-1 0,1 1 0,-1 1 0,-3-4-29,5 9 6,0 0 0,0 1 0,0 0 0,-1 0 1,0 0-1,1 0 0,-1 0 0,0 1 0,0 0 0,0 0 0,-1 0 0,1 0 1,0 0-1,-1 1 0,-1 0-6,2 0-24,0 0 1,1 0-1,-1 1 0,0-1 1,0 1-1,0 0 0,0 0 1,0 0-1,0 1 1,0 0-1,0-1 0,0 1 1,0 1-1,1-1 0,-1 0 1,0 1-1,1 0 0,-1 0 24,-1 6-775,7-6-5899,1-2 3648</inkml:trace>
</inkml:ink>
</file>

<file path=ppt/ink/ink2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40:32.011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143 45 2328,'-1'-1'460,"0"1"-1,1-1 1,-1 1-1,0 0 0,0-1 1,0 1-1,0 0 0,0-1 1,1 1-1,-1 0 0,0 0 1,0 0-1,0 0 0,0 0 1,0 0-1,0 0 1,0 0-1,0 0 0,0 1-459,-1-1 156,0 0-1,-1 1 1,1 0 0,0-1-1,0 1 1,0 0-1,0 0 1,0 0-1,0 0 1,0 1 0,0-1-1,0 0 1,0 2-156,-59 73 323,56-69-294,1-1-4,0-1-1,1 0 1,0 1 0,0 0-1,0 0 1,1 0 0,0 0-1,0 0 1,-1 6-25,3-8 13,-1 0 0,1 0 0,0 0 0,0 0 0,0-1 0,1 1 0,-1 0 1,1 0-1,0 0 0,0 0 0,1-1 0,1 5-13,-1-4 6,1 1 0,0-1 0,1 0 0,-1 0 0,1 0 1,-1 0-1,1-1 0,0 1 0,1-1 0,-1 0 0,0 0 0,1-1 0,0 1 1,0-1-1,-1 0 0,1 0 0,1-1 0,-1 1 0,0-1 0,3 0-6,3 1 24,-1-1 0,1 0 0,0-1 0,0 0 1,0-1-1,-1 0 0,1 0 0,0-1 0,-1-1 0,10-3-24,-14 4 47,0-1 0,0 1 0,0-2 1,0 1-1,0 0 0,0-1 0,-1 0 1,0-1-1,0 1 0,0-1 0,0 0 1,-1 0-1,0 0 0,0-1 0,0 1 1,-1-1-1,0 0 0,1-1-47,0-3 54,-1 1 0,0-1 0,0 0 0,-1 0 0,0-1 0,-1 1 0,0 0 0,-1-1 0,0 1 0,0-6-54,-1 11 11,0 0 1,1 0-1,-2 1 0,1-1 0,0 0 0,-1 0 0,0 1 0,0-1 0,-1 1 0,1 0 0,-1 0 0,0-1 0,0 2 0,0-1 0,0 0 1,-1 1-1,0-1 0,1 1 0,-1 0 0,-1 0 0,1 1 0,0-1 0,-1 1-11,-1-1-11,1 1 1,-1 0-1,0 1 0,0-1 1,0 1-1,0 1 0,0-1 1,0 1-1,0 0 0,0 0 1,0 0-1,0 1 0,0 0 0,-5 2 11,-28 11-3325,38-13 841,1-1-523,0 2-620</inkml:trace>
</inkml:ink>
</file>

<file path=ppt/ink/ink2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40:33.069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195 29 2136,'0'-1'563,"0"-1"-1,0 1 0,0 0 0,-1-1 0,1 1 0,0-1 0,0 1 0,-1 0 0,1 0 0,-1-1 0,0 1 1,1 0-1,-1 0 0,0-1-562,1 1 137,-1 1 1,0-1 0,0 0 0,0 0-1,1 1 1,-1-1 0,0 1-1,0-1 1,0 1 0,0-1 0,0 1-1,0 0 1,0-1 0,0 1-1,0 0 1,0 0-138,-4-1 33,0 1-1,1 1 1,-1-1 0,0 1-1,0-1 1,1 1-1,-1 1 1,0-1 0,-3 2-33,-3 1 34,-2 0 12,1 0 1,0 1-1,0 0 0,1 1 0,0 0 0,0 0 0,0 2-46,9-7 5,1 0 0,0 0 0,-1 0-1,1 0 1,0 0 0,0 0 0,0 0 0,0 1 0,0-1 0,0 0-1,0 1 1,0-1 0,1 1 0,-1-1 0,0 1 0,1 0 0,-1-1-1,1 1 1,0-1 0,-1 1 0,1 0 0,0-1 0,0 1-1,0 0 1,0-1 0,1 1 0,-1 0 0,0-1 0,1 1 0,-1 0-1,1-1 1,0 2-5,1-1 2,0 1-1,0-1 0,0 0 0,0 1 1,0-1-1,1 0 0,-1-1 1,1 1-1,0 0 0,-1-1 1,1 1-1,0-1 0,0 0 1,0 0-1,0 0 0,1 0-1,51 10 22,19 5 10,-68-15-15,0 2-1,0-1 0,0 1 1,0 0-1,-1 0 0,1 0 1,-1 1-1,0 0 0,0 0 0,0 0-16,-4-3 17,0 0-1,0-1 1,0 1-1,-1 0 0,1 0 1,0 0-1,-1 0 0,1 0 1,0 0-1,-1 0 0,1 0 1,-1 0-1,0 0 0,1 0 1,-1 0-1,0 1 0,0-1 1,1 0-1,-1 0 1,0 0-1,0 0 0,0 0 1,0 1-1,-1-1 0,1 0-16,-1 1 26,1-1 0,-1 1-1,0 0 1,0-1 0,0 0-1,-1 1 1,1-1-1,0 0 1,0 1 0,-1-1-1,1 0 1,-1 0 0,1 0-1,-2 1-25,-6 2 78,0 0 0,0 0 0,0 0 0,-1-1 0,-3 0-78,-62 18 120,75-23-1264,8-6-5209,-4 5 3232</inkml:trace>
</inkml:ink>
</file>

<file path=ppt/ink/ink2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40:33.421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11 3 2369,'0'0'132,"-1"0"0,1 0 1,0-1-1,0 1 1,0 0-1,0 0 1,0 0-1,0 0 1,0 0-1,-1-1 1,1 1-1,0 0 1,0 0-1,0 0 1,0 0-1,0 0 1,-1 0-1,1 0 1,0-1-1,0 1 1,0 0-1,-1 0 1,1 0-1,0 0 1,0 0-1,0 0 1,-1 0-1,1 0 1,0 0-1,0 0 1,0 0-1,0 0 1,-1 0-1,1 0 1,0 0-1,0 1 1,0-1-1,-1 0 1,1 0-1,0 0 1,0 0-1,0 0 1,0 0-1,0 0 1,-1 0-1,1 1 1,0-1-1,0 0-132,-2 14 2779,6 26-1959,-4-39-817,5 26 264,-1 1 0,-1 24-267,-3-51-355,1 5 735,2-4-5190,-1-2 1892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16:59.357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39 3 1264,'-3'-1'999,"0"0"0,-1 1 0,1 0 0,0 0 0,0 0 0,-1 0 0,1 0 0,-1 1-999,3-1 86,1 0 0,0 0 0,-1 0 0,1 0 0,0 0 0,-1 0 0,1 0 0,0 0 1,-1 0-1,1 0 0,0 1 0,-1-1 0,1 0 0,0 0 0,-1 0 0,1 1 0,0-1 0,0 0 1,-1 0-1,1 1 0,0-1 0,0 0 0,0 1 0,-1-1 0,1 0 0,0 0 0,0 1 1,0-1-87,0 1 37,0 0 0,1 0-1,-1-1 1,0 1 0,1 0 0,-1 0 0,1-1 0,-1 1 0,1 0 0,0-1 0,-1 1 0,1-1 0,0 1 0,-1-1 0,1 1 0,0-1 0,0 1 0,0-1-37,25 17 129,-9-5-72,1-2 0,0 0 0,1-1 0,13 4-57,13 4 103,-27-11-59,-1 0 0,1 1 0,-1 1 0,-1 1 1,4 3-45,-16-10 47,-1 1 0,1 0 0,0 0 0,-1 0 0,0 0 0,0 0 0,0 1 0,0 0 0,-1-1 0,1 1 0,-1 0 0,0 0 0,0 0 0,0 1 0,-1-1 0,0 0 0,1 1 0,-2-1 0,1 1 0,0-1 0,-1 1 0,0-1 0,0 3-47,-1 19 277,1-10-188,0 0 1,-2-1-1,-2 12-89,3-22 19,0 0 0,-1 0-1,1 0 1,-1-1 0,-1 1-1,1-1 1,0 1 0,-1-1-1,0 0 1,0 0 0,0 0-1,-1 0 1,-2 2-19,-48 36 394,33-27-307,1 1 0,-8 9-87,26-23-756,4-2-4091,1-2 1201</inkml:trace>
</inkml:ink>
</file>

<file path=ppt/ink/ink2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40:33.772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58 3953,'3'-8'1048,"4"-6"336,4 4-1128,0 1-72,0 2-72,-1-1-48,-1 6-88,-1 4-592,-1 3-568,0 4-224,-2 2-673</inkml:trace>
</inkml:ink>
</file>

<file path=ppt/ink/ink2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40:34.132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0 110 2553,'0'0'157,"0"1"0,1-1 0,-1 0 0,0 0 0,0 0 0,0 0 0,0 0 0,0 0 0,0 0 0,1 1 0,-1-1 0,0 0 0,0 0 0,0 0 0,0 0 0,1 0 0,-1 0 0,0 0 0,0 0 0,0 0 0,0 0 0,1 0 0,-1 0 0,0 0 0,0 0 0,0 0 0,0 0 0,1 0 0,-1 0 0,0 0 0,0 0 0,0 0 0,0 0 0,1 0 0,-1 0 0,0 0 0,0-1 0,0 1 0,0 0 0,1 0 0,-1 0 0,0 0 0,0 0 0,0 0 0,0-1 0,0 1 0,0 0 0,0 0 0,0 0 0,0 0 0,1-1 0,-1 1 0,0 0 0,0 0 0,0 0 0,0 0 0,0-1-157,4-7 685,-1 5-630,-1 0 1,0 1-1,0-1 1,1 1 0,0 0-1,-1 0 1,1 0 0,0 0-1,0 0-55,18-12 162,-7 3-74,-6 4 13,0 0-1,1 1 1,-1 0 0,1 1 0,0-1-1,1 2 1,-1-1 0,5 0-101,-11 5 57,0-1 0,-1 1 1,1 0-1,0 0 0,-1 0 0,1 1 1,0-1-1,0 1 0,-1-1 0,1 1 1,-1 0-1,1 0 0,-1 0 0,1 1 1,-1-1-1,1 0 0,-1 1 0,0 0 1,0-1-1,1 2-57,0-1 74,0 1 1,0 0-1,0 1 1,0-1-1,0 0 1,-1 1-1,0-1 1,0 1 0,0 0-1,0 0 1,0 0-1,0 1-74,4 46 391,-4-30-402,3-11-545,3-8-5912,-3-2 2795</inkml:trace>
</inkml:ink>
</file>

<file path=ppt/ink/ink2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40:34.710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149 79 2208,'-1'0'308,"0"-1"0,0 0-1,0 0 1,0 1-1,0-1 1,0 1 0,0-1-1,0 1 1,0-1-1,0 1 1,0 0-1,0-1 1,0 1 0,0 0-1,0 0 1,0 0-1,-1 0 1,1 0-1,0 0 1,0 0 0,0 0-1,0 0 1,0 0-1,0 1 1,0-1 0,0 0-1,0 1 1,0-1-1,-1 1-307,-8 14 2874,-1 10-3536,-4 11 808,-7 16 450,-2 12-596,20-52 44,0 1 0,1 0 0,1 0-1,0-1 1,0 2 0,1-1 0,1 0-1,0 2-43,0-12 10,0 0-1,1 0 0,-1 1 0,1-1 0,0 0 0,-1 0 1,1-1-1,1 1 0,-1 0 0,0 0 0,1 0 0,-1-1 1,1 1-1,0-1 0,0 1 0,0-1 0,0 0 0,0 1 1,1-1-1,-1-1 0,0 1 0,1 0 0,0 0 0,-1-1 1,1 0-1,0 1 0,0-1 0,0 0 0,0 0 0,0-1 1,0 1-1,0 0 0,0-1 0,0 0 0,0 0 0,0 0 1,3 0-10,7-2 30,-1 0 0,0 0-1,1-1 1,-1-1 0,-1 0 0,1 0 0,0-1 0,8-5-30,-11 5 20,0-1-1,0 0 1,-1 0-1,0-1 1,0 0-1,0 0 1,-1 0-1,0-1 0,0-1 1,-1 1-1,0-1 1,-1 0-1,0 0 1,0-1-1,-1 1 1,0-1-1,-1 0 1,0 0-1,0 0 1,-1-1-1,-1 1 1,1-1-1,-2 1 1,0-1-1,0 0-19,0 3 9,-1 1 1,-1-1-1,1 1 1,-1-1-1,-1 1 1,1 0-1,-1-1 1,0 1-1,-1 1 1,0-1-1,0 0 1,-1 0-10,-2-4 12,-1 1 1,0 1-1,-1-1 1,0 2-1,0-1 1,-1 1-1,-1 0-12,6 4-5,-1 1 0,0 0 0,0 0-1,0 0 1,0 1 0,0 0 0,-1 0-1,1 1 1,-1 0 0,1 0 0,-1 0-1,0 1 1,1 0 0,-1 0 0,0 0-1,1 1 1,-1 0 0,1 1 0,-1-1-1,1 1 1,0 1 0,0-1 0,0 1-1,0 0 1,0 0 0,0 1 0,1-1-1,-1 1 1,1 1 0,0-1 0,1 1-1,-1 0 1,1 0 0,0 0 0,0 0-1,0 1 1,1 0 0,0 0 0,0 0-1,0 0 1,1 0 0,0 0 0,0 1-1,1-1 1,-1 1 0,2-1 0,-1 6 5,0-9-4,1 0-1,0 0 1,1 0 0,-1-1 0,0 1 0,1 0 0,0 0 0,0-1 0,-1 1 0,2-1 0,-1 1-1,0 0 1,0-1 0,1 0 0,-1 1 0,1-1 0,0 0 0,0 0 0,0 0 0,0 0 0,0 0 0,0 0-1,0-1 1,1 1 0,-1-1 0,1 1 0,-1-1 0,1 0 0,-1 0 0,1 0 0,0 0 0,-1-1-1,1 1 1,1-1 4,12 3-2,0-2-1,0 0 0,1-1 1,-1 0-1,9-2 3,-6 0 9,-1 2-1,-9 0 4,1-1 0,0 1 0,-1-2 0,1 1 0,0-1 0,5-3-12,-10 3 193,-7 3-1891,-7 2-5485,6-1 3403</inkml:trace>
</inkml:ink>
</file>

<file path=ppt/ink/ink2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40:35.773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14 39 2168,'-14'-9'6900,"14"8"-6833,0 1 1,0 0 0,0 0-1,0 0 1,0 0 0,0-1-1,0 1 1,0 0 0,0 0-1,0 0 1,0-1 0,0 1-1,0 0 1,0 0 0,0 0-1,0 0 1,0-1 0,0 1-1,1 0 1,-1 0 0,0 0-1,0 0 1,0-1 0,0 1-1,0 0 1,0 0 0,0 0 0,1 0-1,-1 0 1,0 0 0,0-1-1,0 1 1,0 0 0,0 0-1,1 0 1,-1 0 0,0 0-1,0 0 1,0 0 0,0 0-1,1 0 1,-1 0-68,37-6 585,-33 5-512,120-9 451,-103 7-418,-16 2-78,-1 0 1,1 0 0,-1 1-1,1 0 1,-1-1 0,1 1 0,-1 1-1,1-1 1,-1 1 0,1 0-1,-1 0 1,0 0 0,4 2-29,-7-3 0,-1 0-167,4-1-4472,-1 1 1651</inkml:trace>
</inkml:ink>
</file>

<file path=ppt/ink/ink2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40:37.034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31 166 2328,'-4'-2'1366,"2"1"-846,0 1 1,0-1-1,0 0 0,0 0 0,0-1 0,0 1 1,0 0-1,0 0 0,0-1 0,1 0 0,-1 1 1,0-1-1,0 0-520,11 29 1372,0 18-1254,-3-11-13,0 1 0,-1 17-105,-5-27 114,0-16-53,-1-1 0,2 1 1,-1-1-1,1 0 0,0 1 1,1-1-1,0 0 0,0 0 1,1 0-1,0 1-61,-2-8 61,-2-3-3,-1 0-1,1-1 0,0 1 0,-1 0 0,1-1 0,1 1 0,-1 0 1,0-1-1,0 0 0,1-1-57,-1 1 37,-3-12-25,-1 0-4,1-1-1,1 0 0,1 0 1,0 0-1,0-7-7,2 6 2,-1-1 0,2 1 0,0 0 0,2 0 0,-1 0 0,2 0 0,0 0 0,2 0-1,-1 1 1,2 0 0,0 0 0,1 1 0,8-13-2,-11 23 8,0-1 0,0 1 0,1 0 0,0 0 0,0 0 0,0 1 0,0 0 0,1 0 0,-1 1 0,1 0 0,0 0 0,0 0 0,0 1 0,1 0 0,-1 1 0,0-1 0,1 1 0,-1 1 0,1-1 0,-1 1 0,1 1 0,-1-1 0,1 1 0,-1 1 0,7 1-8,-12-2 15,0 0-1,-1-1 1,1 1-1,0 0 0,-1 0 1,1 0-1,-1 0 1,1 1-1,-1-1 0,0 0 1,1 1-1,-1-1 1,0 1-1,0-1 1,0 1-1,0 0 0,0-1 1,0 1-1,-1 0 1,1 1-15,0 1 17,0 0-1,-1 0 1,1 0 0,-1 0 0,0 0 0,0 0 0,-1 0 0,1 0 0,-1 0 0,0 0-17,-2 8 14,-1-1 1,0 1 0,-1-1-1,0 0 1,0 0 0,-4 3-15,4-7 12,0 0 0,-1 0 0,0-1 0,0 1 0,-1-2 0,0 1 0,0-1 0,0 0 0,0 0 1,-1-1-1,0 0 0,0 0 0,0-1 0,0 0 0,0 0 0,-1-1 0,-4 1-12,-11 4 14,17-4-22,0-1 0,0 0 0,0 0 0,0-1 0,0 0-1,-2 0 9,9-1-36,0 0 4,0 0 8,16 16 411,14 6-12,29 15-375,-47-30 37,-1-1 0,1-1 0,0 0 1,0-1-1,1 0 0,4 0-37,15 5 69,-9-4-79,10 3 191,-32-7-277,1 0-1,0-1 1,-1 1 0,1 0 0,-1-1 0,0 1-1,1 0 1,-1 0 0,0 0 0,1 1 0,-1-1-1,0 0 1,0 0 0,0 1 0,0-1 0,0 0 96,0 2-4657,-1-1 1297</inkml:trace>
</inkml:ink>
</file>

<file path=ppt/ink/ink2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40:37.900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45 0 824,'-23'7'3683,"2"0"1110,40-7-3011,36-5-348,51 2-1434,-94 6 857,-7-2-1961,1-1-5637,-4 0 3549</inkml:trace>
</inkml:ink>
</file>

<file path=ppt/ink/ink2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40:38.259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22 1064,'19'-6'5103,"16"4"-2122,-8 0-1607,-14 0-932,2-1-193,0 0 1,0 1 0,0 1 0,0 0 0,0 2 0,0-1 0,0 2 0,12 2-250,-13-5-1961,-7 0 662,6 1-1178</inkml:trace>
</inkml:ink>
</file>

<file path=ppt/ink/ink2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40:39.270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260 56 1720,'-1'-1'569,"0"-1"0,0 1 0,0 0 0,0 0 0,1-1 0,-2 1 0,1 0-1,0 0 1,0 0 0,0 0 0,-1 0-569,-16-5 2264,10 5-2108,1 1 0,-1 1 0,1-1 0,-1 1 0,-4 2-156,4-2 39,-4 1 52,0 0 1,0 1-1,0 0 1,0 1-1,1 1 1,-1 0-1,-3 2-91,7-1 63,0-1 0,0 1 1,1 0-1,0 1 0,0 0 0,-5 6-63,10-11 3,1 0 0,-1 0 0,1-1 0,0 1 0,-1 0-1,1 0 1,0 0 0,0 0 0,1 0 0,-1 0 0,0 1 0,1-1 0,-1 0 0,1 0 0,0 0 0,-1 1 0,1-1 0,0 0 0,0 0-1,1 1 1,-1-1 0,0 0 0,1 0 0,0 0 0,-1 1 0,1-1 0,0 0 0,0 0 0,0 0 0,0 0 0,2 1-3,6 6 18,1 0-1,0-1 1,0-1 0,1 0 0,0 0 0,0-1 0,0 0 0,1-1 0,10 3-18,1 2 85,10 3 98,-13-5-19,0 0 0,0 2 0,3 2-164,-19-9 27,1 0-1,-1 0 1,0 0 0,1 1-1,-1-1 1,-1 1 0,1 0-1,0 0 1,-1 1 0,0-1-1,0 1 1,0-1 0,-1 1 0,0 0-1,1 0-26,-3-3 10,1-1 0,-1 1 0,1 0 0,-1-1-1,0 1 1,0 0 0,0-1 0,0 1 0,0 0 0,0-1 0,0 1-1,0 0 1,-1-1 0,1 1 0,-1 0 0,1-1 0,-1 1 0,1-1-1,-1 1 1,0-1 0,0 1 0,0-1 0,0 1-10,-2 0 15,1 1 0,-1-1 0,1 0 0,-1 0 0,0 0 0,0 0 0,0 0 0,0-1 0,0 1 0,-1-1 0,0 0-15,-5 2 19,0-1 1,1 0 0,-1 0 0,0-1-1,0 0 1,0-1 0,0 0 0,-8-1-20,13 0 0,0 1 1,0-1 0,1 0-1,-1 0 1,1 0 0,-1 0-1,1-1 1,-1 0 0,1 1-1,0-1 1,0 0 0,0-1-1,-2 0 0,4 1-4,-1 0 0,1 0 0,-1 0 0,1-1 0,0 1 0,0 0 0,0 0 0,0-1 0,1 1 0,-1 0 0,1-1 0,-1 1 0,1-1 0,0 1 0,0 0 0,0-1 0,0 1 0,0-1 0,0 1 0,1-1 0,0 0 4,2-10-2,2 1 0,-1-1 1,1 1-1,1 0 0,1 0 0,-1 1 1,2-1-1,-1 2 0,2-1 1,6-6 1,-4 4 49,-1 0 0,0 0 0,-1-1 0,-1-1 0,0 1 0,1-5-49,-8 15 32,0 0 0,0-1 0,-1 1 0,1 0 0,-1-1 0,0 1 0,0 0 0,0-1 0,-1 1 0,0 0 0,1-1 0,-2 1 0,1-1-32,-23-56 208,16 43-218,1 11 343,4 5-1849,3 5-5158,1 0 3347</inkml:trace>
</inkml:ink>
</file>

<file path=ppt/ink/ink2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40:39.986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126 55 2617,'0'0'185,"1"0"1,-1 0 0,1 0 0,-1 0-1,0 0 1,1 0 0,-1 0 0,0 0-1,1 0 1,-1 0 0,0 0 0,1 0-1,-1-1 1,0 1 0,1 0 0,-1 0-1,0 0 1,0-1 0,1 1-1,-1 0 1,0 0 0,0-1 0,1 1-1,-1 0 1,0-1 0,0 1 0,0 0-1,0 0 1,1-1 0,-1 1 0,0-1-1,0 1 1,0 0 0,0-1 0,0 1-1,0 0 1,0-1 0,0 1 0,0 0-1,0-1 1,0 1 0,0 0 0,0-1-1,0 1 1,0-1-186,-1 1 64,1-1 1,0 1-1,0-1 0,-1 1 1,1-1-1,0 1 0,-1-1 1,1 1-1,0-1 0,-1 1 1,1 0-1,0-1 0,-1 1 1,1-1-1,-1 1 0,1 0 0,-1-1 1,1 1-1,-1 0 0,1 0 1,-1 0-1,0-1 0,1 1 1,-1 0-1,1 0 0,-1 0 1,1 0-1,-1 0 0,0 0 1,1 0-1,-1 0 0,1 0 0,-1 0-64,-1 1 30,0-1-1,0 1 0,0 0 0,0 0 1,0 0-1,0 0 0,0 0 0,0 0 0,1 0 1,-1 1-1,0-1 0,1 0 0,-1 1 0,1 0 1,0-1-1,-1 1 0,1 0 0,0 0 0,-1 1-29,-10 12 34,-35 47 22,44-59-56,0 1 0,1 0 0,-1 0 0,1-1 1,0 1-1,0 0 0,0 1 0,1-1 0,0 0 0,-1 0 1,2 1-1,-1-1 0,0 1 0,1-1 0,0 1 1,0-1-1,0 1 0,0-1 0,1 0 0,0 1 0,0-1 1,0 1-1,1-1-3,0-1 0,0 1 0,1 0 0,-1-1 1,1 1-1,0-1 0,0 0 0,0 0 0,0 0 1,0 0-1,1-1 0,-1 1 0,1-1 0,0 0 0,0 0 1,0 0-1,0 0 0,0-1 0,2 1 3,11 3 14,1 0 1,0-1-1,0-1 0,0-1 0,6 0-14,-17-2 63,0 0 0,0 0 0,0 0 0,0-1 0,0 0 0,0 0 0,0-1 0,0 0 0,0 0 0,-1-1 0,1 0 0,-1 0 0,0 0-1,6-5-62,-9 5 60,0 0-1,-1 0 0,1 0 0,-1-1 0,0 1 0,0-1 1,0 1-1,-1-1 0,1 0 0,-1 0 0,0 0 0,0 1 0,0-1 1,-1 0-1,1 0 0,-1 0 0,0 0 0,0 0 0,0-1 1,-1 1-60,0-12 69,-1-1 0,-1 1 0,-1 1 1,-2-8-70,4 16 9,-1-1-1,0 1 1,0 0 0,0 0 0,-1 0 0,0 0 0,-1 1 0,0 0-1,0-1 1,0 2 0,0-1 0,-1 0 0,0 1 0,-1 0-9,3 2-59,0 0 1,0 1 0,-1 0 0,1 0-1,-1 0 1,1 0 0,-1 1 0,1 0-1,-1-1 1,0 2 0,1-1-1,-1 1 1,0-1 0,0 1 0,0 1-1,1-1 1,-1 1 0,0 0 0,0 0-1,1 0 1,-1 0 0,1 1 0,-3 1 58,6-3-151,0 1 1,0-1-1,0 0 1,0 1-1,0-1 1,0 1-1,0-1 1,0 1-1,1-1 1,-1 1-1,0 0 1,0-1-1,1 1 1,-1 0-1,0 0 1,1 0-1,-1-1 1,1 1-1,-1 0 1,1 0-1,-1 0 1,1 0-1,0 0 1,-1 0-1,1 0 1,0 0-1,0 0 1,0 0-1,0 0 1,0 0-1,0 0 1,0 0-1,0 0 1,0 0-1,0 0 1,1 0-1,-1 0 1,0 0-1,1 0 1,-1 0-1,0 0 1,1 0-1,0 0 1,-1-1-1,1 1 1,-1 0-1,2 0 151,9 8-3222</inkml:trace>
</inkml:ink>
</file>

<file path=ppt/ink/ink2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40:40.916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196 23 1032,'10'-3'6106,"-15"-3"-2929,-16-6-937,18 12-2195,-1-1 0,1 1 1,-1-1-1,1 1 0,-1 0 0,1 0 1,-1 1-1,1-1 0,-1 1 0,1 0 1,-1-1-1,1 2 0,0-1 1,-1 0-1,1 1 0,0-1 0,0 1 1,0 0-1,0 0-45,-48 29 49,46-27-44,-1 0 0,1 1 0,0 0 0,0 0-1,1 0 1,0 0 0,-1 1 0,2-1 0,-1 1 0,1 0-5,1-2-3,0 0 0,0 0 0,1-1 0,0 1 1,-1 0-1,1 0 0,1 0 0,-1 0 1,1 0-1,-1 0 0,1 1 0,0-1 0,1 0 1,-1 3 2,1-5-5,0 0 1,-1 0 0,1 0 0,0 0 0,0 1-1,0-2 1,0 1 0,0 0 0,0 0 0,1 0 0,-1 0-1,1-1 1,-1 1 0,1-1 0,0 1 0,-1-1-1,1 0 1,0 1 0,2 0 4,0-1-2,0 1 0,0-1 1,0 0-1,0 0 0,0 0 0,1 0 0,-1-1 1,0 0-1,0 0 0,3 0 2,5-1 37,1-1 1,0-1-1,-1 0 0,1 0 1,-1-1-1,8-4-37,-13 5 103,0-1 0,0 0 1,-1 0-1,1-1 0,-1 0 0,0 0 0,0 0 0,4-6-103,-6 7 84,-1-1-1,1 1 1,-1-1-1,0 1 1,0-1-1,-1 0 1,0 0-1,1-1 1,-2 1 0,1 0-1,-1-1 1,1 1-1,-1-2-83,-3 0 319,-1 9-79,2-1-238,0 0 0,1 0 0,-1 0 0,1 0-1,-1 0 1,1 0 0,0 0 0,0 0 0,-1 0-1,1 0 1,0 0 0,0 0 0,0 0 0,0 1 0,0-1-1,0 0-1,6 17-20,18 8 19,27 21 13,-47-44-6,1 0-1,0 0 1,0 0-1,0 0 1,0-1-1,0 0 1,1 0-1,-1 0 1,1 0 0,-1-1-1,1 0 1,-1 0-1,1-1 1,0 0-1,-1 0 1,1 0-1,0-1 1,-1 1-1,1-1-5,5 0 24,2-2 480,-12-1-1718,-4-2-5024,1 3 2392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17:02.292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51 1 696,'-27'7'6092,"25"-6"-5911,-1 0 0,1 0 0,0 0 0,0 0 0,0 0 0,0 0 0,0 0 0,0 1 0,1-1 0,-1 1 0,0 0-181,3-1 15,0-1 0,0 1 0,0-1-1,0 1 1,0-1 0,0 1 0,0-1-1,1 1 1,-1-1 0,0 0 0,0 0 0,0 1-1,0-1 1,1 0 0,-1 0 0,0 0-1,0-1 1,1 1-15,-1 0 12,46 4 135,-36-3-99,0 0 0,0 0 0,0-1 0,0-1-1,0 0 1,8-2-48,29 1 463,-38 2-245,-1 0-1,1 0 1,-1-1 0,1 0-1,-1-1-217,-9 2 38,1 0-1,-1-1 0,0 1 0,1 0 0,-1 0 1,0 0-1,1 0 0,-1 0 0,1-1 1,-1 1-1,0 0 0,1 0 0,-1 0 0,1 0 1,-1 0-1,0 0 0,1 0 0,-1 1 1,0-1-1,1 0 0,-1 0 0,1 0 0,-1 0 1,0 0-1,1 1 0,-1-1 0,0 0 1,1 0-1,-1 0 0,0 1 0,1-1-37,-3 18 593,2-18-599,-4 24 54,-2-1 0,0 1 1,-2-1-1,-4 9-48,-9 30 57,-10 52-57,30-112-3,1 0 0,-1 0 0,1 0 0,0 1 0,0-1-1,-1 0 1,2 1 0,-1-1 0,0 0 0,0 0-1,1 1 1,-1-1 0,2 2 3,-2-3-21,5-8-4758,-3 5 1940</inkml:trace>
</inkml:ink>
</file>

<file path=ppt/ink/ink2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40:42.575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37 21 1080,'-29'1'6463,"22"0"-3463,20 0-1775,58-2-70,31-6-1155,-50 4 297,-17 1 187,32-6-484,-61 6 97,-9 1 233,2 1-558,1 0-280,0 0-454,0 2-3165,-1-1 1342</inkml:trace>
</inkml:ink>
</file>

<file path=ppt/ink/ink2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40:43.028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7 18 1024,'-1'0'364,"1"1"-1,-1 0 0,1-1 1,-1 1-1,1-1 0,-1 1 1,1 0-1,0-1 0,-1 1 1,1 0-1,0 0 0,-1-1 0,1 1 1,0 0-1,0 0 0,0-1 1,0 1-1,0 0 0,0 0-363,15-3 4684,13-3-5316,93-15 1134,-109 19-420,0 0-1,0 2 0,0-1 1,-1 1-1,1 1 0,6 2-81,-17-4 16,18-8-6574,-11 6 3164</inkml:trace>
</inkml:ink>
</file>

<file path=ppt/ink/ink2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40:43.741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36 1 768,'-24'4'5450,"14"-3"-1655,8 1-1424,34 16-2280,23 9-91,-32-16 19,-1 0-1,0 2 1,12 9-19,-26-17 48,-1 1 0,0 0 0,0 1-1,-1-1 1,1 1 0,-2 0 0,1 1 0,-1 0 0,3 5-48,3 9 366,-1 1 0,6 23-366,-9-28 96,-4-10-65,0 0 0,-1 0 0,0 1 0,0-1 0,-1 1 0,0 1-31,-1-6 14,0-1 0,0 1 0,-1 0 1,0-1-1,1 1 0,-1-1 0,0 0 0,-1 1 1,1-1-1,-1 0 0,1 1 0,-1-1 0,0 0 1,0 0-1,-1 0 0,1 0-14,-7 6 60,-1 0 0,1 0-1,-1-1 1,-1-1 0,-10 7-60,8-6 39,0 1 0,1 0 0,-8 9-39,18-16-348,3-3-1595,5-1-2203,-1 2 997</inkml:trace>
</inkml:ink>
</file>

<file path=ppt/ink/ink2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40:46.090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51 20 632,'0'-1'422,"1"0"1,-1 0-1,1 0 0,-1 0 0,1 0 0,-1 0 1,1 0-1,-1 0 0,0 0 0,0 0 0,1 0 1,-1 0-1,0 0 0,0 0 0,0 0 0,0 0 1,0 0-1,-1-1-422,1 3 185,-1-1 1,0 0 0,0 0-1,1 0 1,-1 0 0,0 1-1,0-1 1,1 0-1,-1 1 1,0-1 0,1 1-1,-1-1 1,0 1 0,1-1-1,-1 1 1,1-1 0,-1 1-1,1-1 1,-1 1-1,1 0 1,-1-1 0,1 1-1,-1 0-185,-4 7 25,0 0 1,1 0-1,0 1 0,0-1 0,1 1 0,0 0 0,1 0 0,-1 4-25,1-6 14,1-5-13,0 1 1,1-1-1,-1 1 0,1 0 1,-1-1-1,1 1 0,0 0 1,0-1-1,0 1 1,0 0-2,2 17 17,-1-17-2,0 0 0,0 0 0,0 0 0,1 0 0,0 0-1,-1 0 1,1 0 0,0-1 0,0 1 0,1-1 0,-1 1 0,0-1 0,1 0 0,1 1-15,21 5 220,-3-3-177,87 25 192,-91-25-108,0 1 1,-1 1-1,16 8-127,-27-12 42,0 1-1,0-1 1,0 1-1,-1 0 1,0 1-1,1-1 0,-1 1 1,-1 0-1,1 0 1,-1 1-1,0-1 1,1 3-42,-4-7 19,0 1-1,-1 0 1,1 0 0,0-1 0,-1 1-1,1 0 1,-1 0 0,1 0 0,-1 0 0,0 0-1,0 0 1,0 0 0,0 0 0,0 0 0,0-1-1,-1 1 1,1 0 0,-1 0 0,1 0 0,-2 2-19,1-1 33,-1 0 0,0-1 0,0 1 0,0 0 0,0-1 0,0 1 0,-1-1 0,1 1 0,-1-1 0,0 0 1,-2 1-34,-2 1 84,-1 1 1,0-2 0,0 1 0,0-1 0,0 0-1,-1-1 1,1 0 0,-1 0 0,0-1-85,-4 1 55,4-1-18,1 1 0,-1-2-1,1 1 1,-1-1 0,1-1 0,0 1-1,-1-1 1,1-1 0,0 0-1,-2 0-36,7 1-686,1-1-1,-1 1 1,1 0-1,-1-1 1,1 0-1,0 0 1,-1 1-1,1-1 1,0-1-1,0 1 1,1 0-1,-1 0 1,-1-2 686,3 2-3566</inkml:trace>
</inkml:ink>
</file>

<file path=ppt/ink/ink2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40:46.836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69 64 1264,'-69'0'8770,"113"-12"-7374,222-36 126,-260 47-1841,8-2 868,-7 4-5997,-5 1 2539</inkml:trace>
</inkml:ink>
</file>

<file path=ppt/ink/ink2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40:48.094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78 27 352,'-4'2'840,"1"-1"0,-1 0 0,0 0 0,0 0 0,0-1-1,0 1 1,-4-1-840,5 0 304,1 0 0,-1 0 0,0 0 0,1 1 0,-1-1-1,0 1 1,0-1 0,1 1 0,-1 0 0,1 0 0,-1 0-1,1 0 1,-1 1 0,1-1 0,-1 1-304,3-2 6,0 0-1,0 1 1,0-1 0,0 0-1,0 0 1,0 0 0,0 0-1,0 0 1,0 0 0,0 0-1,0 1 1,0-1 0,0 0-1,0 0 1,0 0 0,0 0-1,0 0 1,0 0 0,0 0-1,0 1 1,0-1 0,0 0-1,0 0 1,0 0 0,0 0-1,0 0 1,1 0 0,-1 0-1,0 0 1,0 1 0,0-1-1,0 0 1,0 0 0,0 0 0,0 0-1,0 0 1,0 0 0,1 0-1,-1 0 1,0 0 0,0 0-1,0 0 1,0 0 0,0 0-1,0 0 1,0 0 0,1 0-1,-1 0 1,0 0 0,0 0-1,0 0 1,0 0 0,0 0-1,0 0 1,1 0 0,-1 0-1,0 0 1,0 0 0,0 0-1,0 0 1,0 0 0,0 0-1,0 0 1,0-1 0,0 1-1,1 0 1,-1 0-6,14-1 59,-11 1-27,87-13 153,-2-1-14,-78 13-132,27-5 250,1 2 0,0 2 1,1 2-1,27 3-289,-66-3 6,0 0 0,0 0 0,0 0 0,0 0 0,0 0 1,1 0-1,-1 0 0,0 0 0,0 0 0,0 0 0,0 0 0,0 0 0,1 0 0,-1 0 0,0 0 0,0 0 0,0 0 0,0 0 1,0 0-1,0 0 0,1 0 0,-1 0 0,0 0 0,0 0 0,0 0 0,0 0 0,0 0 0,1 0 0,-1 0 0,0 0 0,0 0 1,0 0-1,0 0 0,0 0 0,0-1 0,0 1 0,0 0 0,1 0 0,-1 0 0,0 0 0,0 0 0,0 0 0,0-1 0,0 1 0,0 0 1,0 0-1,0 0 0,0 0 0,0 0 0,0 0 0,0-1-6,-2-3-3124,1 2 634,1 0-745</inkml:trace>
</inkml:ink>
</file>

<file path=ppt/ink/ink2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40:48.437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22 10 904,'-16'-9'5873,"16"9"-5761,0 0 1,0 0-1,0 0 1,0 0-1,0 0 1,-1 0-1,1 0 1,0 0 0,0 0-1,0 0 1,0 0-1,-1 0 1,1 0-1,0 0 1,0 0-1,0 0 1,0 0-1,-1 0 1,1 0-1,0 0 1,0 0-1,0 0 1,0 0-1,-1 0 1,1 0-1,0 0 1,0 0-1,0 0 1,0 0-1,0 0 1,-1 0-1,1 1 1,0-1 0,0 0-1,0 0 1,0 0-1,0 0 1,0 0-1,0 0 1,0 1-1,-1-1 1,1 0-1,0 0 1,0 0-113,3 14 2867,7 11-3406,-3-9 595,3 3 40,-2 1-1,0 1 1,2 11-96,-5 0-191,-4-25 285,0 0 0,0 0-1,0 0 1,1 0 0,0-1 0,2 5-94,-3-9-277,0 0-1,1 0 1,-1 0 0,1 0 0,-1 0 0,1-1 0,0 1 0,-1 0 0,1-1 0,0 1 0,0-1 0,0 0 0,0 1 0,1-1 0,-1 0 0,0 0 0,0-1 0,1 1 0,-1 0 0,0-1 0,1 1 277,12 2-3152</inkml:trace>
</inkml:ink>
</file>

<file path=ppt/ink/ink2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40:49.314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20 16 2336,'14'-9'4550,"-2"2"257,-12 8-4753,0 0 1,0 0-1,1-1 1,-1 1-1,0 0 0,0 0 1,0-1-1,0 1 0,0 0 1,0 0-1,0 0 1,0-1-1,0 1 0,-1 0 1,1 0-1,0-1 1,0 1-1,-1 0 0,1 0 1,-1-1-1,1 1 0,-1 0-54,-8 24 29,1-2-16,0 1 0,2 0 0,-3 20-13,8-37 6,0-1 0,1 1 1,0-1-1,0 1 0,1-1 0,-1 1 0,2 3-6,-2-7 2,1-1 1,-1 0 0,1 1 0,0-1-1,0 0 1,0 0 0,0 0 0,0 0-1,0 0 1,0 0 0,1 0 0,-1 0-1,1 0 1,-1-1 0,1 1 0,0 0-1,0-1 1,-1 0 0,1 1 0,0-1-1,0 0 1,2 1-3,0-1 31,-1-1 0,1 1 0,0-1 0,-1 1-1,1-1 1,-1 0 0,1 0 0,0-1 0,2 0-31,22-2 89,2 1-1,-1-2-1,0-2 1,-1 0 0,1-2 0,2-3-88,-27 10 14,-1 0 0,1-1 0,0 2 0,0-1 0,-1 0 0,1 1 0,0-1 0,0 1 0,0 0 0,0 0 0,-1 1 0,2-1-14,-4 1 25,5 3-865,-2-1-6106,0-3 3442</inkml:trace>
</inkml:ink>
</file>

<file path=ppt/ink/ink2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40:49.673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111 22 1384,'-6'-4'1747,"-18"-12"4696,23 16-6345,1-1 0,-1 1 1,0 0-1,0 0 0,1 0 0,-1-1 1,0 1-1,0 0 0,0 0 0,1 0 1,-1 0-1,0 1 0,0-1 0,1 0 1,-1 0-1,0 0 0,0 1 1,1-1-1,-1 0 0,0 1 0,0-1 1,1 0-1,-1 1 0,1-1 0,-1 1 1,0-1-1,1 1 0,-1 0 0,1-1 1,-1 1-1,1-1 0,-1 1 1,1 0-1,0 0-98,-8 14 106,0 1-1,2 0 1,0 0 0,-2 12-106,3-11 33,1-6 4,0 0-1,2 1 1,-1-1 0,1 1-1,1 0-36,1-10-64,-1 0 0,1 0-1,0 0 1,0 0-1,1 0 1,-1 0-1,0 0 1,1 0 0,-1 0-1,1 0 1,-1 0-1,1-1 1,0 1-1,0 0 1,0 0 0,0-1-1,0 1 1,0 0-1,0-1 1,1 1-1,-1-1 1,1 0 0,-1 1-1,1-1 1,-1 0-1,1 0 1,0 0-1,0 0 66,0 0-357,-1-1 1,1 1-1,0-1 1,0 1-1,0-1 1,0 0-1,0 0 1,0 0-1,-1 0 1,2 0 355,3 0-1001,11 1-2177</inkml:trace>
</inkml:ink>
</file>

<file path=ppt/ink/ink2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40:50.189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118 34 2945,'2'-5'6581,"-8"4"-3371,-9 5-1651,-1 13-1221,6-2-263,-32 42 50,38-52-115,1 0 0,-1 0 0,1 0 0,1 0 0,-1 1 0,1-1 1,0 1-1,0 0 0,0-1 0,1 1 0,0 0 0,0 0 0,0 0 1,1 0-1,0 1-10,1-4-4,-1 0 0,1 0 1,0-1-1,0 1 1,0-1-1,0 1 0,1 0 1,-1-1-1,1 0 0,-1 1 1,1-1-1,0 0 1,0 0-1,0 0 0,0 0 1,0 0-1,1-1 0,-1 1 1,0-1-1,1 1 1,-1-1-1,1 0 0,0 0 1,-1 0-1,1 0 0,0 0 1,-1-1-1,3 1 4,5 1 4,0-1-1,0 0 0,0 0 1,0-1-1,0 0 1,1-1-1,-1 0 1,0-1-1,0 0 1,-1 0-1,6-3-3,-9 3 22,1 0 1,-1-1-1,0 0 0,0 0 0,0 0 1,0-1-1,-1 0 0,1 0 0,-1 0 1,0-1-1,0 0 0,-1 0 0,0 0 1,1 0-1,-2-1 0,1 0 0,2-5-22,-4 7 23,0 0 1,-1 1-1,0-1 0,0 0 0,0 0 0,-1 0 1,1 0-1,-1 0 0,0 0 0,0 0 0,0 0 1,0 0-1,-1 0 0,0 0 0,0 0 0,0 0 1,0 1-1,0-1 0,-1 0 0,0 1 0,0-1 1,0 1-1,0-1 0,0 1 0,-1 0 0,1 0 1,-1 0-1,0 0 0,0 0 0,0 1 0,0 0 1,-1-1-24,-6-4 28,-1 0 1,-1 0-1,1 2 1,-1-1-1,0 1 1,-1 1-1,1 0 1,-1 1-1,-4-1-28,14 4-22,-5-2-47,0 0 0,0 0 0,0 1 0,0 1 0,0-1 0,0 1 0,0 1 0,0 0 0,0 0 0,0 0 0,-1 1 69,6 1-1177,2-2-3497,2-3 1265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17:02.729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7 61 1312,'-7'-6'7139,"13"1"-4523,23-3-3144,-12 4 1229,-15 4-691,25-7 219,0 1-1,0 2 1,3 1-229,30-5 342,-36 4-189,0 1 0,12 1-153,-26 3 92,0 1-531,-4-4-3087,-2 1 944</inkml:trace>
</inkml:ink>
</file>

<file path=ppt/ink/ink2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40:51.153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28 0 1872,'-10'7'4450,"8"-6"-3930,0 1 0,1-1-1,-1 0 1,0 0 0,0 1 0,1-1-1,-1 1 1,1-1 0,-2 2-520,10-1 556,-1-2-365,45 2 525,0-2 0,38-6-716,-44 3 480,18 3-480,-29 0 255,-34 0-211,0 0-54,0 0-170,6-3-5009,4 0 2027</inkml:trace>
</inkml:ink>
</file>

<file path=ppt/ink/ink2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40:52.074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25 84 1864,'-11'-1'6555,"1"-3"-4444,7-3-2017,13-2 408,9-1-451,1 2-1,-1 0 1,1 2-1,8-2-50,-15 4 26,5-1 72,-1 1-1,1 0 0,7 0-97,-20 4 52,0-1 0,1 1 0,-1 0-1,0 0 1,0 1 0,0-1 0,0 1 0,0 0 0,0 1-1,0-1 1,-1 1 0,5 2-52,-8-3 30,1 0 0,0 1 0,-1-1 0,1 0 0,-1 1 0,1 0 0,-1-1 0,0 1 1,0 0-1,1 0 0,-1-1 0,-1 1 0,1 0 0,0 0 0,0 0 0,-1 0 0,1 0 0,-1 1 0,0-1 0,1 0 0,-1 0 0,0 0 0,0 0 1,0 0-1,-1 0 0,1 1 0,0-1 0,-1 0 0,0 0 0,1 0 0,-1 0-30,-4 11 83,0 0 0,0 0 1,-1-1-1,-5 7-83,6-10 21,-8 14 27,-6 11 23,2 0-1,-7 19-70,24-52-1,0-1-1,-1 1 1,1 0 0,-1 0-1,1-1 1,0 1 0,0 0-1,-1 0 1,1 0 0,0 0-1,0-1 1,0 1 0,0 0 0,0 0-1,0 0 1,0 0 0,0-1-1,0 1 1,0 0 0,1 0-1,-1 0 1,0-1 0,1 1-1,-1 0 1,0 0 0,1-1-1,-1 1 1,1 0 0,-1 0-1,1-1 1,-1 1 0,1-1-1,0 1 2,4 1 4,0 0-1,-1 0 0,1-1 1,0 0-1,0 0 0,0-1 1,1 1-4,-6-1 0,21 3 11,0-1 1,0-1-1,1-1 1,-1 0-1,8-3-11,-2 0 19,-19 3-14,1-1 1,-1 0-1,1 0 1,-1-1-1,0 0 1,1-1-1,-1 0 1,2-1-6,-5 0-813,-3 1-2827,0 0 635</inkml:trace>
</inkml:ink>
</file>

<file path=ppt/ink/ink2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40:52.622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74 3 2264,'-7'-2'6845,"1"8"-3892,-2 16-2324,7-17-328,-19 53 85,-6 27 102,24-79-436,1 0 1,0 0-1,0 0 0,0 1 1,1-1-1,0 0 1,0 0-1,1 1 1,0 3-53,0-8 23,-1 0 0,1 0 1,0 1-1,0-1 1,0 0-1,0-1 0,0 1 1,0 0-1,1 0 0,-1 0 1,1-1-1,-1 1 0,1 0 1,-1-1-1,1 0 1,0 1-1,0-1 0,0 0 1,0 0-1,0 0 0,0 0 1,0 0-1,0-1 0,0 1 1,0 0-1,0-1 1,1 0-1,-1 1 0,0-1-23,19 1 147,0-1 0,-1-1 1,1 0-1,0-2 0,9-2-147,53-6 194,-52 8-118,13 0 1,-25 1-101,-12-2-2707,-1 1-3128,-3 1 2336</inkml:trace>
</inkml:ink>
</file>

<file path=ppt/ink/ink2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40:52.966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69 3 3041,'0'-1'195,"-1"1"1,0 0 0,1-1 0,-1 1-1,1 0 1,-1 0 0,0 0 0,1 0-1,-1 0 1,0 0 0,1 0 0,-1 0-1,0 0 1,1 0 0,-1 0 0,0 0-1,1 0 1,-1 1 0,0-1 0,1 0 0,-1 0-1,1 1 1,-1-1 0,1 0 0,-1 1-1,0-1 1,1 1 0,-1-1 0,1 1-1,0-1 1,-1 1 0,1-1 0,-1 1-1,1-1 1,0 1 0,-1-1 0,1 1-1,0 0 1,0-1 0,-1 1 0,1 0-196,-10 39 2845,8-32-3190,-2 11 478,-18 81 451,20-94-546,0 1-1,1 0 0,0 0 0,0 0 1,0 0-1,1 0 0,0 0 0,1 6-37,-1-10-225,1 0-1,0 0 1,0 0-1,0 0 1,0 0-1,0 0 1,1 0-1,-1 0 1,1 0-1,0-1 1,-1 1 0,1-1-1,1 1 1,-1-1-1,0 0 1,1 0-1,-1 0 1,1 0-1,2 1 226,4 3-2704</inkml:trace>
</inkml:ink>
</file>

<file path=ppt/ink/ink2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40:53.711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30 50 1168,'-4'0'1907,"-17"1"4306,17-3-4020,12-1-1626,37-7-246,7-2 231,35-3-552,-17 7 379,-69 8-384,-11 3-6526,5 0 3536</inkml:trace>
</inkml:ink>
</file>

<file path=ppt/ink/ink2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40:54.065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21 2657,'0'0'192,"0"1"0,0 0 1,0-1-1,0 1 1,0-1-1,0 1 1,1-1-1,-1 1 1,0 0-1,0-1 0,1 1 1,-1-1-1,0 1 1,1-1-1,-1 1 1,1-1-1,-1 0 1,1 1-1,-1-1 0,1 1 1,-1-1-1,1 0 1,-1 1-1,1-1 1,-1 0-1,1 0 1,-1 1-1,1-1 0,0 0 1,-1 0-1,1 0 1,-1 0-1,1 0 1,0 0-1,-1 0 1,1 0-1,0 0-192,32-2 2697,-20 0-2950,-9 1 277,27-2 600,0-1-1,28-9-623,-51 11-160,0 1-1,0-1 0,0 1 0,0 1 1,0 0-1,0 0 161,-6 0-425,-1-1-2172,-1-1-412</inkml:trace>
</inkml:ink>
</file>

<file path=ppt/ink/ink2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40:55.089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223 52 968,'-6'-14'2581,"5"10"-1799,-1 1 0,1 0-1,-1 0 1,0 0 0,0 0-1,0 0 1,0 0 0,-1-1-782,2 3 113,-1 0 1,1 0 0,-1 1 0,1-1 0,-1 0-1,1 0 1,-1 1 0,0-1 0,1 1 0,-1-1-1,0 1 1,0 0 0,1 0 0,-1-1 0,0 1-1,1 0 1,-1 1 0,0-1 0,0 0 0,0 0-114,-6 2 55,0-1 1,0 1-1,0 0 1,0 0-1,0 1 1,0 0-1,1 1 1,-1 0-56,-10 4 73,12-5-45,1-1-1,-1 1 1,0 0-1,1 0 1,0 1-1,0-1 1,0 1 0,0 1-1,1-1 1,-1 0-1,1 1 1,-2 4-28,4-7-1,1 0-1,0 0 1,0 0-1,1 0 1,-1 0-1,0 1 1,1-1 0,-1 0-1,1 1 1,0-1-1,0 0 1,0 1-1,0-1 1,0 0 0,0 1-1,1-1 1,-1 0-1,1 0 1,0 1-1,-1-1 1,1 0 0,0 0-1,0 0 1,1 0-1,-1 0 1,0 0-1,1 0 1,-1 0 0,1-1-1,1 2 2,3 4-3,1-1 0,0 0-1,0 0 1,0 0 0,1-1 0,0 0-1,6 2 4,60 23 33,-53-22 4,0 0 0,0 1 0,6 5-37,-24-13 14,-1 1-1,1 0 0,-1-1 1,1 1-1,-1 0 0,0 0 1,0 0-1,0 0 0,0 1 1,-1-1-1,1 1 0,-1-1 1,1 1-1,-1-1 0,0 1 1,0 0-1,0 0 0,0-1 1,0 1-1,-1 0 0,1 1-13,-1 1 23,0-1 0,0 0 0,-1 0-1,1 1 1,-1-1 0,0 0-1,0 0 1,-1 0 0,1 0-1,-1 0 1,0 0 0,0 0-1,0-1 1,-2 4-23,0-3 17,0 1 1,0-1-1,-1 0 0,1 0 1,-1 0-1,0 0 0,1-1 1,-2 0-1,1 0 0,0 0 1,-1-1-1,1 0 0,-1 0 1,-2 0-18,3 0 14,0-1 1,0 0 0,0 0 0,0 0 0,0-1 0,0 0-1,0 0 1,0 0 0,0-1 0,0 1 0,0-1 0,0 0-1,0-1 1,0 1 0,0-1 0,-3-2-15,7 3 1,0 1 1,0-1-1,0 0 1,0 0-1,0 0 1,1 0-1,-1 0 1,0 0-1,1 0 1,-1 0-1,1 0 1,-1 0-1,1 0 1,0-1-1,-1 1 1,1 0-1,0 0 0,0 0 1,0 0-1,0-1 1,0 1-1,0 0 1,0 0-1,0 0 1,0-1-1,1 1 1,-1 0-1,0 0 1,1 0-1,-1 0 1,1 0-1,0-1-1,3-7 12,0 0 1,1 0-1,5-7-12,-4 5 4,18-29 39,14-15-43,-15 22 38,-2 0 0,4-12-38,-23 41 32,0 0 0,0-1 1,0 1-1,-1-1 0,0 0 1,0 1-1,0-1 0,-1 0 0,0 0 1,0 1-1,0-1 0,0 0 1,-1 0-1,1 1 0,-1-1 1,0 0-1,-1 1 0,0-3-32,-9-8 419,6 10-3580,2 2-2089,5 4 1972</inkml:trace>
</inkml:ink>
</file>

<file path=ppt/ink/ink2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40:55.592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142 64 480,'2'-3'578,"-1"-1"0,0 1 1,0 0-1,0 0 0,0-1 0,-1 1 0,1 0 0,-1-1 0,0 0-578,0 3 279,1 0-1,-1-1 1,0 1-1,0 0 1,0 0-1,-1 0 1,1-1-1,0 1 0,0 0 1,-1 0-1,1 0 1,-1 0-1,1 0 1,-1 0-1,1 0 1,-1 0-1,1 0 1,-1 0-1,0 0 1,0 0-1,1 0 0,-1 0 1,0 0-1,0 1 1,0-1-1,0 0 1,0 1-1,-1-1-278,1 1 61,0-1-1,0 1 1,-1 0-1,1 0 1,0 0-1,0 1 1,0-1-1,0 0 1,0 0-1,0 1 1,-1-1-1,1 0 1,0 1-1,0-1 1,0 1-1,0 0 1,0-1-1,1 1 1,-1 0-1,0-1 1,0 1-1,0 0 1,0 0-1,1 0-60,-25 30 9,18-22 65,0 2-64,-4 3-1,1 0 0,0 1 0,1 1 0,1-1 0,0 1 0,0 2-9,7-14-6,0-1 0,0 0 0,0 0 0,0 0 0,1 1-1,-1-1 1,1 1 0,0-1 0,0 0 0,0 1 0,0-1 0,1 0-1,-1 1 1,1-1 0,0 0 0,0 1 0,0-1 0,0 0 0,1 0-1,-1 0 1,1 0 0,0 0 0,0 0 0,0-1 0,0 1 0,0-1-1,1 1 1,-1-1 0,1 0 0,-1 0 0,1 0 0,0 0 0,0 0-1,0-1 1,0 1 0,0-1 0,0 0 0,3 1 6,3 1 17,-1-1 0,1 0 1,0 0-1,0-1 0,0 0 1,0-1-1,0 0 0,0 0 1,0-1-1,0 0 0,0-1 1,0 0-1,1-1-17,-6 2 36,0 0 0,0-1-1,-1 1 1,1-1 0,-1 0 0,1 0 0,-1 0-1,0 0 1,0-1 0,0 0 0,0 1 0,0-1-1,-1 0 1,1 0 0,-1 0 0,1-1 0,-1 1-1,-1-1 1,1 1 0,0-1 0,-1 1 0,1-1-1,-1 0 1,0 0 0,-1 0 0,1 0 0,-1 0-1,1 0 1,-1 0 0,0 0 0,-1 0-36,1-1 32,-1-1 0,0 1 1,-1-1-1,0 1 0,1-1 1,-2 1-1,1 0 0,-1 0 0,1 0 1,-1 0-1,-1 1 0,1-1 1,-1 1-1,1 0 0,-1 0 0,-1 0 1,1 0-1,-3-1-32,1 0-72,0 1 0,0 0 0,-1 0 0,1 0-1,-1 1 1,0 0 0,0 1 0,-1-1 0,1 1 0,0 1 0,-1-1 0,1 1 0,-5 0 72,3 2-1063,8 1-4406,1-2 1753</inkml:trace>
</inkml:ink>
</file>

<file path=ppt/ink/ink2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40:56.295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112 1 1992,'5'0'2678,"-1"0"1657,-6 1-1294,1-1-2867,-1 1 0,1-1 1,-1 1-1,1 0 1,0 0-1,-1 0 1,1 0-1,0 0 0,0 0 1,0 0-1,-1 1-174,-46 55 161,30-37-143,14-16-18,0 1 1,0 0-1,1-1 0,0 1 1,0 0-1,0 1 0,1-1 0,-1 0 1,1 1-1,1 0 0,-1-1 1,0 5-1,2-7-6,0-1-1,0 1 1,0 0 0,0 0 0,0-1 0,1 1 0,-1 0-1,1 0 1,0-1 0,0 1 0,0 0 0,0-1 0,0 1-1,0-1 1,1 0 0,-1 1 0,1-1 0,0 0-1,-1 0 1,1 0 0,0 0 0,1 1 6,0-1-3,0-1-1,0 1 1,0-1-1,0 0 1,0 0 0,0 0-1,0 0 1,0 0-1,0 0 1,0-1 0,1 0-1,-1 0 1,0 0 0,0 0-1,1 0 1,-1 0-1,0-1 1,2 0 3,5-1 10,-1-1 0,0 1 0,0-2 0,0 1 0,7-5-10,-8 3 79,-1 0-1,1 0 1,-1 0-1,0-1 1,0 0-1,-1-1 1,0 1-1,0-1 1,2-4-79,-5 6 122,1 1 0,-1-1-1,-1-1 1,1 1 0,-1 0 0,0-1 0,0 1-1,0-1 1,-1 0 0,0 1 0,0-1 0,-1 0 0,1 0-1,-1 0 1,0 0-122,-3-3 443,-1 9-186,4 1-254,-1 1 0,1-1 0,-1 0 0,1 0 0,0 0 0,-1 1 0,1-1 0,0 0 0,0 1 0,0-1 0,0 0 0,0 1 0,0 0-3,1 6-6,0 0 1,1 1-1,0-1 1,0-1-1,1 1 1,0 0-1,3 5 6,-2-4-5,-2-5 2,0-1 1,0 0-1,0 0 0,0 0 1,0 0-1,1 0 0,0 0 1,-1 0-1,1-1 0,0 1 1,0-1-1,0 0 0,1 0 1,-1 0-1,0-1 0,2 1 3,5 2-1,0-1-1,0 0 0,1 0 0,5 0 2,-7-2 2,1 1 9,0-1 1,0 0-1,0-1 1,0 0-1,0-1 1,0 0-1,0 0 1,0-1-1,4-1-11,-7 1-40,0-1 0,-1 1 1,1-1-1,0 0 0,-1 0 0,0-1 0,0 0 0,0 0 0,0-1 0,-1 1 0,1-1 0,-1 0 0,2-3 40,-6 7-284,-1 0-1,1 0 1,0 0 0,-1-1 0,1 1-1,-1 0 1,1 0 0,-1 0-1,0-1 1,0 1 0,1 0 0,-1 0-1,0-1 1,0 1 0,0-1 284,0-4-2283,3-5-1510</inkml:trace>
</inkml:ink>
</file>

<file path=ppt/ink/ink2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40:57.539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93 31 1040,'-52'-2'1276,"12"4"5697,40-2-6848,12 0 603,30 1-315,-22 0-212,1-2 0,-1 0-1,15-4-200,26-5 498,-35 4-93,1 2 0,-1 1-1,11 1-404,-33 2 239,-6 2-158,-4 1-3829,4 0 1333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17:03.368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135 19 1320,'-9'-13'6977,"0"8"-3405,8 5-3470,-1 0 1,0 0 0,1 0 0,-1 1-1,0-1 1,1 1 0,-1-1-1,0 1 1,1 0 0,-1 0 0,1-1-1,-1 1 1,1 0 0,0 0 0,-1 1-103,1-2 1,-1 1 1,1 0-1,0 0 1,0-1 0,0 1-1,0 0 1,0 0 0,0 0-1,0 0 1,0 0 0,0 0-1,1 1 1,-1-1 0,0 0-1,1 0 1,-1 0 0,1 1-1,-1-1 1,1 0-1,-1 1 1,1-1 0,0 0-1,0 1 1,0-1 0,0 1-1,0-1 1,0 0 0,0 1-1,0-1 1,0 0 0,1 1-1,-1-1 1,1 0 0,-1 1-1,1-1-1,2 5 2,0-1 0,1 0-1,0-1 1,0 1 0,0-1 0,0 1-1,1-1 1,-1-1 0,4 3-2,8 8 0,-9-8 0,-1-1 0,1 0 0,0 0 0,1 0 0,-1-1 0,1 0 0,7 3 0,-8-4 15,-1 0 0,1 1 0,-1 0 0,0 0 1,0 1-1,0 0 0,2 2-15,-7-6 3,0 0 0,0 0-1,0 0 1,0 0 0,0-1 0,0 1 0,0 0 0,-1 0 0,1 1-1,-1-1 1,1 0 0,0 0 0,-1 0 0,0 0 0,1 0 0,-1 1-1,0-1 1,0 0 0,1 0 0,-1 1 0,0-1 0,0 0-1,0 0 1,0 1 0,-1-1 0,1 0 0,0 0 0,-1 0 0,1 1-1,0-1 1,-1 0 0,1 0 0,-1 0 0,0 0 0,1 0 0,-1 0-1,0 0 1,0 0 0,0 0 0,1 0 0,-1 0 0,0-1 0,0 1-1,0 0 1,0 0 0,0-1 0,-2 1-3,-7 4 29,0 0 1,0-1-1,-1 0 0,0 0 1,0-2-1,0 1 0,0-1 0,0-1 1,-5 0-30,-18 1 28,-1-2 0,-15-2-28,38-2 241,11 4-320,1 0 0,0 0 0,0 0 0,0 0 0,-1 0-1,1 0 1,0 0 0,0 0 0,0 0 0,0 0 0,-1 0 0,1 0 0,0-1 0,0 1-1,0 0 1,0 0 0,-1 0 0,1 0 0,0 0 0,0-1 0,0 1 0,0 0-1,0 0 1,0 0 0,0 0 0,0-1 0,0 1 0,0 0 0,-1 0 0,1 0 0,0-1-1,0 1 1,0 0 0,0 0 0,0 0 0,0-1 0,0 1 0,0 0 0,1 0-1,-1 0 1,0-1 0,0 1 0,0 0 0,0 0 0,0 0 0,0 0 0,0-1 0,0 1-1,0 0 1,1 0 0,-1 0 0,0 0 0,0 0 0,0-1 0,0 1 0,0 0-1,1 0 1,-1 0 0,0 0 0,0 0 0,0 0 79,5-3-2889</inkml:trace>
</inkml:ink>
</file>

<file path=ppt/ink/ink2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40:57.896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14 65 2361,'-13'2'3157,"15"-5"280,34-8-1291,95-21-554,-115 28-1457,1 1-1,-1 1 0,1 0 0,0 1 1,-1 1-1,14 1-134,-22-1-902,0 0 0,0-1 0,0 0 0,5-2 902,3 0-1909,-1 1-1496</inkml:trace>
</inkml:ink>
</file>

<file path=ppt/ink/ink2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40:58.247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6 5 2248,'-6'-5'8296,"11"13"-5610,21 25-2389,-10-15-228,-4-3-18,1 0-1,1-1 1,1-1 0,1 0-51,22 18 66,-11-10-16,-1 1 0,-2 1-50,-17-15 20,0-1 0,0 1-1,-1-1 1,-1 2 0,1-1 0,-2 1 0,1-1 0,-1 1 0,0 1-20,-3-5 24,1 0-1,-2-1 0,1 1 1,-1 0-1,1 0 0,-1 0 1,0 0-1,-1 0 0,1 0 0,-1-1 1,0 1-1,-1 0 0,1 0 1,-1-1-1,1 1 0,-2-1 1,1 1-1,0-1 0,-1 0 1,0 0-1,0 0 0,0 0 1,0-1-1,-1 2-23,-13 12-3,0-1 0,-2-1-1,1 0 1,-12 5 3,13-8-287,17-12 260,-1 0-203,1 1 0,-1-1-1,0 1 1,1-1 0,-1 1 0,0-1 0,1 1-1,-1-1 1,0 1 0,1 0 0,-1-1 0,1 1-1,-1 0 1,1 0 0,0-1 0,-1 1 0,1 0 230,2-1-2990</inkml:trace>
</inkml:ink>
</file>

<file path=ppt/ink/ink2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41:08.975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352 51 584,'0'-2'447,"0"0"-1,0 1 1,0-1 0,0 0-1,0 1 1,-1-1 0,1 0-1,0 1 1,-1-1 0,1 0-1,-1 1 1,0-1 0,0 1-1,1-1 1,-1 1 0,0-1-1,0 1 1,-1-1-447,-2-1 414,1 1 1,0 0-1,-1 1 1,1-1-1,-1 1 1,1-1-1,-1 1 1,0 0-415,3 1-44,-2-1 160,-1 0-1,1 0 1,-1 0 0,1 1 0,0-1-1,-1 1 1,1 0 0,-1 0-1,-2 1-115,-42 11 414,42-10-401,-11 4 36,-1 1 0,1 0 0,0 1 0,-6 5-49,12-6 8,0 1 1,0 0-1,1 0 0,0 1 0,1 1 1,0 0-1,0 0 0,1 0 0,0 1 0,1 1 1,0-1-1,-4 12-8,10-21-6,1 0 0,-1 0 0,0 0 1,1 0-1,-1 0 0,1 0 0,0 0 0,0 0 0,0 1 1,0-1-1,0 0 0,0 0 0,1 0 0,-1 0 0,1 0 0,0 0 1,-1 0-1,1 0 0,0 0 0,0 0 0,0 0 6,1 1-7,1 0 0,-1 0 0,1 0 0,-1-1 1,1 0-1,0 1 0,0-1 0,0 0 0,0 0 0,0-1 0,1 1 0,-1-1 7,9 4-9,0-1 1,0-1-1,0 0 1,0-1-1,1 0 1,-1-1 0,1 0 8,2-1-2,0 0 1,0-1 0,-1-1 0,4 0 1,-11 0 4,0 1 0,0-1 1,-1 0-1,1-1 1,0 0-1,-1 0 0,0 0 1,1-1-1,3-2-4,-6 2 10,0 0 1,0-1-1,-1 1 0,1-1 0,-1 1 0,0-1 1,0 0-1,-1 0 0,1-1 0,-1 1 1,0 0-1,0-4-10,4-10 121,-2-1 1,2-18-122,-6 30 57,0 0 0,0 0-1,-1 0 1,0-1 0,0 1 0,-1 0 0,0 1 0,-1-1 0,1 0 0,-3-3-57,8 65 623,-1-37-614,2 20 28,7 29-37,-9-56-3,0-1 0,1 0 0,0-1 0,0 1 1,1 0-1,0-1 0,1 0 0,-1 0 0,2 0 0,2 3 3,-6-9 10,1 1 1,0 0-1,0-1 0,0 0 0,0 0 1,1 0-1,-1 0 0,0 0 0,1-1 1,-1 0-1,1 1 0,0-1 0,-1 0 1,1-1-1,0 1 0,0-1 0,0 0 0,-1 0 1,1 0-1,0 0 0,0 0 0,3-2-10,0 1-196,0-1 0,-1 0 0,1 0 0,-1-1 0,4-2 196,27-19-4353,-20 12 1139</inkml:trace>
</inkml:ink>
</file>

<file path=ppt/ink/ink2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41:09.818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43 46 888,'-31'-11'5268,"20"5"-2993,11 6-2227,0 1-1,0-1 0,0 0 1,0 0-1,0 0 1,0 0-1,0 0 1,0 0-1,0 0 1,0 0-1,0-1 1,1 1-1,-1 0 1,0 0-1,0 0 0,0 0 1,0 0-1,0 0 1,0 0-1,0 0 1,0 0-1,0 0 1,0 0-1,0 0 1,0 0-1,0 0 0,0 0 1,0 0-1,1 0 1,-1 0-1,0 0 1,0 0-1,0-1 1,0 1-1,0 0 1,0 0-1,0 0 0,0 0 1,0 0-1,0 0 1,0 0-1,0 0 1,0 0-1,0 0 1,0 0-1,0-1 1,0 1-1,0 0 1,0 0-1,0 0 0,0 0 1,0 0-1,0 0-47,21-1 234,0 0 0,0-1 0,18-5-234,20-3 139,-49 9-106,-4-1-11,-1 2 0,0-1 1,0 0-1,0 1 1,0 0-1,0 0 1,1 1-1,-1-1 0,0 1 1,1 0-23,-5 0 44,-1-1-9,0 0-7,0 0-32,0 7-5127,0-6 2412</inkml:trace>
</inkml:ink>
</file>

<file path=ppt/ink/ink2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41:10.162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55 592,'2'-3'1010,"0"0"0,0 0 0,0 1 0,1-1 0,-1 1-1,1 0 1,-1 0 0,2-1-1010,24-10 2629,-16 10-2864,0 1 1,0 0 0,10-1 234,-8 2 635,10-3-418,-19 3-165,0 0 1,0 0 0,0 0 0,1 1 0,-1 0-1,0 0 1,0 1 0,0-1 0,5 2-53,-9-2 43,-1 0-205,0 0-1067,0 0-979,2 0-223</inkml:trace>
</inkml:ink>
</file>

<file path=ppt/ink/ink2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41:11.939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45 112 688,'-4'-2'818,"-1"0"-1,1 1 1,-1-1 0,0 1 0,1 0-1,-1 0 1,0 0 0,-2 0-818,22-18 2863,20-3-2522,24-9-199,-47 25-28,0 2 0,0 0 1,0 0-1,1 1 0,0 1 1,-1 0-1,1 0 0,0 2 1,0-1-1,0 2 1,0 0-1,3 1-114,-15-2 34,0 0 1,-1 0-1,1 1 0,0-1 1,-1 1-1,1-1 0,0 0 1,-1 1-1,1-1 0,-1 1 1,1-1-1,-1 1 1,1 0-1,-1-1 0,1 1 1,-1-1-1,0 1 0,1 0 1,-1-1-1,0 1 0,0 0 1,1 0-1,-1-1 0,0 1 1,0 0-1,0-1 1,0 1-1,0 0 0,0 0 1,0-1-1,0 1 0,0 0 1,0 0-1,0-1 0,-1 1 1,1 0-1,0 0 0,0-1-34,-12 46 16,12-46-11,-6 20 17,0-1 0,-2 0 1,0 0-1,-11 15-22,8-17 19,7-12-12,1-1 0,-1 1 0,1 1 0,0-1 0,0 0 0,1 1 0,-1-1 0,1 1 0,0 0 0,1 0 0,-1 4-7,2-10 3,0 1 0,0-1 0,0 1 0,0-1 0,0 1 0,0-1 1,0 1-1,0-1 0,0 1 0,0-1 0,0 1 0,1-1 0,-1 1 0,0-1 0,0 1 0,1-1 0,-1 1 0,0-1 1,1 1-1,-1-1 0,0 0 0,1 1 0,-1-1 0,1 0 0,-1 1 0,0-1 0,1 0 0,-1 0 0,1 1 1,-1-1-1,1 0 0,-1 0 0,1 0 0,-1 0 0,1 0-3,24-1 175,-12 0-135,33-5 101,23-6-141,-61 7-774,-2 0-5248,-2 3 2336</inkml:trace>
</inkml:ink>
</file>

<file path=ppt/ink/ink2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41:13.023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17 35 536,'0'-34'9944,"0"33"-9339,0 1-25,0 0-64,0 17 1506,0 23-1709,1-12-145,-2 0-1,-1 0 1,-3 11-168,2-19 37,0 0-1,1 0 0,0 1 1,2-1-1,1 1 1,0-1-1,2 6-36,3-12-65,-2-11-5634,-2-3 2638</inkml:trace>
</inkml:ink>
</file>

<file path=ppt/ink/ink2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41:13.962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11 34 368,'-11'1'2463,"12"0"2771,10 0-1003,1 0-5925,27 1 1831,-10-1-33,1 0 0,-1-2-1,18-4-103,112-13 2433,116 4-2433,-216 10-152,-59 6-3954,0 0 1122</inkml:trace>
</inkml:ink>
</file>

<file path=ppt/ink/ink2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41:15.088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193 47 936,'-7'-14'5104,"6"12"-4543,0-1 0,0 0 0,0 0 1,-1 1-1,1-1 0,-1 1 0,0-1 0,0 1 0,-1-1-561,2 2 69,-1 0 1,1 0-1,0 1 0,-1-1 1,0 0-1,1 1 1,-1-1-1,1 1 1,-1 0-1,0-1 1,1 1-1,-1 0 1,1 0-1,-1 0 0,0 0 1,1 0-1,-1 1 1,0-1-1,1 0 1,-2 1-70,-4 1 37,0 0 1,0 1-1,0-1 1,0 1-1,1 1 1,0-1-1,-1 1 1,1 0-1,-2 3-37,-35 19 47,42-25-49,-1-1 0,1 1 0,-1 0 0,1 0 0,-1-1 0,1 1 1,0 0-1,-1 1 0,1-1 0,0 0 0,0 0 0,0 0 0,0 1 0,0-1 1,0 1-1,0-1 0,0 0 0,1 1 0,-1 0 0,0-1 0,1 1 0,-1 0 2,2-1-7,-1 1 0,0-1-1,0 1 1,1-1-1,-1 1 1,1-1 0,-1 0-1,1 1 1,0-1-1,0 0 1,-1 1 0,1-1-1,0 0 1,0 0 0,0 0-1,0 0 1,0 0-1,1 0 1,-1 0 0,0 0-1,0 0 1,1 0-1,-1-1 1,2 2 7,80 45 13,-70-41-10,-1 0-1,1-2 0,-1 1 0,1-1 0,9 0-2,-15-2 9,1-1 0,0 1 0,-1 1 0,1-1 0,-1 1 0,0 1 0,0-1 0,0 1 0,6 5-9,-11-8 12,-1 0 0,1 1 0,-1-1 0,1 0 0,-1 1 0,0-1 0,0 1 0,1 0 0,-1-1 0,0 1-1,0 0 1,-1 0 0,1 0 0,0 0 0,-1 0 0,1 0 0,-1-1 0,1 1 0,-1 1 0,0-1 0,0 1-12,0 0 19,-1 0 0,1 0 0,-1 0 0,0-1 0,0 1 0,0 0 1,0 0-1,-1 0 0,1-1 0,-1 1 0,0-1 0,0 1 0,0 0-19,-4 4 28,-1-1 0,0 1 0,0-1 0,0-1 0,0 1-1,-1-1 1,0-1 0,0 1 0,-1-1-28,3-2 9,1 0 0,-1 0-1,0-1 1,0 1 0,0-1 0,0-1 0,0 1-1,-2-1-8,7 0 3,-1 0 0,1 0 0,0 0 0,-1 0 0,1 0-1,0 0 1,-1-1 0,1 1 0,0 0 0,0-1 0,-1 1-1,1-1 1,0 0 0,0 1 0,0-1 0,0 0 0,0 0-1,0 1 1,0-1 0,0 0 0,0 0 0,0 0 0,0 0 0,0 0-1,1-1 1,-1 1 0,0 0 0,1 0 0,-1 0 0,1-1-1,0 1 1,-1 0 0,1 0 0,0-1 0,0 1 0,-1 0-1,1-1 1,0 1 0,0 0 0,1-2-3,0-9-2,1 0 0,0 0 0,1 0 0,0 0 0,1 1 0,0-1 0,4-5 2,10-19 20,15-21-20,-13 23 42,-15 25-57,-3 7 28,-1 0 0,1 0-1,-1 1 1,0-1 0,0-1 0,0 1 0,0 0 0,0 0 0,0 0 0,0 0 0,-1-1 0,1 1 0,-1 0 0,0-1 0,0 1 0,0 0 0,0-1 0,0 1 0,0 0 0,0 0-1,-1-1 1,1 1 0,-1 0 0,0-1 0,1 1 0,-1 0 0,0 0 0,-1 0 0,1 0-13,-4-7 44,0 0-4478,5 8 1718</inkml:trace>
</inkml:ink>
</file>

<file path=ppt/ink/ink2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41:15.790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40 51 1704,'9'-5'2852,"-5"3"-1924,-1 0 0,0 0 0,0 0 0,0 0 0,0-1 0,0 1 0,0-1 0,-1 0 0,1 0-928,-5 4 120,0-1-1,0 1 1,0 0 0,1 0-1,-1-1 1,0 1-1,0 1 1,1-1 0,-1 0-1,-1 2-119,-4 6 17,0 1-1,1 1 0,0-1 1,0 1-1,1 0 0,1 0 1,-2 7-17,3-11 7,2-3-7,-1 0 0,1 0-1,0 0 1,0 0 0,1 1 0,-1-1 0,1 0 0,0 1 0,0-1 0,0 0 0,1 1 0,0 2 0,0-4-1,0 0 0,0-1 0,0 1 0,0 0 0,1 0 1,-1-1-1,1 1 0,0-1 0,0 1 0,0-1 0,0 0 1,0 0-1,0 0 0,1 1 1,2 0 9,0 0 1,0 0-1,1 0 1,-1-1-1,1 0 1,-1 0-1,1 0 1,0-1-1,0 0 1,0 0-1,-1 0 1,1-1-1,0 0 1,0 0-1,1-1-9,3 1 25,0-1 0,0 0 0,-1-1 0,1 0 0,-1-1 0,1 0 0,6-3-25,-12 4 16,1-1 0,-1 0 1,1 0-1,-1-1 0,0 1 0,0-1 0,-1 0 0,1 0 1,-1 0-1,0 0 0,0 0 0,0-1 0,-1 0 0,1 1 0,0-3-16,1-3 36,1-1 0,-2 1-1,1-1 1,-1 0 0,-1 0-1,0 0 1,0-7-36,-2 15 14,0 0 1,0 1-1,0-1 1,0 0-1,0 0 0,-1 0 1,1 0-1,-1 1 0,0-1 1,0 0-1,0 1 1,0-1-1,0 1 0,0-1 1,-1 1-1,1-1 0,-1 1 1,0 0-1,0 0 1,0 0-1,0 0 0,0 0 1,0 0-1,-1 0 0,1 1 1,0-1-1,-1 1 0,1 0 1,-1 0-1,0 0 1,1 0-1,-3-1-14,-8 0-1,1 1-1,-1 0 1,1 1 0,-1 0-1,1 0 1,0 2 0,-1 0-1,-4 1 2,-30 3-1007,39-5-432,8-1-3850,1 0 2410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17:03.807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29 86 1576,'-23'-2'3600,"18"-1"-381,16-3-890,41-10-959,12 0-1370,3-1 631,-56 14-503,14-4 330,0 1-1,26-2-457,-50 8 0,0-1 0,-1 1 0,1 0-1,0 0 1,0 0 0,-1 0 0,1 0 0,0 0 0,-1 0-1,1 0 1,0 0 0,0 1 0,-1-1 0,1 0-1,0 0 1,-1 1 0,1-1 0,0 0 0,-1 1-1,1-1 1,-1 0 0,1 1 0,0-1 0,-1 1-1,1-1 1,-1 1 0,1 0 0,-1 0-423,-1 0-3599,1 0 1113</inkml:trace>
</inkml:ink>
</file>

<file path=ppt/ink/ink2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41:19.299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9 92 160,'-9'-6'9033,"10"18"-5835,2 3-3540,-1 20 405,-1-20-48,0 0 0,1-1 0,1 1 0,0-1 0,4 11-15,11 10 27,-7-16 66,-11-18-4,0-1 58,-7-25 869,-7-81-981,13 98-41,0 0 0,1-1 0,0 1 0,0 0 0,1 0 1,0-1-1,1 1 0,0 0 0,0 0 0,0 0 1,1 0-1,1-1 6,-2 4-4,1 1-1,-1 0 1,1 0 0,0 0 0,0 1 0,0-1 0,0 1 0,1 0 0,0 0 0,-1 0-1,1 0 1,0 0 0,0 1 0,0 0 0,1 0 0,-1 0 0,1 0 0,-1 1 0,5-2 4,-7 3 13,0-1 0,0 1 1,-1-1-1,1 1 0,0 0 1,0 0-1,0-1 1,0 1-1,0 1 0,0-1 1,0 0-1,0 0 0,0 1 1,-1-1-1,1 1 1,0-1-1,0 1 0,1 1-13,-1 0 35,0 0 0,-1 0 0,1 0 1,0 1-1,-1-1 0,0 0 0,1 1 0,-1 0 0,0-1 0,0 1 0,0 0 0,0 0-35,33 89 80,-34-92-77,1 0 0,-1 0 0,0 0 0,1 0 0,-1 0-1,1 0 1,-1 0 0,0 0 0,1 0 0,-1 0 0,0 0 0,1 0 0,-1-1 0,1 1 0,-1 0-1,0 0 1,1 0 0,-1-1 0,0 1 0,0 0 0,1-1 0,-1 1 0,0 0 0,0 0 0,1-1 0,-1 1-1,0 0 1,0-1 0,0 1 0,1-1 0,-1 1-3,9-12 86,0 2-85,1 0 1,-1 1-1,2 0 0,-1 0 0,1 1 0,1 1 1,4-3-2,-11 7 0,-2 1 15,0 1 0,0-1 0,0 1 0,0-1 0,0 1 0,1 0 0,-1 0 0,0 0 0,1 1 0,-1-1 0,1 1 0,-1 0 0,1 0 0,-1 0 0,1 0 0,-1 0 0,1 1-1,-1 0 1,0 0 0,1 0 0,-1 0 0,0 0 0,2 1-15,3 3 41,1 0 0,-1 1 0,-1 0-1,1 0 1,-1 1 0,5 5-41,-11-11-4,2 2 21,-1 0 1,1 0-1,0 1 1,-1-1 0,0 1-1,0-1 1,0 1-1,0 0 1,0 0 0,-1 0-1,0 0 1,0 1-1,0-1 1,0 0 0,0 2-18,-1 6 81,0 0 1,-1 0 0,0 0 0,-2 8-82,-1 10 66,6-19-724,-2-10 420,1-1 0,-1 0 0,0 0 0,0 0 0,1 1 0,-1-1-1,0 0 1,1 0 0,-1 0 0,0 0 0,1 0 0,-1 0 0,0 0 0,1 1 0,-1-1 0,0 0 0,1 0 0,-1 0 0,0 0 0,1 0 0,-1-1 0,0 1 0,1 0 0,-1 0 0,0 0 0,1 0 0,-1 0 0,0 0 238,5-2-3850</inkml:trace>
</inkml:ink>
</file>

<file path=ppt/ink/ink2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41:19.858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174 58 1416,'0'-4'988,"0"0"0,0 0-1,0 0 1,-1 0 0,1 1-1,-1-1 1,0 0-1,0 0 1,-1-2-988,1 5 124,0 0-1,0 0 1,0 0 0,0-1-1,0 1 1,0 0 0,-1 0-1,1 0 1,0 1 0,-1-1-1,1 0 1,0 0-1,-1 1 1,1-1 0,-1 1-1,1-1 1,-1 1 0,1-1-1,-1 1 1,1 0 0,-1 0-1,1 0 1,-1 0 0,0 0-1,0 0-123,-9 1 99,0 0 0,-1 1 0,1 0 0,0 0 0,1 1 0,-11 5-99,20-8-1,0 0 1,0 0-1,1 0 1,-1 1-1,0-1 1,1 0-1,-1 0 1,0 1-1,1-1 1,-1 0-1,1 1 1,-1-1-1,0 1 1,1-1-1,-1 1 0,1-1 1,-1 1-1,1-1 1,0 1-1,-1-1 1,1 1-1,-1 0 1,1-1-1,0 1 1,0-1-1,-1 1 1,1 0-1,0 0 1,0-1-1,0 1 1,0 0-1,0-1 1,0 1-1,0 0 1,0-1-1,0 1 1,0 0-1,0 0 1,0-1-1,0 1 1,1 0 0,0 2-21,1-1 1,0 1-1,0-1 0,0 1 1,0-1-1,0 0 1,1 0-1,-1 0 21,2 2-6,21 19 5,-3-2 12,0 1 0,12 17-11,-10-5 54,-23-31-40,0-1 0,0 0 0,0 0 0,0 1 0,0-1 0,0 1 1,-1-1-1,1 1 0,-1-1 0,0 1 0,1-1 0,-1 1 0,-1-1 0,1 1 0,0 0-14,-1-3 20,0 1-1,0 0 1,0-1-1,1 1 1,-1 0-1,0-1 1,0 1-1,-1-1 1,1 1-1,0-1 1,0 0-1,0 1 1,0-1-1,0 0 1,0 0-1,0 0 1,-1 0-1,1 0 1,0 0-1,0 0 1,0 0-1,0-1 1,0 1-1,-1 0-19,-5-1 22,-46 4 29,39-2-56,0 0 0,0-1 0,1-1-1,-7 0 6,-3-1-626,21 1-3151,2 1 890</inkml:trace>
</inkml:ink>
</file>

<file path=ppt/ink/ink2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41:20.420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17 69 1152,'-7'-9'2412,"6"8"-1926,0 0 0,0-1 1,0 1-1,1 0 0,-1 0 0,0-1 0,0 1 0,1 0 0,-1-1 0,1 1 0,-1-1 0,1 1-486,0 0 75,0 0 0,1 1 0,-1-1 0,0 0-1,1 1 1,-1-1 0,0 0 0,1 1 0,-1-1 0,1 0 0,-1 1-1,1-1 1,-1 1 0,1-1 0,0 1 0,-1-1 0,1 1 0,0 0-1,-1-1 1,1 1 0,0 0 0,-1-1 0,1 1 0,0 0 0,0 0-1,-1 0 1,1 0 0,0 0-75,20-7 170,-8 3-96,1-1 0,1 2 0,-1 0 1,0 1-1,1 0 0,6 1-74,14-1 213,-34 2-497,-1 0-877,0 0-1093,2 0-311</inkml:trace>
</inkml:ink>
</file>

<file path=ppt/ink/ink2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41:21.002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32 2288,'15'-11'6742,"15"4"-4653,-10 4-1810,-10 1-222,0 0 25,-1 0-1,0 0 1,0 1-1,1 0 1,-1 1 0,0 0-1,1 1 1,-1-1-1,5 2-81,-9 0 52,-1 0 0,1 0 0,-1 0 0,1 0-1,-1 1 1,0-1 0,0 1 0,4 4-52,-7-7 19,1 1 0,-1 0 0,0 1 0,0-1 1,0 0-1,0 0 0,0 0 0,-1 1 0,1-1 0,0 0 0,-1 1 0,1-1 0,0 1 0,-1-1 1,0 0-1,1 1 0,-1-1 0,0 1 0,0-1 0,0 1 0,0 0 0,0-1 0,0 1 0,0-1 1,0 1-1,-1-1 0,1 1 0,0-1 0,-1 0 0,0 1 0,0 0-19,-29 40 534,24-35-512,1 0 0,-1 0 0,1 0 1,1 1-1,-1 0 0,0 4-22,4-12-1,1 0-1,0 1 1,0-1 0,0 0-1,0 0 1,0 1 0,-1-1-1,1 0 1,0 1 0,0-1-1,0 0 1,0 1 0,0-1-1,0 0 1,0 1 0,0-1-1,0 0 1,0 1 0,0-1-1,0 0 1,0 1 0,0-1-1,1 0 1,-1 1 0,0-1-1,0 0 1,0 0 0,0 1-1,1-1 1,-1 0 0,0 0-1,0 1 1,0-1 0,1 0-1,-1 0 1,0 1 0,0-1-1,1 0 1,-1 0 0,0 0-1,1 0 1,-1 1 0,0-1-1,1 0 1,-1 0 0,0 0-1,1 0 2,1 1 17,0-1 0,0 1 0,-1-1 0,1 1 0,0-1 0,0 0 0,0 0-1,0 0 1,0 0 0,0 0 0,0 0 0,1-1-17,15 0 123,14 1-13,-1-1 0,3-2-110,-31 3-64,1 0 0,-1 0 1,1 0-1,-1 0 0,0 0 1,1 1-1,-1-1 0,1 1 1,-1 0-1,0 0 0,1 0 1,-1 0-1,0 1 1,0 0-1,1 0 64,-3-2-2410,0 0-65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17:04.601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35 55 536,'-32'0'7329,"29"0"-5562,13-1-1170,-2 0-799,52-7 450,216-25 960,-176 25-202,78 5-1006,-94 12 1230,-86-11-6331,0 2 1948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17:05.306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54 28 1904,'-1'-3'902,"0"1"0,0 0 0,0-1-1,-1 1 1,1 0 0,-1 0 0,1 0-1,-1 0 1,0-1-902,2 3 73,-1 0-1,1-1 1,-1 1-1,1-1 1,-1 1-1,1 0 1,-1-1 0,1 1-1,-1 0 1,1-1-1,-1 1 1,0 0 0,1 0-1,-1-1 1,1 1-1,-1 0 1,0 0-1,1 0 1,-1 0 0,0 0-1,1 0 1,-1 0-1,1 0 1,-1 0 0,0 0-1,1 1 1,-1-1-1,0 0 1,1 0-1,-1 1 1,1-1 0,-1 0-1,1 1 1,-1-1-1,1 0 1,-1 1 0,1-1-1,-1 1 1,1-1-73,-1 1 8,1-1 0,0 1 0,0-1 0,-1 0 0,1 1 0,0-1 1,0 1-1,0-1 0,0 1 0,0-1 0,-1 1 0,1-1 0,0 1 0,0-1 0,0 1 1,0-1-1,1 1 0,-1-1 0,0 1 0,0-1 0,0 1 0,0-1 0,0 0 0,1 1 0,-1-1 1,0 1-1,0-1 0,1 1 0,-1-1 0,0 0 0,0 1 0,1-1-8,13 14 226,8 3-145,1 0 0,13 6-81,-32-21 8,8 5 33,0-1 1,1-1 0,4 1-42,-9-3 50,-1 0 1,1 0 0,0 1-1,-1 0 1,4 3-51,-9-6 44,-1 1 1,1-1 0,0 1 0,-1 0-1,1-1 1,-1 1 0,0 0 0,0 0-1,1 0 1,-1 0 0,0 0 0,-1 0-1,1 0 1,0 0 0,-1 0 0,1 0-1,-1 1 1,1-1 0,-1 0-1,0 0 1,0 2-45,-1-3 34,1 0 0,0 0 0,-1-1 0,1 1 1,-1 0-1,1 0 0,-1 0 0,1 0 0,-1-1 0,0 1 0,1 0 0,-1-1 0,0 1 0,0 0 0,0-1 0,1 1 0,-1-1 1,0 1-1,0-1 0,0 1 0,0-1-34,-24 10 73,23-9-59,-16 5-6,-8 3 11,0 0 0,-1-2 0,-23 3-19,37-7-15,11-2-3,-1 0 0,1 0 1,-1-1-1,1 1 0,-1-1 0,1 1 0,-1-1 0,0 0 0,1 0 0,-1 0 1,1 0-1,-1 0 0,0-1 0,0 0 18,6-9-6219,0 7 2957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17:05.705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4 56 2328,'-4'-9'6279,"10"2"-3984,15-1-2035,-19 7-22,18-4-33,-7 0-77,0 2 0,0-1 0,0 2 0,1 0 0,-1 0 0,1 2 0,7 0-128,45-2 475,-64-1-3840,0 1 1004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17:06.533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43 53 424,'-42'0'9221,"56"-6"-7340,-3 3-1729,44-10 529,0 2 0,1 2-681,-6 3 1090,40 1-1090,-90 5 40,0 0-34,0 0-136,0 0-568,0 0-1616,0 0-6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31T09:12:04.073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0,'190'0,"19029"0,-19217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17:07.559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82 64 1792,'-17'-48'1901,"12"33"5367,5 15-6184,0 11-62,-9 62-544,7-42-377,-2-1 0,-4 10-101,1-5 60,-2 2-14,1 0-1,2 1 1,2 0-1,2 0 1,1 1-46,3-21 11,-2-18-14,0 1-1,1-1 1,-1 1 0,0-1 0,0 1-1,0-1 1,0 1 0,0-1 0,1 1-1,-1-1 1,0 1 0,1-1 0,-1 0-1,0 1 1,1-1 0,-1 1 0,0-1-1,1 0 1,-1 1 0,0-1 0,1 0-1,-1 1 1,1-1 0,-1 0 0,1 0-1,-1 0 1,1 1 0,0-1 3,2-4-3842,-1 3 1267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17:07.912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6 157 1928,'-1'-2'392,"1"0"0,-1 1-1,0-1 1,1 0-1,-1 0 1,0 1-1,1-1 1,0 0-1,0 0 1,-1 0-1,1 0 1,0 1 0,0-1-1,1 0 1,-1 0-1,0 0 1,1 0-1,-1 1 1,1-2-392,0 0 146,1 0-1,0 0 1,0 1 0,0-1 0,1 0-1,-1 1 1,1-1 0,-1 1-1,1 0 1,0 0 0,0 0 0,-1 0-1,2 0-145,56-32 366,-52 30-299,1 0-1,-1 0 1,1 1 0,0 1 0,0-1-1,1 1 1,-1 1 0,1 0-67,19-4 102,-15 2-56,-8 2-8,-1 0 0,1 0 0,-1 0 0,0-1-1,1 0 1,2-2-38,-8 4-21,0 0 0,0 0-1,0 0 1,0 0 0,-1 0-1,1 0 1,0 0 0,0 0-1,0 0 1,0 0-1,0 0 1,0 0 0,-1 0-1,1 0 1,0 0 0,0 0-1,0 0 1,0 0 0,0 0-1,0 0 1,-1 0 0,1 0-1,0 0 1,0 0 0,0 0-1,0-1 1,0 1-1,0 0 1,0 0 0,0 0-1,0 0 1,-1 0 0,1 0-1,0 0 1,0 0 0,0-1-1,0 1 1,0 0 0,0 0-1,0 0 1,0 0 0,0 0-1,0 0 1,0-1 0,0 1-1,0 0 1,0 0-1,0 0 1,0 0 0,0 0-1,0 0 1,0-1 0,0 1-1,0 0 1,0 0 0,0 0-1,0 0 1,0 0 0,0 0-1,1-1 1,-1 1 0,0 0-1,0 0 1,0 0-1,0 0 1,0 0 0,0 0-1,0 0 1,0 0 0,1 0 21,-12-2-4886,5 2 1794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17:08.274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5 1 3617,'-1'1'139,"1"-1"1,-1 1 0,1 0-1,-1 0 1,1 0 0,0 0-1,-1 0 1,1 0 0,0 0-1,0 0 1,0-1-1,-1 1 1,1 0 0,0 0-1,0 0 1,1 0 0,-1 0-1,0 0 1,0 0 0,0 0-1,1 0 1,-1 0 0,0 0-1,1 0 1,-1 0-1,1-1 1,-1 1 0,1 0-1,-1 0 1,1 0 0,0-1-1,-1 1 1,1 0 0,0-1-1,-1 1 1,1-1 0,0 1-1,0-1 1,0 1-1,0-1 1,0 1 0,-1-1-1,2 1-139,6 2 208,0-1-1,-1 1 1,1-1-1,0-1 0,1 1-207,-1-1 350,54 8 528,-47-9-732,0 2-1,0 0 0,0 1 0,-1 0 0,1 1 1,-1 1-1,0 0 0,8 5-145,-5 3-268,-14-7-3349,-3-6 959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17:08.617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201 15 2224,'4'-13'8846,"-7"11"-6668,-6 7-1992,-19 24 302,12-13-426,-71 77 273,69-73-307,11-13-115,1-1 0,0 1-1,1 0 1,0 0-1,0 1 1,-3 5 87,8-13-181,0 0 0,0 0 0,0 0 0,0 0 0,0 0 0,0 0 0,0 0 0,0-1 0,0 1 0,0 0 0,0 0 0,0 0 0,0 0 0,0 0 0,-1 0 0,1 0 0,0 0 0,0 0 0,0 0 0,0 0 0,0 0 0,0 0 0,0 0 0,0 0-1,0 0 1,0 0 0,0 0 0,0 0 0,0 0 0,0 0 0,0 0 0,-1 0 0,1 0 0,0 0 181,0-2-3579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17:08.978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3 20 2328,'0'0'130,"-1"-1"0,1 1 0,0-1 0,0 1 0,0-1 0,-1 1 0,1-1-1,0 1 1,0-1 0,0 1 0,0-1 0,0 1 0,0-1 0,0 0-1,0 1 1,0-1 0,0 1 0,0-1 0,0 1 0,1-1 0,-1 1 0,0-1-1,0 1 1,0-1 0,1 1 0,-1-1 0,0 1 0,1-1 0,-1 1-1,0 0 1,1-1 0,-1 1 0,0 0 0,1-1 0,-1 1 0,1 0 0,-1-1-1,1 1 1,-1 0 0,1 0 0,-1-1 0,1 1 0,-1 0 0,1 0-1,-1 0 1,1 0 0,-1 0 0,1 0 0,-1 0 0,1 0 0,0 0-1,-1 0-129,7 1 378,-1 1-1,0 0 0,0 0 0,0 0 1,2 2-378,103 50 1388,-92-44-1424,-2-1 402,-1 0 0,-1 1 0,4 2-366,-15-8-289,0-1-1,0 1 1,0 0-1,0 0 0,0 0 1,-1 1-1,0-1 1,0 1-1,0 0 1,0-1-1,-1 2 0,1 2 290,-2-7-2349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17:09.775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42 30 1728,'-3'-15'4780,"-3"0"-33,6 15-4709,-1 0-1,0 0 0,0 0 1,1 0-1,-1 0 0,0 1 1,0-1-1,1 0 0,-1 0 0,0 1 1,0-1-1,1 0 0,-1 1 1,0-1-1,1 1 0,-1-1 1,1 1-1,-1-1 0,0 1 0,1-1 1,-1 1-1,1 0 0,0-1 1,-1 2-38,-1-1 3,1 0 0,0 0 0,0 0 0,-1 1 0,1-1 0,0 0 0,0 1 0,0-1 0,1 1 0,-1 0 0,0-1 0,0 1 0,1-1 0,-1 1 0,1 0 0,0 0 0,-1-1 0,1 1 0,0 0 0,0 0 1,0-1-1,0 1 0,0 0 0,1 0 0,-1-1 0,0 1 0,1 1-3,1 1 5,1 0-1,-1-1 1,1 0 0,-1 1 0,1-1-1,0 0 1,0 0 0,1 0 0,-1-1-1,0 1 1,1-1 0,0 0 0,0 1-5,55 30 80,-44-27 26,-1-1 0,0 0 0,15 2-106,-20-5 70,-1 0 0,1 0 0,-1 1 1,1 0-1,-1 1 0,0 0 0,2 1-70,-8-3 46,1 0-1,-1 1 1,0-1 0,0 0 0,0 1 0,0-1-1,0 1 1,0 0 0,-1 0 0,1-1-1,-1 1 1,0 0 0,0 0 0,0 0 0,0 1-1,0-1 1,-1 0 0,1 0 0,-1 0-1,0 0 1,0 1 0,0 0-46,-1 1 21,1-1 0,0 1 1,-1-1-1,0 1 0,0-1 0,-1 1 1,1-1-1,-1 1 0,0-1 0,0 0 0,0 0 1,-1 0-1,1 0 0,-1-1 0,0 1 1,0-1-1,0 1 0,-1-1 0,1 0 0,-1 0 1,0 0-1,1-1 0,-1 0 0,0 1 0,-3 0-21,0 0 29,1-1-1,-1 1 0,0-1 1,0 0-1,0-1 0,0 0 0,0 0 1,-1 0-1,1-1 0,0 0 1,0 0-1,0-1 0,-1 0 0,1 0 1,0-1-1,0 0-28,5 1-110,1 1 0,0 0 0,0-1 0,0 1 0,0-1 1,0 0-1,0 1 0,0-1 0,0 0 0,0 0 0,0 0 0,0 1 0,0-1 0,0 0 1,1 0-1,-1 0 0,0 0 0,1 0 0,-1-1 0,1 1 0,-1 0 0,1 0 0,0 0 1,-1 0-1,1-1 0,0 1 0,0-1 110,-1 0-248,1 1-1,0-1 1,-1 1 0,1-1-1,-1 1 1,1-1 0,-1 1-1,0-1 1,0 1 0,0 0 0,1-1-1,-2 0 249,0 0-2986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17:10.269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21 152 824,'-6'-7'1755,"4"5"-1111,0 0-1,1 0 1,-1 0-1,1 0 1,-1-1-1,1 1 1,0 0-1,-1-3-643,2 4 109,0 0 0,0 0 0,0 0 0,0 1 0,0-1 0,0 0 0,0 0 0,0 0 0,0 0 0,0 0 0,1 0 0,-1 0 0,0 0 0,1 0 0,-1 0 0,1 0 0,-1 0 0,1 1 0,-1-1 0,1 0 0,0 0 0,-1 1-1,1-1 1,0 0 0,0 1 0,-1-1 0,1 1 0,0-1-109,10-7 171,0 0 0,0 1 0,0 0 0,1 1-1,10-4-170,-4 2 151,-7 3 23,1 1 0,0 0 0,0 0 0,1 1 1,1 0-175,26-7 421,-34 8-513,1 0 0,0 0 0,-1 0 0,1 1 0,0 0 0,0 0 0,0 0 0,0 1 0,0 0 0,0 1 0,0 0 1,0 0-1,0 0 0,-1 1 0,1 0 0,0 0 0,1 1 92,-7-3-2429,0 0-341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17:11.170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60 1576,'0'-1'292,"0"0"-1,1 0 0,-1 0 1,0 0-1,0 0 0,1 0 1,-1 0-1,0 0 0,1 0 1,-1 0-1,1 0 0,-1 1 0,1-1 1,0 0-1,-1 0 0,1 1 1,0-1-1,-1 0 0,1 1 1,0-1-1,0 1 0,0-1 1,0 1-1,-1-1 0,1 1 1,0-1-1,0 1 0,1 0-291,35-8 765,-27 6-387,209-27 1477,-203 30-1795,-16-2-55,0 1-1,0 0 1,1 0 0,-1 0-1,0 0 1,1 0 0,-1 0-1,0 0 1,1 0 0,-1 0-1,0 0 1,1 0 0,-1 0-1,0 0 1,1 1 0,-1-1-1,0 0 1,1 0-1,-1 0 1,0 0 0,1 0-1,-1 1 1,0-1 0,0 0-1,1 0 1,-1 1 0,0-1-1,0 0 1,0 0 0,1 1-1,-1-1 1,0 0 0,0 0-1,0 1 1,0-1 0,0 0-1,1 1 1,-1-1-5,-14 4-6187,11-2 2983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17:11.513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3 47 1192,'-3'1'3857,"11"-2"-824,36-5-27,-21 5-2791,24-1 279,0-2 0,-1-2 0,37-9-494,-45 6-3458,-13 6 916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17:12.641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234 30 1680,'0'-1'180,"1"0"0,-1 0 0,0 0 0,0 1 0,0-1 0,1 0 0,-1 0 0,0 0 0,0 0 0,0 1 0,0-1 0,-1 0 0,1 0 0,0 0 0,0 0 0,0 1 0,-1-1 0,1 0 0,0 0 0,-1 0 0,1 1 0,-1-1 0,1 0 0,-1 1 0,1-1 0,-1 0 0,1 1 0,-1-1 0,0 1 0,1-1 0,-1 0 0,0 1 0,1 0-1,-1-1 1,0 1 0,0-1 0,0 1 0,1 0 0,-1 0 0,0 0 0,0-1 0,0 1 0,0 0 0,1 0 0,-1 0-180,-7-1 377,0 1 0,-1-1 0,1 1 0,0 1 0,-3 0-377,-4 1 145,0 0 0,1 1 0,-1 0 0,1 2 0,0-1 0,-3 3-145,12-5 35,1 1 1,-1-1-1,1 1 0,0 0 0,0 0 0,0 0 1,0 1-1,0-1 0,1 1 0,-3 2-35,5-3 4,-1-1 0,0 1-1,1 0 1,0 0 0,0 0-1,0 0 1,0 0 0,0 0-1,0 0 1,1 0 0,-1 0-1,1 0 1,0 0-1,0 0 1,0 1 0,1-1-1,-1 0 1,1 1-4,0 0-5,0-1 1,1 0-1,-1 0 0,1-1 0,0 1 1,-1 0-1,1 0 0,0-1 0,1 1 1,-1-1-1,0 0 0,1 1 0,-1-1 1,1 0-1,0-1 0,0 1 1,0 0-1,0-1 0,2 1 5,11 5-4,0-1-1,0 0 1,6 0 4,-14-4 7,33 9 40,-10-4 96,-1 2-1,3 2-142,-25-8 36,-1 0 0,1 1 0,-1 0-1,0 0 1,0 1 0,-1-1-1,1 1 1,-1 1 0,0-1 0,2 3-36,-6-5 13,0 0 1,0 0 0,0 0-1,0 0 1,0 0 0,0 0-1,-1 0 1,1 1 0,-1-1-1,0 0 1,0 1 0,0-1 0,-1 1-1,1 0 1,-1-1 0,0 1-1,0-1 1,0 1 0,-1-1-1,1 1 1,-1 0 0,1-1-1,-1 1 1,-1-1 0,1 0 0,0 1-1,-1-1 1,1 0 0,-1 0-1,0 0 1,0 0 0,0 0-1,-1 0 1,1-1 0,-1 1-1,1-1 1,-1 1 0,0-1 0,0 0-1,0 0 1,0-1 0,0 1-1,-1 0 1,1-1 0,-1 0-14,-5 3 25,-1-1-1,1-1 1,-1 1 0,0-2 0,0 1 0,0-1 0,0-1 0,0 0-1,0 0 1,0-1 0,-6-1-25,12 1 0,1 1 0,0-1 0,-1 0 0,1-1 0,0 1 1,-1 0-1,1-1 0,0 0 0,0 1 0,0-1 0,0 0 0,1-1 0,-1 1 0,1-1 0,-1 1 0,1-1 0,0 1 0,0-1 1,0 0-1,0 0 0,0 0 0,1-1 0,-1 1 0,1 0 0,0 0 0,0-1 0,0 1 0,1-1 0,-1 1 0,1-1 1,-1 1-1,1-1 0,0 1 0,1-2 0,0-5-13,1 0 0,0 1 1,0-1-1,1 1 0,0 0 0,1-1 1,0 1-1,0 1 0,1-1 1,0 1-1,5-7 13,7-7-7,1 1 0,0 0-1,12-9 8,-11 15 6,10-12 13,-27 25-11,-1 1 0,0-1 0,1 0 0,-1 1 0,0-1 0,0 0-1,0 0 1,0 0 0,-1 0 0,1 0 0,0 0 0,-1 0 0,1 0 0,-1 0 0,0-2-8,0 3 18,0 0 0,-1 0-1,1-1 1,0 1-1,-1 0 1,1 0 0,-1 0-1,1 0 1,-1-1-1,0 1 1,1 0 0,-1 0-1,0 0 1,0 0-1,0 0 1,0 1 0,0-1-1,0 0 1,0 0-1,0 1 1,0-1 0,0 0-1,0 1 1,0-1-1,-2 1-17,-15-4-1233,3 6-3701,10 1 1802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31T09:12:16.028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0,'190'0,"19029"0,-19217 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17:13.168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119 43 2393,'-3'-7'1973,"-5"-9"4771,2 18-4648,-2 10-2385,-20 37 442,16-27-112,1 0 0,-8 22-41,14-33-11,1-1 0,1 1-1,-1 1 1,2-1 0,0 0 0,0 1-1,1-1 1,0 3 11,1-12-3,0 1 0,0 0 1,1 0-1,-1-1 0,1 1 0,-1 0 0,1-1 0,0 1 1,0 0-1,0-1 0,0 1 0,1-1 0,-1 1 0,1-1 1,-1 0-1,1 0 0,0 0 0,0 0 0,0 0 0,0 0 1,0 0-1,0 0 0,1-1 0,-1 1 0,0-1 0,1 0 1,-1 0-1,1 0 0,0 0 0,-1 0 0,1 0 0,0-1 1,0 1-1,-1-1 0,1 0 0,1 0 3,7 0 52,-1 0-1,0-1 1,1 0-1,-1 0 1,0-2-1,0 1 1,0-1-1,0-1 1,-1 1 0,1-2-1,-1 1 1,0-1-1,0-1 1,-1 0-1,1 0 1,-1 0-1,-1-1 1,4-4-52,-5 6 45,0-2 0,0 1-1,-1 0 1,1-1 0,-2 0 0,1-1 0,-1 1-1,0-1 1,0 1 0,-1-1 0,0 0 0,-1 0 0,0-1-1,0 1 1,0 0 0,-1-1 0,-1 1 0,1-1-1,-1 0 1,-1 1 0,0-1 0,-1-3-45,1 8 14,0-1 1,-1 1-1,0 0 0,0 0 1,0 0-1,-1 0 0,1 0 1,-1 0-1,0 0 1,0 1-1,0 0 0,-1-1 1,1 1-1,-1 0 0,1 1 1,-1-1-1,0 1 1,0-1-1,0 1 0,-1 0 1,1 1-1,0-1 0,-1 1 1,1 0-1,-1 0 0,-2 0-14,-15-2 8,1 1-1,-1 1 0,0 1 0,0 1 0,-1 0-7,13 0-10,-1-1-31,8 0-12,0 0 0,0 0 0,1 0 0,-1 1 0,0-1-1,0 1 1,0-1 0,0 1 0,0 0 0,1 0 0,-1 0 0,0 0 0,0 1 53,3-2-39,0 0 1,-1 1 0,1-1-1,0 0 1,0 0 0,0 0-1,0 0 1,-1 1 0,1-1-1,0 0 1,0 0 0,0 0-1,0 1 1,0-1 0,0 0-1,0 0 1,0 0 0,-1 1-1,1-1 1,0 0 0,0 0-1,0 1 1,0-1 0,0 0-1,0 0 1,0 0-1,0 1 1,0-1 0,1 0-1,-1 0 1,0 1 0,0-1-1,0 0 1,0 0 0,0 0-1,0 1 1,0-1 0,0 0-1,1 0 1,-1 0 0,0 1-1,0-1 1,0 0 0,0 0-1,1 0 39,4 3-3662,-2-2 565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17:13.700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235 10 1728,'0'-1'370,"-1"1"-1,1-1 0,0 0 0,-1 1 0,1-1 0,-1 0 1,1 1-1,-1-1 0,0 1 0,1-1 0,-1 1 0,0-1 1,1 1-1,-1 0 0,0-1 0,1 1 0,-1 0 1,0-1-370,-15 2 2935,10 1-2696,1 0 0,0 1 1,0-1-1,0 1 1,0 0-1,-5 4-239,-91 74 593,84-65-819,1 1 1,-13 18 225,27-33 31,1-2-5715,1 0 2499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17:14.041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9 680,'1'-1'127,"-1"1"-1,1-1 1,-1 0 0,1 1-1,-1-1 1,1 1 0,-1-1-1,1 1 1,0-1-1,-1 1 1,1-1 0,0 1-1,-1 0 1,1-1 0,0 1-1,-1 0 1,1 0-1,0-1 1,0 1 0,0 0-1,-1 0 1,1 0 0,0 0-1,0 0 1,-1 0-1,1 0 1,0 0 0,0 0-1,0 1-126,25 1 1543,-11 0-847,1 1 0,-1 1 0,1 1 1,-1 0-1,0 0 0,-1 2 1,0 0-1,0 1 0,0 0 0,-1 1-696,12 8 623,0-2-1,27 13-622,-41-23-19,0-1 0,1 0-1,-1 0 1,1-1 0,0-1 0,0 0 0,0-1-1,9 1 20,9-1-5962,-20-1 2345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17:14.804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244 74 1256,'0'-2'506,"0"-1"-1,0 1 1,0-1-1,0 1 0,-1-1 1,1 1-1,-1 0 1,1-1-1,-1 1 1,0 0-1,0-1 1,0 1-1,0 0 0,-1 0 1,1 0-1,0 0 1,-2-1-506,2 2 103,-1 0 1,1 0-1,-1 0 1,1 1-1,-1-1 1,0 0-1,1 1 1,-1-1-1,0 1 1,1-1-1,-1 1 1,0 0-1,0 0 1,1 0-1,-1 0 1,0 0-1,0 0 1,1 1-1,-1-1 1,0 0-1,0 1 1,1-1-1,-1 1 1,0 0-1,0 0-103,-7 2 60,1 1-1,-1 0 1,0 0 0,1 1 0,0 0-1,0 1 1,0 0 0,0 1-60,-6 4 81,4-3 5,0 1 1,0 0-1,1 1 1,0-1-1,1 2 1,-6 8-87,10-14 13,1 1 0,0 0 1,0 0-1,0 0 0,1 0 0,0 1 0,0-1 1,0 1-1,1-1 0,0 1 0,1 0 0,-1 4-13,1-7-4,1 1-1,-1-1 1,1 0 0,0 0-1,0 0 1,0 0-1,0 0 1,1 0-1,-1 0 1,1-1-1,0 1 1,0-1 0,1 1-1,-1-1 1,1 0-1,1 2 5,0-1-5,1 0 0,-1-1-1,1 1 1,0-1 0,1 0 0,-1 0-1,0-1 1,1 0 0,-1 1 0,6 0 5,3 0 0,1 0 1,0-1 0,0-1 0,0 0 0,0-1-1,-1-1 1,1 0 0,12-3-1,-13 2 30,0-2 0,-1 1 1,1-2-1,-1 1 0,0-2 0,0 0 0,-1-1 1,1 0-1,9-8-30,-17 11 44,0 0 0,0 0 0,0-1 0,0 0 0,-1 0 0,0 0 0,0-1 0,-1 0 1,1 1-1,-1-1 0,0 0 0,-1 0 0,1-1 0,-1 1 0,0-1 0,-1 1 0,0-1 0,0 1 0,0-1 0,-1 0 0,0 1 0,0-2-44,-1 2 31,1 0 0,-1 1 0,0-1 0,-1 1 0,1-1 0,-1 1 0,0 0 0,0 0 0,-1 0 0,0 0 0,0 0 0,0 0 0,0 1 0,-3-4-31,0 2 25,0 0 1,-1 1-1,1 0 0,-1 0 1,0 1-1,0-1 0,-1 1 1,1 1-1,-5-2-25,-7-1 10,0 0 1,0 2-1,0 0 1,0 1-1,-1 1 1,1 1-1,-1 1 1,-5 1-11,10-1-50,10-1-39,0 1 0,0 0-1,0 0 1,0 1 0,0-1-1,0 1 1,0 0 0,1 0-1,-1 1 1,0 0 0,0-1-1,0 2 90,5-3-75,0 0 0,0 1 1,0-1-1,0 0 0,0 0 0,0 1 0,0-1 0,0 0 0,0 1 0,0-1 0,0 0 0,0 0 0,0 1 0,0-1 0,0 0 0,0 0 0,1 1 0,-1-1 0,0 0 0,0 0 0,0 1 0,0-1 0,1 0 0,-1 0 0,0 0 0,0 1 0,0-1 0,1 0 0,-1 0 0,0 0 0,0 0 0,0 0 0,1 1 0,-1-1 0,0 0 0,1 0 1,-1 0-1,0 0 0,0 0 0,1 0 75,3 2-4115,0 0 345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17:16.569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68 13 1640,'-24'5'4357,"18"-4"-3499,-1 0 1,0 0-1,0 1 0,1 0 1,-3 2-859,7-2 442,8 0-207,10-1-48,-14-1-159,18 1 95,19 0 120,0-1 0,-1-2 0,5-2-243,21-2 410,130-17 907,-187 23-891,-11 3-102,-19 7-2140,8-4-3917,8-3 2069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17:16.959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17 54 1584,'-16'8'3481,"16"-8"-3421,0 0 0,0 0 1,0 0-1,0 0 0,0 0 0,0 0 1,0 0-1,0 0 0,0 0 0,0 0 0,0 0 1,1 0-1,-1 0 0,0 0 0,0 0 1,0 0-1,0 0 0,0 0 0,0 0 0,0 0 1,0 0-1,0 0 0,0 0 0,0 0 1,0 0-1,0 0 0,0 1 0,0-1 0,0 0 1,0 0-1,0 0 0,1 0 0,-1 0 1,0 0-1,0 0 0,0 0 0,0 0 1,0 0-1,0 0 0,0 0 0,0 1 0,0-1 1,0 0-1,0 0 0,0 0 0,0 0 1,-1 0-1,1 0 0,0 0 0,0 0 0,0 0 1,0 0-1,0 0 0,0 0 0,0 1 1,0-1-1,0 0 0,0 0 0,0 0 0,0 0 1,0 0-1,0 0 0,0 0 0,0 0 1,0 0-1,-1 0 0,1 0-60,36-1 3762,-25 1-4619,119-15 2144,47-14-1287,-146 23 216,1 2-1,-1 2 1,17 0-216,-47 2 25,-1-3-4216,1 1 1444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17:17.687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9 18 1080,'0'-1'178,"0"1"0,1 0 0,-1 0 0,0-1 0,1 1 0,-1 0 0,0-1 0,0 1 0,1 0 0,-1-1 0,0 1 0,0 0 0,0-1-1,0 1 1,1 0 0,-1-1 0,0 1 0,0-1 0,0 1 0,0-1 0,0 1 0,0 0 0,0-1 0,0 1 0,0-1 0,0 1 0,0 0 0,0-1 0,0 1 0,-1-1 0,1 1-1,0 0 1,0-1 0,0 1 0,0-1 0,-1 1 0,1 0 0,0-1 0,-1 1 0,1 0 0,0 0 0,0-1 0,-1 1 0,1 0 0,0 0 0,-1-1 0,1 1 0,-1 0 0,1 0 0,0 0-1,-1 0 1,1-1 0,-1 1 0,1 0 0,0 0 0,-1 0 0,1 0 0,-1 0 0,1 0 0,0 0 0,-1 0 0,1 0 0,-1 0 0,1 0 0,-1 1-178,1-1 226,2 3-117,0 0 0,1 0 0,-1 1-1,1-1 1,0-1 0,0 1-1,0 0 1,0-1 0,0 1-1,0-1 1,1 0 0,2 1-109,9 7 84,-3-2-56,6 4 18,-1-2-1,2 0 1,-1-1-1,2 0-45,4 2 77,1 2 0,-1 0 0,-1 2-1,-1 0 1,0 2 0,13 13-77,-7-3 66,-1 1 0,-1 1 1,-1 2-1,5 12-66,-28-42 24,-1 0 1,0 1 0,-1-1-1,1 1 1,0-1-1,0 1 1,-1-1-1,1 1 1,0 0-1,-1-1 1,0 1-1,1 0 1,-1-1 0,0 1-1,0 0 1,0 0-1,0-1 1,0 1-1,-1 0 1,1-1-1,-1 3-24,-1 0 112,0 0-1,0 0 1,-1 0-1,0 0 1,1-1-1,-1 1 1,-2 1-112,2-2 22,-6 5 71,0 0 1,0 0 0,0-1 0,-1 0 0,-8 3-94,10-5 7,0-1 0,1 1-1,-1 0 1,1 1-1,0 0 1,0 0 0,1 1-1,0-1 1,0 1 0,-1 3-7,5-5 33,2-4-4391,2-1 1401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17:18.734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39 40 1048,'0'-11'2678,"1"-13"4006,-2 20-3551,-2 13-970,-6 32-1752,-3 28-411,7-39 88,0 14-45,1-1 0,3 1 0,2-1 0,1 1 0,6 26-43,-7-63-6,1 0 1,-1 0 0,1 0-1,0 0 1,1-1-1,0 1 1,0-1 0,0 0-1,4 5 6,-6-20-10698,0 4 7482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17:19.122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2 157 2000,'0'-1'350,"0"-1"0,-1 1 0,1 0-1,0-1 1,0 1 0,-1-1 0,1 1-1,0-1 1,1 1 0,-1-1-1,0 1 1,0-1 0,1 1 0,-1-1-1,1 1 1,-1-1 0,1 1 0,-1 0-1,1-1 1,0 1 0,0 0 0,0 0-1,0-1-349,4-3 181,0 1 0,0 1 0,1-1 0,-1 1 0,1 0 0,0 0-181,-2 0 128,33-15 361,1 2 0,1 1-1,20-4-488,-33 11 92,-16 4-66,1 0 0,0 1-1,-1 1 1,1 0 0,0 0-1,1 1 1,4 0-26,-7 3-170,-15 0-2994,2-1 1054,-3 1-681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17:19.469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11 0 744,'-3'2'499,"-5"6"5485,18-5-1105,-2-1-5553,20 4 1276,-9-3-327,-1 2-1,0 0 1,0 1-1,0 1 1,15 8-275,-17-5 272,0 0 0,0 2 0,-1 0 0,12 12-272,-14-11 86,0-1-1,1-1 0,1 0 1,0-1-1,4 1-85,-16-9-76,-1-1-1,1 0 1,-1 0 0,1 0 0,-1-1 0,1 1-1,0-1 1,-1 1 0,1-1 0,0 0 0,1 0 76,20-5-4375,-7-2 1123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15:59.737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26 111 896,'0'-12'3721,"0"-17"2096,0 27-4113,-1 18-1270,-2 121-33,-7-1 204,5-90-244,5-39-272,1-7-78,-1 0 0,0 1 1,0-1-1,0 0 0,0 0 0,0 1 1,0-1-1,0 0 0,0 1 0,0-1 1,0 0-1,0 0 0,0 1 1,0-1-1,0 0 0,0 1 0,0-1 1,0 0-1,0 0 0,-1 1 0,1-1 1,0 0-1,0 0 0,0 1 0,0-1 1,-1 0-1,1 0 0,0 0 0,0 1 1,0-1-1,-1 0 0,1 0 1,0 0-1,0 0 0,-1 1 0,1-1 1,0 0-1,0 0 0,-1 0 0,1 0 1,0 0-1,0 0 0,-1 0 0,1 0 1,0 0-1,-1 0 0,1 0 0,0 0-11,-1 0 42,6-44 58,0 17-88,13-103 38,-8-17 403,-10 145-425,0 1 1,0-1 0,1 1 0,-1-1 0,0 0 0,1 1 0,-1-1 0,1 1 0,-1-1 0,1 1 0,0-1-1,0 1-28,4 0 419,3 10-206,31 46-60,-20-30-102,-2 2 0,3 6-51,9 24 59,-16-30-27,1 0 0,9 11-32,-17-30 3,-1 0 0,1-1 0,1 0 1,-1 0-1,1-1 0,0 0 1,1 0-1,-1-1 0,9 5-3,-15-9 6,0-1 1,-1 1-1,1-1 0,0 1 1,-1-1-1,1 1 0,0-1 0,-1 0 1,1 1-1,0-1 0,0 0 1,0 0-1,-1 1 0,1-1 0,0 0 1,0 0-1,0 0 0,0 0 1,-1 0-1,1 0 0,0 0 0,0 0 1,0-1-1,-1 1 0,1 0 0,0 0 1,0-1-1,-1 1 0,1 0 1,0-1-1,0 1 0,-1-1 0,1 0-6,1-2 46,-1 0-1,1 0 0,-1-1 0,0 1 0,0 0 0,0-1 0,-1 1 0,1-3-45,2-12-33,2-2 46,-1 0 4,0 1 0,-1-1 0,-1-8-17,4-15 46,9-44-46,-5 39 38,0-18-38,-12 48 125,1 18-6367,1 3 2852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17:20.249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90 21 1312,'-21'9'561,"11"-5"33,0-1 0,0 0 0,0 0 0,-4 0-594,13-3 169,-10 2 2351,9-3-1247,5-2-799,0 1-415,0 0 0,0 1 1,0 0-1,1 0 1,-1 0-1,0 0 1,0 0-1,1 1 1,0-1-60,11-2 109,65-9 1538,0 2 0,54 3-1647,-131 7 264,-2 0-7086,-3 2 3902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17:20.628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40 2040,'3'0'759,"-1"0"-1,1-1 0,-1 1 0,1-1 0,-1 1 1,1-1-1,-1 0 0,1 0 0,0-1-758,33-9 2074,12 4-1183,25 1-891,-58 6 53,-11 0-74,1 1 1,-1-1-1,0-1 1,0 1-1,0-1 1,0 1 0,4-2 20,-5-2-3307,-1 3 900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17:22.264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61 78 808,'-8'0'2414,"-23"0"1567,30 0-3899,0 0-1,0-1 1,0 1 0,0 0-1,0 0 1,0 0 0,0-1-1,0 1 1,0 0-1,0-1 1,0 1 0,0-1-1,1 1 1,-1-1 0,0 0-1,0 1 1,0-1-1,1 0 1,-1 1 0,0-1-1,1 0 1,-1 0 0,0 0-82,1 0 40,0 0 0,0 1 0,0-1 1,0 0-1,0 1 0,0-1 0,0 1 0,0-1 1,0 0-1,1 1 0,-1-1 0,0 1 1,0-1-1,1 1 0,-1-1 0,0 1 1,1-1-1,-1 1 0,0-1 0,1 1 0,-1-1 1,1 1-1,-1 0 0,1-1 0,-1 1 1,1-1-1,-1 1 0,1 0-40,19-11 785,-15 9-687,5-3-6,0 0-1,1 1 1,-1 0-1,1 1 1,3-1-92,1 1 84,-4 0 31,-1 1 1,1 0 0,0 1-1,0 0 1,0 0 0,0 2-1,0-1 1,0 1-1,0 1 1,0 0 0,0 0-1,-1 1 1,10 4-116,-19-6 27,1-1 0,-1 1 1,1 0-1,-1-1 1,1 1-1,-1 0 0,0 0 1,1 0-1,-1 0 0,0 0 1,0 0-1,0 1 0,0-1 1,0 0-1,0 1 0,0-1 1,0 0-1,0 1 0,-1-1 1,1 1-1,0-1 0,-1 1 1,0 0-1,1-1 0,-1 1 1,0-1-1,0 1 0,0 0 1,0-1-1,0 1 0,0 0 1,0-1-1,0 1 0,-1-1 1,1 1-1,-1 0 0,1-1 1,-1 1-1,0-1 0,0 2-27,-3 5 83,-1 1 0,0-1-1,0 1 1,-1-2 0,0 1-1,-3 3-82,-8 6 77,0-1-1,-7 4-76,-30 30 74,42-33-295,13-18 222,1 1 0,0-1 0,-1 0 1,1 1-1,0-1 0,0 1 0,-1 0 0,1 0 1,0-1-1,0 1 0,0 0 0,-1 1 0,1-1 1,1 0-2,35 8 1,4 5 6,14 6-7,-40-13 36,-1 1-1,-1 1 1,1 0-1,-1 0 0,9 9-35,-18-13 24,-1-1 0,0 0 0,0 1 1,-1 0-1,1 0 0,-1 0 0,0 0 0,0 1 0,0-1 0,0 1 0,-1 0 0,0 0 0,0 0 0,0 0 0,-1 0 0,0 0 0,0 0 0,0 0 0,0 4-24,-1-7 22,0 0 0,0-1 0,0 1 0,-1 0 1,1 0-1,-1 0 0,1 0 0,-1 0 0,0 0 1,1 0-1,-1-1 0,0 1 0,0 0 0,0-1 0,-1 1 1,1-1-1,0 1 0,0-1 0,-1 1 0,1-1 1,-1 0-1,1 0 0,-1 0 0,0 0 0,0 0 1,1 0-1,-3 0-22,-4 2 127,-1 0 0,1-1 1,-1 0-1,1-1 0,-8 1-127,0 0 53,-9 1 81,-1 0-1,0-2 1,1 0 0,-1-2 0,1-1-1,-1-1 1,-5-2-134,1-10 44,27 9-651,3 1-3824,0 4 1932,0-1-764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30:24.997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63 93 1200,'-12'6'3345,"5"-3"-2556,0 1 0,-1 0-1,1 0 1,1 0-1,-1 1 1,0 1-789,7-6 19,-1 0-1,1 0 1,0 0 0,0 0 0,0 0 0,0 0 0,0 0 0,0 0 0,0 1 0,0-1 0,0 0 0,0 0 0,0 0 0,0 0-1,0 0 1,0 0 0,0 0 0,0 0 0,0 0 0,0 0 0,0 0 0,0 0 0,0 1 0,0-1 0,0 0 0,0 0 0,0 0 0,0 0-1,0 0 1,0 0 0,0 0 0,0 0 0,0 0 0,0 0 0,0 0 0,0 1 0,0-1 0,0 0 0,0 0 0,0 0 0,0 0-1,0 0 1,0 0 0,0 0 0,0 0 0,0 0 0,0 0 0,1 0 0,-1 0 0,0 0 0,0 0 0,0 0 0,0 0 0,0 0-1,0 0 1,0 0 0,0 0 0,0 0 0,0 0 0,0 0 0,1 0 0,-1 0-19,9 1 547,9-2-224,3-3-147,-1-1 0,0-1 1,0 0-1,17-10-176,-22 10 120,53-23 489,-24 9 448,37-10-1057,-65 23 218,-16 7-210,0 0 0,0 0 1,0 0-1,0 0 0,0 0 0,0 0 0,-1 0 0,1 0 0,0 0 0,0 0 0,0 0 1,0 0-1,0 0 0,0 0 0,0 0 0,0 0 0,0 0 0,0 0 0,0 0 1,-1 0-1,1 0 0,0 0 0,0 0 0,0 0 0,0 0 0,0 0 0,0 0 0,0 0 1,0 0-1,0 0 0,0 0 0,0 0 0,0-1 0,0 1 0,0 0 0,0 0 0,0 0 1,-1 0-1,1 0 0,0 0 0,0 0 0,0 0 0,0 0 0,0 0 0,0 0 1,0-1-1,0 1 0,0 0 0,0 0 0,0 0 0,0 0 0,0 0 0,0 0 0,0 0 1,0 0-1,1 0 0,-1 0 0,0 0 0,0-1 0,0 1 0,0 0 0,0 0 0,0 0-8,-42 5 411,2 5-336,0 1 0,-12 6-75,33-10 21,1 0 0,0 2 1,1 0-1,0 0 0,0 2 1,-12 10-22,25-18 11,1 0 0,0 0 1,0 0-1,0 1 0,0-1 1,0 1-1,1 0 0,-1-1 1,1 1-1,0 1 0,0-1 1,1 0-1,-1 0 1,1 1-1,0-1 0,0 0 1,1 1-1,-1-1 0,1 1 1,0-1-1,0 1 0,0-1 1,1 1-1,-1-1 0,1 1 1,0-1-1,1 1 0,-1-1 1,1 0-1,0 0 0,0 0 1,0 0-1,0 0 1,1 0-1,-1 0 0,1-1 1,0 0-1,0 1 0,1-1 1,-1 0-1,1 0 0,-1-1 1,2 1-12,12 6 46,-1-2 1,1 0 0,0-1-1,1-1 1,11 2-47,-3 0 46,0 1-1,5 3-45,-24-8 12,1 0 0,-1 1 0,-1-1 0,1 2 0,0-1 0,-1 1 0,0 0 0,0 0 0,3 4-12,-8-8 9,0 0 0,0 0-1,0 1 1,0-1 0,0 0 0,0 0 0,0 1 0,-1-1 0,1 1-1,0-1 1,-1 0 0,1 1 0,-1-1 0,1 1 0,-1-1 0,0 1 0,0 0-1,0-1 1,0 1 0,0-1 0,0 1 0,0-1 0,0 1 0,-1 1-9,0-1 14,0 0 0,0 0 1,-1 0-1,1 0 0,-1-1 0,1 1 1,-1 0-1,1-1 0,-1 1 1,0-1-1,0 0 0,0 0 1,0 1-1,0-1 0,-1 0-14,-9 4 111,-1 0 0,0-1 0,1-1 1,-1 0-1,-5 0-111,-42 3 366,55-6-359,0 0 1,0-1 0,-1 1 0,1-1 0,0 0 0,0 0-1,0 0 1,1-1 0,-1 0 0,-1 0-8,-15-4-302,15 6-6795,6 2 3537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30:25.613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26 1664,'5'-7'6922,"-1"-1"-1930,-3 8-4952,-1 0 0,0 0-1,0 0 1,1 0-1,-1 0 1,0 0-1,1 0 1,-1 0 0,0 0-1,0 1 1,1-1-1,-1 0 1,0 0-1,0 0 1,1 0-1,-1 1 1,0-1 0,0 0-1,0 0 1,0 0-1,1 1 1,-1-1-1,0 0 1,0 0 0,0 1-1,0-1 1,0 0-1,0 1 1,1-1-1,-1 0 1,0 0-1,0 1 1,0-1 0,0 0-1,0 1-39,15 56 295,7-8-286,-20-47-6,-1 1 0,1 0 0,0-1 0,0 1 0,0-1 0,0 0 0,1 0 0,-1 0 0,1 0 0,-1 0 0,1 0 0,-1-1 0,1 1 0,0-1 0,0 0 0,0 0 0,0 0 0,1 0-3,5 1 46,0 0 0,0-1 0,0-1 0,0 0-1,1 0-45,-2 0 59,-4 0-6,-1 0 0,1 0 1,-1 0-1,1-1 0,-1 0 0,1 1 1,-1-1-1,0 0 0,1-1 1,-1 1-1,0-1 0,0 1 1,0-1-1,0 0 0,0 0 0,0 0 1,-1-1-1,1 1 0,-1-1 1,1 1-1,-1-1 0,0 0 1,0 0-1,0 0 0,0 0 1,-1 0-1,1 0 0,0-4-53,1-1-133,0-1 0,-1 0 0,0 1 0,-1-1 0,0-1 133,2-45-6160,-3 55 2549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30:26.244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1 113 3345,'7'13'6597,"0"-1"-3821,17 36-1918,-17-32-707,0 0-1,-1 1 1,-1 0-1,-1 0 0,2 12-150,-2 1 272,2 0-1,0 0 1,2-1-1,11 27-271,-19-116 739,-2 18-686,3 0 0,1 0 1,2-1-1,1 1 1,6-12-54,-8 43 4,1 0 1,0 0 0,1 0 0,0 1 0,1 0-1,0 0 1,0 1 0,1 0 0,4-5-5,-7 10 19,0 0 0,-1 1 0,1-1 0,0 1 0,0 0 0,1 0 0,-1 1 0,1-1 0,-1 1 0,1 0 1,0 0-1,0 1 0,0-1 0,0 1 0,0 0 0,0 0 0,0 1 0,0 0 0,0 0 0,0 0 0,1 0 0,1 1-19,-5-1 26,-1 1-1,1-1 0,-1 0 0,0 1 1,1-1-1,-1 1 0,0-1 1,1 1-1,-1 0 0,0 0 1,0-1-1,0 1 0,0 0 1,1 0-1,-1 0 0,0 0 0,-1 0 1,1 0-1,0 1 0,0-1 1,0 1-26,0 1 31,0-1 0,0 1 0,-1-1 1,1 1-1,-1 0 0,1-1 0,-1 1 1,0 0-1,0-1 0,0 1 0,-1 1-31,0 4 43,-1 0 0,0 0 0,-1 0 0,1 0 0,-1-1-1,-1 0 1,-2 5-43,-3 0 30,0 0 0,0-1 0,-1-1 0,0 0 0,-1 0 0,0-1 0,0 0-1,-3 0-29,-36 31-695,42-35-616,8-5-3750,1-1 1338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30:26.883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0 144 2008,'8'-11'4725,"8"-9"638,-15 20-5293,-1-1 0,0 1 1,1 0-1,-1 0 0,1-1 1,-1 1-1,1 0 0,-1 0 1,1 0-1,-1 0 0,0 0 0,1 0 1,-1 0-1,1-1 0,-1 1 1,1 1-1,-1-1 0,1 0 1,-1 0-1,1 0 0,-1 0 1,1 0-1,-1 0 0,1 0 0,-1 1 1,0-1-1,1 0 0,-1 0 1,1 1-1,-1-1 0,0 0 1,1 1-1,-1-1 0,0 0 1,1 1-1,-1-1 0,0 0 0,0 1 1,1-1-1,-1 1 0,0-1 1,0 0-1,0 1 0,1-1 1,-1 1-1,0-1-70,9 20 260,-1 0 0,0 0 0,3 16-260,-8-26 52,9 34 84,-2 2 0,1 23-136,-4-25 43,-5-37-21,-1 0-1,0 0 1,-1 0 0,0 0-1,0 0 1,0 0 0,-1 0-1,0 1-21,1-8 8,0 0 1,0 0-1,-1 0 0,1 0 0,0 0 0,0 0 0,0 0 1,-1 0-1,1 0 0,0 0 0,0 0 0,0 0 0,0 0 1,-1 0-1,1 0 0,0 0 0,0 0 0,0 0 1,-1 0-1,1 0 0,0 0 0,0-1 0,0 1 0,0 0 1,0 0-1,-1 0 0,1 0 0,0 0 0,0-1 0,0 1 1,0 0-1,0 0 0,0 0 0,0 0 0,0-1 0,0 1 1,-1 0-1,1 0 0,0 0 0,0 0 0,0-1 1,0 1-1,0 0 0,0 0 0,0 0 0,0-1 0,0 1-8,-6-14 119,-4-20-89,5 19-29,0-1-1,2 1 1,0-1 0,0 0-1,1-11 0,1 14-9,2 1-1,-1-1 0,2 0 0,0 1 0,0-1 1,1 1-1,0-1 0,1 1 0,1 0 1,0 1-1,1-1 0,2-3 10,4-5-10,1 0-1,1 1 1,1 1-1,1 0 1,0 1-1,3-1 11,-17 16 5,30-25 32,-31 26-22,1 0 0,0 0-1,0-1 1,0 1 0,0 0 0,0 1 0,0-1-1,0 0 1,1 0 0,-1 1 0,0 0 0,0-1 0,0 1-1,1 0 1,-1 0 0,0 0-15,-1 0 14,0 1-1,0-1 1,0 1-1,0-1 1,-1 1 0,1-1-1,0 1 1,0 0-1,-1 0 1,1-1 0,0 1-1,-1 0 1,1 0-1,-1-1 1,1 1 0,-1 0-1,1 0 1,-1 0-1,1 0 1,-1 0-1,0 0 1,0 0 0,0 0-1,1 0 1,-1 0-1,0 0 1,0 0 0,0 0-1,0 0 1,-1 0-1,1 0 1,0 0 0,0 0-1,-1 0-13,-8 39 233,8-37-220,-4 11-52,0 1-1,-1-1 1,-1 0-1,0 0 1,-1-1-1,-1 0 1,0 0 0,-1-1-1,0 0 1,0-1-1,-2 0 1,-3 2 39,11-10-736,-2 3-710,4-6-5041,1-1 2429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30:27.428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92 1 3257,'3'0'8848,"-3"3"-4729,-11 12-3890,-5 10-118,-20 32-25,32-51-83,0 1 0,1-1 0,-1 1 0,1 0 0,0 1-1,1-1 1,0 0 0,0 1 0,0-1 0,1 1 0,0 0 0,1-1 0,0 4-3,0-9-6,0 0 1,0 0 0,0 0-1,1 0 1,-1 0 0,1 0-1,-1 0 1,1 0 0,0 0 0,0-1-1,0 1 1,0 0 0,0 0-1,0-1 1,0 1 0,0 0-1,1-1 1,-1 1 0,1-1 0,-1 0-1,1 1 1,0-1 0,-1 0-1,1 0 1,0 0 0,0 0-1,0-1 1,0 1 0,-1 0 0,1-1-1,0 1 1,0-1 0,0 0-1,1 1 1,-1-1 5,5 0-6,0 1-1,0-1 1,0-1 0,0 1-1,-1-1 1,1 0-1,0-1 1,0 0 0,-1 0-1,3-1 7,14-7 48,-1 0-1,-1-1 0,0-1 1,14-11-48,-35 23 6,1-1 0,0 1 0,-1-1 0,1 0 0,0 1 0,-1-1 0,1 0 0,-1 0 1,1 1-1,-1-1 0,0 0 0,1 0 0,-1 0 0,0 1 0,1-1 0,-1 0 0,0 0 1,0 0-1,0 0 0,0 0 0,0 0 0,0 0 0,0 1 0,0-1 0,0 0 0,0 0 1,0 0-1,-1 0 0,1 0 0,0 0 0,-1 1 0,1-1 0,0 0 0,-1 0 1,1 1-1,-1-1 0,1 0 0,-1 0 0,0 1 0,1-1 0,-1 1 0,0-1 0,1 0 1,-2 1-7,-4-6 38,-1 1 1,1 1 0,-1-1 0,-7-2-39,6 3 29,2-1-46,-1 1 0,0 0 0,0 1 0,0 0 1,-1 0-1,1 0 0,-1 1 0,0 0 0,-5 0 17,10 1-766,4-3-6919,1 2 4176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30:27.819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25 2857,'1'-1'493,"0"0"0,0 0 1,0 1-1,0-1 1,0 0-1,-1 0 1,1 0-1,0 0 1,0 0-1,-1 0 0,1 0 1,-1 0-1,1 0 1,-1 0-1,0 0 1,1 0-1,-1-1 1,0 1-1,0 0 0,0 0 1,0 0-1,0-1-493,0 2 379,0 18 176,1-14-558,-1-1 0,1 1 1,0-1-1,0 1 0,0 0 0,0-1 1,1 0-1,-1 1 0,1-1 0,0 0 1,0 0-1,0 0 0,0 0 1,3 3 2,32 28-50,-34-32 48,2 2 1,0-1 0,0 0 0,0 0 0,1-1 0,-1 1 0,1-1 0,0 0 0,-1-1-1,1 1 1,0-1 0,1 0 1,-1-1 24,-1 1-1,0 1 1,0-1-1,0 1 1,0-1-1,0 2 1,0-1-1,2 2-23,-7-4 28,1 0-1,-1 0 0,1 0 0,-1 0 1,1 1-1,-1-1 0,0 0 0,1 0 0,-1 1 1,1-1-1,-1 0 0,0 1 0,1-1 1,-1 0-1,0 1 0,1-1 0,-1 0 1,0 1-1,0-1 0,0 1 0,1-1 0,-1 1 1,0-1-1,0 1 0,0-1 0,0 0 1,0 1-1,0-1 0,0 1 0,0-1 0,0 1 1,0-1-1,0 1 0,0-1 0,0 1 1,0-1-1,0 1 0,0-1 0,0 1 0,-1-1 1,1 0-1,0 1 0,0-1 0,-1 1 1,1-1-1,0 0 0,0 1 0,-1-1 0,1 0 1,0 1-1,-1-1 0,1 0 0,-1 1 1,1-1-1,-1 0-27,-33 16 1530,19-10-1688,-41 17 252,53-22-99,1 0 0,-1 0 1,0 0-1,0 0 0,0-1 1,0 0-1,0 1 0,-1-1 1,1 0-1,0 0 0,0-1 1,0 1-1,0-1 0,-1 1 5,-12-3-2377,18 1-3518,0 0 2106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30:28.319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83 95 1520,'14'-4'1607,"-1"0"-1,1-1 1,-1 0 0,0-1-1,0-1 1,6-4-1607,-18 10 69,-1 1 0,1 0 0,0-1 0,0 1 1,-1 0-1,1-1 0,0 1 0,-1-1 0,1 1 1,0-1-1,-1 0 0,1 1 0,-1-1 0,1 0 1,-1 1-1,1-1 0,-1 0 0,0 1 0,1-1 0,-1 0 1,0 0-1,1 0 0,-1 1 0,0-1 0,0 0 1,0 0-1,0 0 0,0 1 0,0-1 0,0 0 1,0 0-1,0 0 0,0 0 0,0 1 0,-1-1 0,1 0 1,0 0-1,-1 1 0,1-1 0,0 0 0,-1 0 1,1 1-1,-1-1 0,1 0 0,-1 1 0,1-1 1,-1 1-1,0-1 0,1 0 0,-1 1 0,0-1 1,1 1-1,-1 0-69,-2-3 122,0 1-1,0 1 1,0-1 0,-1 0 0,1 1 0,0 0 0,-1-1-1,1 1 1,-1 1 0,1-1 0,-1 0 0,0 1-122,-1 0 27,-1 0 1,0 1-1,1-1 1,-1 1-1,0 0 1,1 1-1,0-1 1,-1 1-1,-3 2-27,-2 0 44,7-2-24,0 1 0,0-1 1,0 1-1,0 0 0,0 0 1,0 0-1,1 0 0,0 0 1,0 1-1,0 0 1,0-1-1,0 1 0,1 0 1,-1 1-1,1-1 0,0 0 1,1 1-1,-2 1-20,-2 6 24,4-11-22,0 1 0,0 0 0,0 0 0,1 0 0,-1 0 0,1 1-1,-1-1 1,1 0 0,-1 0 0,1 0 0,0 0 0,0 0 0,0 1 0,0-1-1,1 0 1,-1 0 0,1 0 0,0 2-2,0-2 2,1 1 1,-1-1-1,1 0 0,0 0 0,-1 0 1,1 0-1,0 0 0,0 0 0,1 0 1,-1-1-1,0 1 0,1-1 0,-1 1 1,3 0-3,11 5 30,1-1-1,0-1 1,0 0 0,0-2 0,0 1 0,1-2 0,0-1 0,-1 0 0,1-1 0,0-1-1,0 0 1,4-2-30,5-2 462,-13 1-1334,-8-2-4115,-6 6 1504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16:00.755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20 147 1152,'0'-2'804,"-1"-1"0,1 1 0,-1 0 0,1-1 0,-1 1 0,0 0 0,0 0 0,0 0 0,0-1 0,0 1-1,-1 0-803,1 1 54,0 0 0,0 0-1,0 0 1,0 0 0,1-1 0,-1 1-1,0 0 1,1 0 0,-1-1-1,1 1 1,-1 0 0,1-1-1,0 1 1,0 0 0,-1-1-1,1 1 1,0 0 0,0-1-1,0 1 1,0-1 0,1 1-1,-1 0 1,0-1 0,1 1-1,-1 0 1,1 0 0,-1-1-1,1 1 1,-1 0 0,1 0-1,0-1 1,0 1 0,-1 0-1,1 0 1,0 0 0,0 0-1,0 0 1,0 0 0,0 1-1,1-1 1,0 0-54,18-16 81,2 2-1,7-4-80,-22 15 16,-5 2 15,1 0 0,0 1-1,0-1 1,0 1-1,0 0 1,0-1 0,0 1-1,0 1 1,1-1-1,-1 0 1,0 1 0,0 0-1,1-1 1,-1 1-1,0 1 1,1-1 0,-1 0-1,0 1 1,2 0-31,-4-1 24,0 1 0,0 0 1,1-1-1,-1 1 0,0 0 1,0 0-1,0 0 0,0 0 0,0 0 1,0 0-1,0 0 0,0 0 1,0 1-1,-1-1 0,1 0 0,0 0 1,-1 1-1,1-1 0,-1 0 1,1 1-1,-1-1 0,0 0 0,0 1 1,1-1-1,-1 1 0,0-1 1,0 1-1,-1 0-24,1 8 50,-1-1 1,0 1 0,0-1-1,-1 1-50,1-7 11,-1 12 10,-2 0-1,0-1 1,-1 1-1,0-1 1,-1 0-1,-1 0 1,0-1-1,-1 1 1,0-2-1,-1 1 1,-7 7-21,-71 98 313,87-118-306,-1 0 1,1 0-1,0 1 0,0-1 0,0 0 1,-1 0-1,1 1 0,0-1 0,0 0 1,0 0-1,0 1 0,0-1 0,0 0 1,0 1-1,0-1 0,0 0 0,0 0 1,0 1-1,0-1 0,0 0 0,0 1 1,0-1-1,0 0 0,0 0 0,0 1 1,0-1-1,0 0 0,0 1 0,0-1 1,0 0-1,1 0 0,-1 1 0,0-1 1,0 0-1,0 0 0,0 1 0,1-1 1,-1 0-1,0 0 0,0 0 0,1 0 1,-1 1-1,0-1 0,0 0 0,1 0 1,-1 0-1,0 0 0,1 0 0,-1 0 1,0 0-1,0 1 0,1-1 0,-1 0 1,0 0-1,1 0 0,-1 0 0,0 0 1,0-1-1,1 1 0,-1 0 0,0 0 1,1 0-8,31 0 438,-18 0-366,103-7 532,10 2-350,-113 0-7550,-6 3 3540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30:29.902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15 8 2489,'0'0'307,"-1"0"1,0 0-1,1 0 1,-1 0-1,1 0 1,-1 0 0,1 0-1,-1 1 1,1-1-1,-1 0 1,1 0 0,-1 0-1,1 1 1,-1-1-1,1 0 1,-1 1 0,1-1-1,-1 0 1,1 1-1,0-1-307,-4 12 2297,8 23-2641,-1-18 875,0 4-460,3 13 363,0 31-434,-5-54 190,-1-1 1,1 0-1,1 0 0,0-1 0,1 4-190,-3-13 85,0 0-22,0 0-6,0 0 29,0 0 30,2-52 875,-1 24-878,1 1-1,2-5-112,-2 20-3,0 2-1,1-1 1,1 0-1,-1 1 1,2-1-1,0 1 1,0-1 3,-3 8-1,0 0 1,0 0-1,0 0 0,0 0 0,1 0 1,-1 1-1,1-1 0,0 1 0,-1 0 1,4-2 0,-5 3 4,-1 1 0,1 0-1,0-1 1,0 1 0,0 0 0,0 0 0,0-1 0,0 1 0,0 0 0,0 0 0,0 0 0,0 0 0,0 0 0,0 0 0,0 0-1,0 1 1,0-1 0,0 0 0,0 0 0,0 1 0,-1-1 0,1 1 0,0-1 0,0 1 0,0-1 0,0 1 0,-1-1-1,1 1 1,0 0 0,0-1 0,-1 1 0,1 0 0,-1 0 0,1 0 0,-1-1 0,1 1 0,-1 0 0,1 0 0,-1 0-1,0 0 1,1 1-4,14 32 164,-12-25-119,0-1 0,1 0 1,0 0-1,0 0 0,1 0 0,0-1 1,0 0-1,1 0 0,0 0 1,2 1-46,-6-6 24,0-1 1,0 0-1,0 0 1,1 0-1,-1 0 1,0 0-1,1-1 1,-1 1 0,0-1-1,1 0 1,-1 1-1,1-1 1,-1 0-1,0 0 1,1-1-1,-1 1 1,1 0 0,-1-1-1,0 0 1,1 1-1,-1-1 1,0 0-1,0 0 1,1 0-1,-1 0 1,1-2-25,9-4 68,-1 0 0,0-1 0,0-1 0,1-1-68,-11 8 4,11-8 59,39-31 77,-48 38-81,1 0 1,0 1-1,0 0 0,0 0 1,1 0-1,-1 0 0,0 1 1,1 0-1,-1 0 1,1 0-1,-1 0 0,2 0-59,-6 1 47,1 0-1,0 0 0,-1 0 1,1 1-1,-1-1 0,1 0 1,0 0-1,-1 0 0,1 0 1,0 0-1,-1 1 0,1-1 1,-1 0-1,1 1 1,-1-1-1,1 0 0,0 1 1,-1-1-1,1 1 0,-1-1 1,0 1-1,1-1 0,-1 1 1,1-1-1,-1 1 0,0 0-46,6 20 613,-1 4-541,22 70 53,-25-90-226,0 0 0,1 0 0,0 0 1,0-1-1,0 1 0,1-1 0,0 0 0,0 0 0,0 0 0,0 0 0,2 1 101,11 11-5782,-15-15 2243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30:30.444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110 53 1984,'3'-6'1759,"-1"0"0,1 1-1,-1-1 1,0 0 0,-1-1-1759,-1 6 138,1 1 1,-1-1-1,0 0 1,0 1-1,0-1 1,0 0-1,0 1 1,0-1 0,0 1-1,0-1 1,0 0-1,-1 1 1,1-1-1,0 0 1,0 1-1,0-1 1,-1 1 0,1-1-1,0 0 1,-1 1-1,1-1 1,-1 1-139,0-1 50,1 1 0,-1 0 0,0-1 0,0 1 0,0 0 0,0 0 0,0 0 0,0 0 0,0 0 0,0 0 0,0 0-1,0 0 1,0 0 0,0 0 0,1 0 0,-1 1 0,0-1 0,0 0 0,0 1 0,0-1 0,0 1-50,-7 2 34,1 1 1,0 0-1,1 0 0,-1 1 1,0-1-1,1 2 0,0-1 1,1 1-1,-1-1 0,1 2 1,-4 5-35,5-8 21,2-2-24,1 0 0,-1 0 0,1 0 0,-1 1 0,1-1 0,0 0 0,-1 0 0,1 1 0,0-1 0,1 1 0,-1-1 0,0 1 0,1-1 0,-1 1 0,1-1 0,0 1 0,0 0 0,0-1 0,0 1 1,1-1-1,-1 1 0,1-1 0,-1 1 0,1-1 0,0 1 0,0-1 0,0 1 0,0-1 0,0 0 0,1 0 0,-1 1 0,1-1 0,-1 0 0,1 0 0,1 0 3,-1 1-2,1-1-1,0 1 1,0-1 0,0 0-1,0 0 1,0-1 0,0 1-1,0-1 1,0 1 0,1-1-1,-1 0 1,1 0 0,-1 0-1,1-1 1,-1 1 0,1-1-1,-1 0 1,1 0 0,-1 0 0,1-1-1,-1 1 1,1-1 0,0 0 2,1-1 14,0 0 0,-1 0 0,1-1 1,-1 1-1,1-1 0,-1-1 0,0 1 1,0 0-1,0-1 0,-1 0 0,1 0 0,-1-1-14,8-9 114,-2-1 0,0 0 0,0-1-114,-2 2 149,1 0 0,1 0-1,5-5-148,-14 19 7,0 0 0,0 0 0,0 0-1,-1 0 1,1 0 0,0 0 0,0 1-1,0-1 1,1 0 0,-1 0 0,0 0-1,0 0 1,0 0 0,0 0 0,0 0-1,0 1 1,0-1 0,0 0-1,0 0 1,0 0 0,0 0 0,0 0-1,0 0 1,0 0 0,0 0 0,0 0-1,0 0 1,1 0 0,-1 1 0,0-1-1,0 0 1,0 0 0,0 0 0,0 0-1,0 0 1,0 0 0,0 0-1,1 0 1,-1 0 0,0 0 0,0 0-1,0 0 1,0 0 0,0 0 0,0 0-1,0 0 1,0 0 0,1 0 0,-1 0-1,0 0 1,0 0 0,0 0 0,0 0-1,0 0 1,0 0 0,0-1 0,0 1-1,1 0-6,-3 15 278,2-11-306,-2 18 52,1 1 0,1 8-24,0-17 4,0-9-12,0 0 1,1-1-1,-1 1 1,1 0-1,0 0 1,0-1-1,1 1 1,-1 0-1,1-1 1,0 1-1,0-1 1,1 0-1,-1 0 1,1 0-1,2 2 8,-4-4-143,1 0 0,0-1 0,0 1 1,0-1-1,0 0 0,0 1 0,0-1 0,0 0 0,0 0 0,0 0 0,0-1 0,1 1 0,-1 0 143,1-1-459,-1 0 0,1 0 1,0 0-1,-1 0 0,1 0 0,0 0 0,-1 0 0,1-1 0,0 0 0,-1 1 0,1-1 0,1-1 459,20-12-4097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30:30.822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144 57 2673,'2'-5'688,"0"0"0,0 1 1,0-1-1,1 1 0,-1-1 1,4-2-689,7-14 2592,-33 56 2774,-12 17-5205,16-28 216,-58 81 609,44-67-912,27-37-1566,2-5-4546,1 4 5451,0-2-2790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30:31.182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4 12 4089,'-4'-12'5848,"14"16"-385,4 4-5701,-6-5 276,0 1-1,0 0 1,-1 0-1,1 1 1,-1 0 0,0 0-1,0 1 1,-1-1-1,5 7-37,2 0 50,0 0-1,0-1 1,6 3-50,52 33 234,31 12-234,-36-21 70,-59-33-172,-1-1-935,-2-2-3807,-4-2 1323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30:31.525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12 11 2401,'0'0'492,"0"-1"1,0 0 0,-1 1-1,1-1 1,0 1 0,-1-1 0,1 0-1,0 1 1,-1-1 0,1 1 0,0-1-1,-1 1 1,1-1 0,-1 1-1,1-1 1,-1 1 0,1 0 0,-1-1-1,1 1 1,-1 0 0,0-1-493,-2 12 3442,7 31-3232,-3-35-199,1 9 14,1-1 0,0 0 0,1 0 0,1-1 0,3 9-25,-7-22-97,0 1 1,0 0 0,0-1 0,0 1-1,0-1 1,0 1 0,0-1 0,0 1 0,1-1-1,-1 0 1,1 0 0,-1 0 0,2 1 96,-1-1-519,-1 0 1,1-1-1,0 1 0,0-1 1,0 0-1,0 1 1,0-1-1,0 0 1,0 0-1,0 0 1,0 0-1,1-1 519,14-3-4285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30:31.870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30 101 5881,'-17'-13'2569,"8"1"39,6-2-1135,3 2-889,3 2-152,-1-2-120,1 2-88,-1 3-168,3 0-680,-5 5-1809,2 0-399,-1 2-1097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30:32.651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1 1824,'5'22'4307,"-5"-18"-3908,1 0 0,0 0 0,0 1 0,0-1 0,1 0 0,0 0 0,-1 0 0,1 0 0,1 0 0,-1-1 0,1 2-399,-2-4 19,0 0 0,1 0 0,-1 0 0,0-1 1,0 1-1,0 0 0,0-1 0,1 1 0,-1-1 0,0 1 0,1-1 0,-1 0 0,0 1 0,1-1 0,-1 0 0,0 0 0,1 0-19,2 0 62,0-1 1,0 0-1,0 1 0,0-1 0,0-1 0,0 1 0,0-1 0,3-1-62,14-9 47,0 0-1,-1-1 1,7-7-47,-26 19 16,1-1 0,0 1-1,0 0 1,0 0 0,-1 0 0,1 0 0,0 0-1,0 0 1,0 0 0,1 1 0,-1-1-1,0 1 1,0 0 0,0-1 0,0 1-1,0 0 1,0 0 0,1 0-16,2 2 190,0-1 1,0 0-1,0 1 1,0 0-1,-1 0 1,4 2-191,-1 0 158,1 0 1,0-1-1,0 0 1,0-1-1,4 1-158,38 5 110,-46-7-76,0-1 1,-1 0-1,1 0 1,0 0-1,0 0 1,-1-1 0,1 1-1,-1-1 1,1 0-1,0-1-34,15-1 483,-18 3-271,13 14 987,-6 6-1095,0 0 1,2 12-105,-3-12 0,-6-17-98,0 1 0,1-1 1,-1 0-1,1 0 0,0 1 0,0-1 0,0 0 1,1-1-1,-1 1 0,1 0 0,1 1 98,1-1-734,-1 0 0,1-1 0,-1 1 0,1-1 0,0 0 0,0-1 0,0 1 0,0-1 0,3 1 734,-3-1-712,19 6-3783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30:32.992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11 91 4225,'-5'-12'2759,"0"1"2636,5 24-3071,3-1-2296,0-1-1,0 0 1,2 0-1,-1 0 1,1-1-1,1 1 1,0-1-1,0 0-27,-3-6 30,-1-1 0,1 0 0,0 0 0,0 0 0,0 0-1,0 0 1,0-1 0,1 1 0,-1-1 0,1 0 0,-1 0 0,1 0 0,0-1-1,0 1 1,0-1 0,0 0 0,0 0 0,0 0 0,0-1 0,0 1 0,1-1-1,-1 0 1,0 0 0,0-1 0,0 1 0,0-1 0,0 0 0,0 0 0,0 0-1,0 0 1,0-1 0,0 0 0,0 0 0,-1 0 0,1 0 0,-1 0-1,0-1 1,1 0 0,-1 1 0,0-1 0,0 0 0,-1-1 0,1 1 0,-1 0-1,1-1-29,3-9 163,0 0 0,-1 0 0,0 0 0,-1 0 0,1-8-163,-1 4-930,1 0 0,1 0 0,1-1 930,-6 17-431,-1-1-1,1 1 1,0 0-1,-1 0 1,1 0-1,0 0 0,0 0 1,0 0-1,0 0 1,0 0-1,0 0 1,0 0-1,0 1 1,0-1-1,1 0 432,4-2-4490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30:33.537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0 928,'18'43'4927,"-3"9"-3704,-15-51-1151,5 38 1537,-5-36-1430,0-1 0,0 1 0,0 0 0,1-1 0,-1 1 0,1-1 0,-1 1 0,1-1 0,0 1 0,0-1 0,0 0 0,0 1 0,0-1 0,2 2-179,11-29 3274,-6 13-3197,5-9 4,1 1 1,1 0 0,3-1-82,-9 12 325,-8 15 56,-1-5-369,0 0-1,0 0 0,0 0 0,0 0 0,0 0 0,0 0 0,0 0 0,0-1 0,1 1 0,-1 0 0,0 0 0,1 0 0,-1 0 0,0 0 0,1 0 0,-1-1 0,1 1 0,-1 0 0,1 0 0,0-1 0,-1 1 0,1 0 0,0-1 0,-1 1 0,1-1 0,0 1 0,0-1 0,0 1 0,0 0-11,9 1 45,0-1 0,-1 0 0,1 0 0,0-1 0,0 0 0,0 0 0,-1-1 0,8-2-45,-14 2 39,1 0 0,0 0 0,-1-1 0,1 0 0,-1 1 0,1-1 0,-1 0 0,0-1 0,0 1 0,0 0 0,1-3-39,17-10 484,-20 15-446,0 0-1,0-1 0,0 1 1,1 0-1,-1-1 0,0 1 1,0 0-1,0 0 1,0 0-1,0 0 0,0 0 1,0 0-1,1 0 1,-1 1-1,0-1 0,0 0 1,0 1-1,0-1 0,0 0 1,0 1-38,2 1 81,0 0 0,0 1 0,-1-1 1,0 1-1,1-1 0,-1 1 0,0 0 0,0 0 0,-1 0 1,2 1-82,3 6 35,37 43-9,-31-40-22,10 9-208,-6-19-2800,-14-3-485,-2-2-405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30:34.443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91 7 1160,'0'-1'328,"0"1"0,0 0 0,0-1 0,0 1 0,0 0 0,0-1 0,0 1 0,-1 0 0,1 0 0,0-1 0,0 1 0,0 0 0,-1 0 0,1-1-1,0 1 1,0 0 0,-1 0 0,1-1 0,0 1 0,0 0 0,-1 0 0,1 0 0,0 0 0,-1 0 0,1 0 0,0-1 0,0 1 0,-1 0 0,1 0 0,0 0 0,-1 0 0,1 0-328,-18 1 2345,13-1-2346,0 1 0,1 0 0,-1 0 0,1 1 0,-1-1 0,-1 2 1,4-2 1,1 0 0,0-1-1,0 1 1,0 0 0,0 0 0,0 0 0,0 0 0,0 0 0,1 0 0,-1 0 0,0 0 0,0 0 0,1 0 0,-1 0 0,1 1-1,-1-1 1,1 0 0,0 0 0,-1 1 0,1-1-1,0 2-5,0 0-1,0 0 1,0 0 0,1-1 0,-1 1-1,1 0 1,0 0 0,0 0-1,0-1 1,0 1 0,0 0-1,2 1 6,0 2-2,0 0 1,0 0 0,0 0-1,0 0 1,1 0 0,0-1 0,1 0 0,-1 0 0,1 0 0,0 0 0,0-1-1,0 0 1,3 2 1,-1-2 5,41 31 12,-44-33-8,-1 1 1,0 0-1,0 0 0,-1 0 0,1 0 0,0 1 0,-1-1 1,0 1-1,0-1 0,0 1 0,0 0 0,0 2-9,-2-5 9,1 0-1,-1 0 0,0 0 0,0 1 1,0-1-1,0 0 0,0 0 0,0 0 1,0 0-1,-1 0 0,1 0 0,0 1 1,-1-1-1,1 0 0,0 0 1,-1 0-1,0 0 0,1 0 0,-1 0 1,1 0-1,-2 0-8,0 1 24,0 0 0,0 0 0,-1 0 0,1 0 0,0 0 1,-1-1-1,0 1 0,-1 0-24,-5 1 104,-1 1-1,1-1 1,0-1 0,-10 2-104,9-3 87,0 1 0,-1-2 0,1 0 0,-1 0 0,1 0 1,-9-3-88,19 3-29,0 0 0,-1 0-1,1 0 1,-1 0 0,1-1 0,0 1 0,-1 0 0,1 0 0,-1-1 0,1 1 0,0 0 0,-1 0 0,1-1 0,0 1 0,-1 0 0,1-1 0,0 1 0,0-1 0,-1 1 0,1 0 0,0-1-1,0 1 1,0-1 0,0 1 0,-1 0 0,1-1 0,0 1 0,0-1 0,0 1 0,0-1 0,0 1 0,0-1 0,0 1 0,0-1 0,0 1 0,0-1 29,5-6-5041,-2 4 1824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16:01.440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105 13 1408,'-6'-6'2485,"-3"-1"6372,5 12-6189,0 7-3432,-27 86 1266,8-29-408,1 12-58,21-72-26,-1 0 0,1 0 0,0 0-1,1 0 1,0 0 0,1 0 0,-1 0 0,2 2-10,-2-10 10,0-1 0,0 1 0,1 0 0,-1 0 0,0-1 0,0 1 0,1 0 0,-1-1 0,0 1 0,1 0 1,-1-1-1,1 1 0,-1 0 0,1-1 0,-1 1 0,1-1 0,-1 1 0,1-1 0,0 1 0,-1-1 0,1 0 0,0 1 1,-1-1-1,1 0 0,0 1 0,-1-1 0,1 0 0,0 0 0,0 0 0,-1 1 0,1-1 0,0 0-10,27-6 300,-15 2-308,37-9 66,-28 6 34,1 1 1,7 1-93,-22 4 48,0 1 0,0 0-1,1 0 1,-1 1 0,0 0-1,0 0 1,1 1 0,-1 0 0,0 1-1,-1-1 1,1 2 0,0-1 0,-1 1-1,3 2-47,-9-5 16,-1-1-5,0 0 8,0 0-25,5-7-7337,-3 3 3037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30:35.037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1 136 3817,'15'-12'3008,"-15"11"-2758,0 1-1,1-1 1,-1 1-1,0-1 1,1 1-1,-1-1 1,1 1-1,-1-1 1,1 1-1,-1-1 1,1 1-1,-1 0 1,1-1-1,-1 1 1,1 0-1,-1-1 1,1 1-1,0 0 1,-1 0-1,1 0 1,0-1-1,-1 1 1,1 0-1,0 0 1,-1 0-1,1 0-249,48 169 1280,-25-88-1160,-13-49-13,4 24-107,-15-56 5,-1 0-1,1 0 0,0 0 1,0 1-1,0-1 1,0 0-1,0 0 1,0 0-1,0 0 0,0 0 1,0 0-1,0 0 1,0 0-1,0 0 0,0 0 1,0 0-1,0 0 1,0 0-1,0 0 1,0 0-1,0 0 0,-1 0 1,1 0-1,0 0 1,0 0-1,0 0 0,0 0 1,0 0-1,0 0 1,0 0-1,0 0 1,0 1-1,0-1 0,0 0 1,0 0-1,0 0 1,0 0-1,0 0 0,0 0 1,0 0-1,0 0 1,0 0-1,0 0 1,0 0-1,0 0 0,0 0-4,-5-9 115,-9-26-73,8 17-40,3 10-2,0 0 0,1 0-1,0 0 1,1 0-1,-1-1 1,2 1 0,-1 0-1,1 0 1,0-1 0,3-15-12,0-1 0,1 1 0,2 0 0,0 0 1,2 0-1,0 1 0,2 1 0,0-1 0,6-7 12,-14 27 3,23-37-1,-23 38 4,-1 0 0,0 0 0,1 0 0,-1 1 0,1-1 0,0 1 1,-1-1-1,1 1 0,0-1 0,0 1 0,0 0 0,0 0 0,0 0 0,0 0 1,0 1-1,0-1 0,0 0 0,2 1-6,-2 0 12,0 0 1,-1 1-1,1-1 1,0 1-1,-1-1 1,1 1-1,0 0 1,-1 0-1,1 0 1,-1 0-1,0 0 1,1 0-1,-1 0 1,0 0-1,0 1 1,1-1-1,-1 0 1,0 1-1,0-1 1,-1 1-1,1-1 1,0 1-1,0 0 1,-1-1-1,1 1 0,0 1-12,1 5 47,0-1-1,0 1 0,0 0 1,-1-1-1,0 5-46,0 0 59,-1 1 0,-1-1 0,0 0 1,0 1-1,-1-1 0,-3 7-59,5-16-3,-1 1-1,0-1 1,0 0-1,0 0 1,0 0-1,0 0 1,-1-1 0,1 1-1,-1 0 1,0-1-1,0 1 1,0-1 0,0 1-1,0-1 1,-1 0-1,1 0 1,-1 0-1,1 0 1,-1 0 0,0-1-1,0 1 1,1-1-1,-1 0 1,0 0 0,0 0-1,0 0 1,-3 0 3,-18-7-3949,23 6-548,1 0 347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30:35.486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0 120 3201,'12'3'4544,"7"-5"-2739,3 0-1409,-9 1-261,10-1 444,-1 0-1,0-2 1,19-4-579,-37 6 124,0 0 0,-1 0 0,0 0-1,1 0 1,-1 0 0,0 0 0,0-1-1,0 0 1,0 1 0,-1-1 0,1 0-1,-1 0 1,1-2-124,1-1 150,0 0 0,-1 0-1,0 0 1,0 0-1,0-1 1,-1 1 0,0-1-150,-2 6 24,0 1 1,0-1-1,0 1 0,0-1 1,0 1-1,0-1 1,0 0-1,0 1 0,0-1 1,0 1-1,0-1 1,-1 1-1,1-1 0,0 1 1,0 0-1,-1-1 1,1 1-1,0-1 0,-1 1 1,1-1-1,0 1 1,-1 0-1,1-1 0,-1 1 1,1 0-1,0-1 1,-1 1-1,1 0 0,-1 0 1,1-1-1,-1 1 1,1 0-1,-1 0 0,1 0 1,-1 0-1,1 0 1,-1 0-1,0 0-24,-22-2 472,-3 10-299,-27 19-22,50-25-149,0-1 1,-1 1 0,1 1-1,1-1 1,-1 0 0,0 1-1,0-1 1,1 1 0,0 0-1,-1 0 1,1 0 0,0 0-1,0 0 1,1 0 0,-1 1-1,1-1 1,0 1 0,0-1-1,0 1 1,0-1-1,0 1 1,1 0 0,-1-1-1,1 1 1,0 0 0,0-1-1,1 1 1,-1 0 0,1-1-1,0 1 1,0 0-3,0 0-10,1 1-1,0 0 1,0 0-1,0-1 1,1 1 0,0-1-1,-1 0 1,2 0 0,-1 0-1,0 0 1,1 0-1,0-1 1,-1 1 0,2-1-1,-1 0 1,0 0 0,0-1-1,1 1 1,0-1-1,0 0 11,3 0-257,1 1 0,1-2-1,-1 1 1,0-1 0,0-1-1,0 0 1,1 0 0,-1-1-1,0 0 1,0 0-1,7-3 258,6 1-2970,1 0-467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30:35.943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91 3297,'0'1'201,"0"-1"1,0 1-1,0-1 1,1 1-1,-1-1 0,0 0 1,1 1-1,-1-1 1,0 1-1,1-1 1,-1 0-1,1 1 1,-1-1-1,0 0 1,1 1-1,-1-1 0,1 0 1,-1 0-1,1 0 1,-1 1-1,1-1 1,-1 0-1,1 0 1,-1 0-1,1 0 1,-1 0-1,1 0 0,0 0 1,-1 0-1,1 0 1,-1 0-1,1 0 1,0 0-202,27-3 118,-19 2 351,2 0-337,3 0 86,-1-1 1,1 0-1,-1-1 0,0 0 1,5-3-219,-15 5 114,-1-1 0,1 1 0,-1-1 0,0 0 0,1 0 0,-1 0 0,0 0 0,0 0 1,-1 0-1,1-1 0,0 1 0,-1 0 0,1-1 0,-1 0 0,0 1 0,0-1 0,0 0 0,0 1 0,0-1 0,-1 0 0,1 0 1,-1 0-1,0 0 0,0 0 0,0 1 0,0-2-114,0 3 45,-1 0 0,1 1 0,0-1 1,0 1-1,-1-1 0,1 1 0,0-1 0,-1 0 0,1 1 1,-1-1-1,1 1 0,-1 0 0,1-1 0,-1 1 1,1-1-1,-1 1 0,1 0 0,-1-1 0,1 1 0,-1 0 1,0 0-1,1-1 0,-1 1 0,1 0 0,-1 0 1,0 0-1,1 0 0,-1 0 0,0 0 0,1 0 1,-1 0-1,0 0 0,1 0 0,-1 0-45,-23 2 303,-5 10-158,-26 18-46,52-28-100,0 0 0,0 0 0,0 0 1,0 0-1,0 0 0,1 0 0,-1 1 0,1 0 1,0-1-1,-1 1 0,1 0 0,0 0 0,1 0 1,-1 0-1,1 0 0,-1 1 0,1-1 0,0 0 1,0 1-1,0-1 0,1 1 0,-1-1 0,1 1 0,0-1 1,0 1 0,0 0-12,1 0 0,1-1 1,-1 1-1,0 0 1,1-1-1,0 1 1,-1-1-1,2 0 0,-1 1 1,0-1-1,1 0 1,-1 0-1,1-1 0,0 1 1,0 0-1,0-1 1,0 0-1,0 0 0,0 0 1,1 0 11,4 3-41,1-1 0,-1 0 0,1-1 0,0 0 0,-1 0 0,1-1 0,1 0 0,-1-1 0,0 0 0,0 0 0,7-1 41,-2-1-1695,1 0-1,-1-1 1,0-1 0,7-2 1695,3-1-3624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30:36.528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101 317 2457,'-1'-1'512,"1"0"0,0 0 0,-1 0 0,1 1 0,-1-1 0,0 0 0,1 0 0,-1 0 0,0 1 0,1-1 0,-1 0 0,0 1 0,0-1 1,1 0-1,-1 1 0,0-1 0,0 1 0,0 0 0,0-1-512,0 1 149,0 0-1,0 0 1,0 0-1,1 0 1,-1 0 0,0 0-1,0 0 1,0 1 0,1-1-1,-1 0 1,0 0 0,0 1-1,1-1 1,-1 0-1,0 1 1,1-1 0,-1 1-1,0-1 1,0 1-149,-4 4-20,0 1 0,0-1 1,1 1-1,0 0 0,0 0 0,0 2 20,-26 46-12,28-52 5,1 1 1,0-1-1,0 1 0,0 0 0,0-1 0,0 1 1,1 0-1,-1 0 0,1-1 0,0 1 0,0 2 7,0-5-4,0 1 0,0 0 0,0 0 0,1 0 0,-1-1-1,0 1 1,0 0 0,1-1 0,-1 1 0,0 0 0,1-1-1,-1 1 1,1 0 0,-1-1 0,1 1 0,-1-1 0,1 1-1,0-1 1,-1 1 0,1-1 0,-1 1 0,1-1 0,0 0-1,0 1 5,2 0 2,0-1-1,-1 1 1,1-1-1,0 0 0,-1 0 1,1 0-1,0 0 1,0-1-1,-1 1 1,1-1-1,0 1 1,-1-1-1,1 0 0,0 0 1,0-1-2,21-13 60,-13 8-38,-5 4-9,-1-1 0,-1 1-1,1-1 1,0 0-1,-1 0 1,0 0 0,0-1-1,0 1 1,0-1-1,-1 0 1,1 0-1,-1 0 1,-1-1 0,2-2-13,10-30 232,-2-1 1,-2 0 0,-2 0 0,-1-1 0,-2 0 0,-2-1-233,-4-3 445,1 42-397,0 0-1,0 0 1,-1 0-1,1 0 1,-1 0-1,1 0 0,-1 0 1,0 1-1,1-1 1,-1 0-1,0 0 1,0 0-1,-1 1 1,1-1-1,0 1 1,0-1-1,-1 1 1,1-1-1,-1 0-47,1 2 11,1 0 0,0 0 0,0 0 0,-1 0 0,1 0 0,0-1 0,-1 1 0,1 0 0,0 0 0,0 0 0,-1 0 0,1 0 0,0 0 0,-1 0 0,1 0 0,0 0 0,0 0 0,-1 0 0,1 0 0,0 0 0,-1 1 0,1-1 0,0 0 0,0 0 0,-1 0 0,1 0 0,0 0 0,0 1 0,-1-1 0,1 0 0,0 0 0,0 0 0,-1 1 0,1-1 0,0 0 0,0 0 0,0 1 0,0-1 0,0 0 0,-1 0 0,1 1 0,0-1 0,0 0 0,0 0 0,0 1 0,0-1-11,-2 18 63,1-13-57,-2 29 2,1-16-8,0-1 1,1 1-1,2-1 0,-1 1 1,2-1-1,0 0 1,2 1-1,-1 1-5,1 0 1,1 0-1,0 0 1,2 0-1,0-1 1,1 0-1,1-1 1,1 1 4,-6-10-2,1-1 0,1 0 0,-1 0 0,1-1 0,0 0 1,1 0-1,-1 0 0,1 0 0,1-1 0,-1 0 0,1-1 0,-1 0 1,1 0-1,0-1 0,1 1 0,-1-2 0,1 1 0,6 0 2,-6-1 42,1-1-1,-1-1 0,1 1 1,-1-1-1,1-1 1,-1 1-1,0-2 0,4 0-41,-8 0-222,1 1-1,-1-1 1,1 0-1,-1-1 1,0 0-1,2 0 223,-3 0-821,1-1 0,-1 1 0,0-1 0,0 1 0,0-1 0,0 0 0,0-2 821,6-10-3476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30:38.218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10 1 2256,'0'29'7392,"0"12"-2900,-1-10-4310,-2 1-1,-1 5-181,3-33 39,0 1 1,1-1-1,0 0 0,0 0 1,1 0-1,-1 1 0,1-1 0,0 0-39,-1-3-8,0 1-1,1-1 0,-1 0 0,0 0 0,1 0 0,-1 0 1,1 0-1,0 0 0,-1 0 0,1 0 0,0 0 0,0 0 0,0 0 1,-1 0-1,1-1 0,0 1 0,0 0 0,0-1 0,0 1 0,0 0 1,1-1-1,-1 1 0,0-1 0,0 0 0,0 1 0,0-1 0,1 0 1,-1 0-1,0 0 0,0 0 0,1 0 9,3 0-573,-1 0 0,1 0 0,0 0 0,-1-1 0,1 0 1,-1 0-1,1 0 0,-1-1 0,0 0 0,3-1 573,12-11-3597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30:38.578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26 33 5281,'-12'-11'1993,"4"6"127,3-2-1256,6 4-592,-1 1-136,0 1-72,2-1-16,0 0-32,1 2-8,1 0-8,-1 0-544,2 2-800,0 0-825,1-1-527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30:38.923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1 1024,'5'11'5094,"1"1"-427,4-3-4631,125 87 2135,-132-94-2038,1 1-1,-1-1 0,0 0 1,-1 1-1,1 0 1,0 0-1,-1 0 0,0 0 1,0 0-1,0 0 1,0 1-1,0-1 1,0 1-1,-1-1 0,1 3-132,-2-4 84,0 0-1,0 1 0,0-1 1,0 1-1,-1-1 1,1 1-1,-1-1 0,1 0 1,-1 1-1,0-1 1,0 0-1,0 0 0,0 0 1,0 0-1,-1 0 1,1 0-1,-1 0 0,1 0 1,-1 0-1,0 0 0,0-1 1,1 1-1,-1-1 1,-2 2-84,-3 2 245,-1 1 0,0-1 1,0-1-1,0 1 1,0-1-1,-5 1-245,9-4-56,0 1-1,0-1 1,-1-1 0,1 1-1,0 0 1,0-1 0,-2 0 56,4 0-316,0 0 1,0 0 0,0-1-1,0 1 1,-1-1-1,1 1 1,0-1 0,0 0-1,0 0 1,0 0-1,0 0 1,1 0 0,-3-2 315,2 1-3484,0-1-541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30:40.657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49 13 2224,'-7'-12'3952,"3"11"-933,-1 22 38,2 2-3258,-2 2 327,-4 21 66,2 0 0,2 0 0,1 15-192,5-40 8,0 0-1,2-1 1,0 1-1,3 8-7,-4-22 5,0 0 0,0-1 0,0 1 1,1-1-1,0 1 0,0-1 0,1 0 0,0 0 0,0-1 0,0 1 1,0-1-1,1 0 0,0 0 0,0 0 0,2 0-5,-3-3 16,-1 0 0,1 0 0,0 0 0,0-1 1,0 1-1,0-1 0,0 0 0,0-1 0,0 1 0,0-1 0,1 1 0,-1-1 0,0 0 0,0-1 1,0 1-1,0-1 0,1 0 0,-1 0 0,2-1-16,0 0 45,0 0 0,-1 0 0,1-1-1,-1 0 1,1 0 0,-1-1 0,0 1 0,0-1 0,-1 0 0,1 0-1,-1-1 1,4-4-45,10-16 75,-1 0 1,-1-1-1,-2 0 0,2-5-75,-9 14 25,-1 0 0,0 0 0,-1-1 0,-1 1-1,-1-1 1,0 0 0,0-12-25,-4-56 1972,1 86-1774,0 1-158,-1 0-1,0 0 1,0 0 0,1 0 0,-1 0-1,0 1 1,1-1 0,-1 0 0,1 0 0,-1 0-1,1 1 1,0-1 0,0 0 0,-1 1-40,0 3 39,-7 28-6,-4 27-33,11-57 0,0 7-2,0 0-1,1 0 0,0 0 1,0 0-1,1 0 0,1 0 1,-1 0-1,2 0 0,-1 0 1,1 0-1,1-1 0,2 6 3,2 2-4,2-1 0,-1 1 0,2-2-1,0 1 1,10 9 4,-12-16 8,0 0 0,1-1-1,0 0 1,0 0 0,1-1 0,8 4-8,-19-11-92,1 0 1,-1 0 0,0 0 0,0 1 0,0-1 0,1 0 0,-1 0-1,0 0 1,0 0 0,1 0 0,-1 0 0,0 1 0,1-1 0,-1 0-1,0 0 1,0 0 0,1 0 0,-1 0 0,0 0 0,0 0-1,1 0 1,-1 0 0,0-1 0,1 1 0,-1 0 0,0 0 0,0 0-1,1 0 1,-1 0 0,0 0 0,0 0 0,1-1 0,-1 1 0,0 0-1,0 0 1,0 0 0,1-1 0,-1 1 0,0 0 0,0 0-1,0 0 1,0-1 0,1 1 91,3-5-2595,-1 4-764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30:42.852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0 1352,'11'3'7168,"-6"3"-4455,0 18-3239,-2-5 1128,6 33-237,3 0 0,3 4-365,-21-72 1464,3 8-1438,0 0 0,1 0 0,0 0 0,0 0 1,0-5-27,-5-44 9,6 53-10,1 0 1,-1 0-1,1 0 1,0 0-1,1 0 1,-1 1-1,1-1 0,-1 0 1,1 0-1,0 0 1,0 1-1,1-1 1,-1 0-1,1 1 0,1-4 1,2-2 5,-4 8 32,3 28 147,-4-25-174,1 0-1,0 0 0,0 0 1,-1-1-1,1 1 1,0 0-1,1 0 0,-1 0 1,0-1-1,0 1 0,1-1 1,-1 1-1,1-1 1,0 0-1,-1 1 0,1-1-9,3 1 38,0 1 1,0-1-1,1-1 0,-1 1 0,0-1 1,1 0-1,2 0-38,49 5 156,-53-6-132,0-1 0,0 1 1,1-1-1,-1 0 0,0 0 0,0-1 1,0 1-1,0-1 0,0 0 1,-1 0-1,1-1 0,0 1 0,-1-1 1,0 1-1,1-1 0,-1 0 1,0 0-1,0 0 0,0-2-24,1 0 30,1 1 0,-1-1 0,1 1 0,0 1 0,1-2-30,-3 3 37,1 0 1,-1 0 0,0 1 0,1-1 0,-1 1 0,0 0 0,1 0-1,0 0 1,-1 0 0,1 1 0,-1-1 0,1 1 0,0 0 0,3 0-38,-5 1 27,0 0 0,0 0 1,0-1-1,0 1 1,0 0-1,0 1 1,0-1-1,-1 0 0,1 0 1,0 1-1,-1-1 1,1 1-1,-1 0 1,1-1-1,-1 1 0,0 0 1,0 0-1,0 0 1,0 0-1,0 0 1,0 0-1,0 0 0,-1 0 1,1 2-28,10 48 378,-10-44-378,0 0 0,1 0 1,-1 0-1,1 0 1,1 0-1,0-1 1,0 1-1,0-1 0,1 0 1,0 0-1,0 0 1,2 2-1,-3-7-543,0 0 0,0 0 0,1-1 0,-1 1 0,0-1 0,1 1 0,-1-1 0,1 0 0,-1 0 0,1-1 0,0 1 0,-1-1 0,4 0 543,13 0-3860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30:43.389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55 36 1976,'1'-3'965,"0"1"0,1-1 0,-1 1 0,-1-1-1,1 1 1,0-1 0,-1 1 0,1-1 0,-1-2-965,0 5 75,0-1 1,0 1-1,0-1 1,0 1-1,0 0 1,0-1-1,0 1 1,0 0-1,-1-1 1,1 1 0,0 0-1,0-1 1,0 1-1,-1 0 1,1 0-1,0-1 1,0 1-1,-1 0 1,1-1-1,0 1 1,0 0 0,-1 0-1,1 0 1,0-1-1,-1 1 1,1 0-76,-17 2 874,15-2-835,0 1 0,0 0 0,0-1 0,0 1 0,0 0 0,0 0 1,1 1-1,-1-1 0,0 0 0,1 0 0,-1 1 0,1-1 1,-1 1-1,1 0 0,0-1 0,-1 1 0,1 1-39,0-2-2,1 1 1,-1-1-1,1 1 0,0-1 0,0 0 1,0 1-1,0-1 0,0 1 1,0-1-1,0 1 0,1-1 0,-1 0 1,0 1-1,1-1 0,-1 0 0,1 1 1,-1-1-1,1 0 0,0 0 0,0 1 1,-1-1-1,1 0 0,0 0 1,0 0-1,0 0 0,0 0 0,1 1 2,15 15 13,1-1 0,10 7-13,14 11 29,-38-31-14,-1 0-1,0 1 1,0-1 0,0 1-1,-1 0 1,1-1 0,-1 1-1,0 0 1,0 1 0,2 3-15,-4-7 24,1 0 1,-1 1-1,0-1 1,1 0 0,-1 1-1,0-1 1,0 0-1,1 1 1,-1-1-1,0 0 1,-1 1 0,1-1-1,0 0 1,0 1-1,0-1 1,-1 0 0,1 0-1,-1 1 1,1-1-1,-1 0 1,0 0-1,1 1 1,-1-1 0,0 0-1,0 0 1,1 0-1,-1 0 1,0 0 0,0 0-1,0-1 1,-1 1-1,1 0 1,0 0 0,0-1-1,0 1 1,0 0-1,-1-1-24,-16 7 281,-1-2 0,1 0-1,-1-1 1,-18 1-281,14 1-409,18-4-5546,6-3 2410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16:02.589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43 33 984,'-4'-1'1384,"-1"0"-1,1 1 1,0-1 0,-1 1-1,1 0 1,-5 0-1384,2 0 556,6 0-415,1 0 22,17 0 999,49 1-402,-36 0-464,1-1-1,9-3-295,312-10 2728,-334 12-2437,1-1 0,-1-1-1,18-4-290,-42 5-644,6 2 387,0 0 0,-1 0 0,1 0 0,0 0 0,-1 0-1,1 0 1,-1 0 0,1 0 0,0 0 0,-1 0 0,1 0-1,-1 0 1,1 1 0,0-1 0,-1 0 0,1 0 0,0 0-1,-1 1 1,1-1 0,0 0 0,0 0 0,-1 1 0,1-1-1,0 0 1,0 0 0,-1 1 0,1-1 0,0 0 0,0 1-1,0-1 258,-1 3-3675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30:43.824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23 50 504,'-8'-4'2881,"-6"-5"3117,14 4-3968,12 2-1658,44-4-103,31-6-35,-71 8 146,-6 2-1138,-6 2-2685,-4 1 761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30:44.246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31 2112,'0'-23'6063,"1"15"-1370,-1 19-1578,4 68-2589,2-21-339,-4-30-119,1-5-27,-2 0 0,-1 1 1,0-1-1,-3 15-41,2-9-1337,1-28 972,1 0 1,-1 1-1,0-1 1,1 0 0,-1 0-1,1 0 1,-1 0-1,1 0 1,-1 0 0,1 0-1,0 0 1,0 0-1,0 1 365,10 5-3532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30:52.013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37 1 1256,'-1'1'670,"0"-1"-371,1 0-1,0 0 1,-1 0 0,1 0 0,-1 0 0,1 0-1,-1 0 1,1 0 0,0 0 0,-1 1 0,1-1-1,-1 0 1,1 0 0,0 0 0,-1 1 0,1-1-1,0 0 1,-1 1 0,1-1 0,0 0 0,0 1 0,-1-1-1,1 0 1,0 1 0,0-1 0,-1 0 0,1 1-1,0-1 1,0 1 0,0-1 0,0 0 0,0 1-1,0-1 1,0 1 0,0-1 0,0 1 0,0-1-1,0 1-298,-1 15 180,-17 158 139,15-160-308,2-1 0,-1 1-1,2 0 1,0-1 0,1 1 0,0 0 0,2 8-11,-2-18 16,0 0 0,0 0 0,0-1 0,0 1 0,1-1 0,-1 1 0,1-1 0,0 1 0,0-1 0,0 0 0,1 0 0,-1 0 0,1 0 0,0-1 0,-1 1 0,1 0 0,1-1 0,-1 0 0,0 0 0,0 0 0,1 0 0,-1-1 0,1 1 0,-1-1 0,1 0 0,0 0 0,0 0 0,-1 0 0,2-1-16,8 0 57,0-1 1,-1 0-1,1-1 0,-1 0 0,1-1 1,-1-1-1,0 0 0,0 0 0,5-4-57,39-11-70,-54 18-44,18-5-515,-12-2-3778,-7 5 1418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30:52.360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12 62 1040,'-11'3'5774,"21"-2"-325,4-2-6027,16 1 836,1-1 0,-1-1-1,1-2 1,5-3-258,-8 2 83,50-12-19,-62 8-575,-10-3-2588,-6 4 607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30:52.863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13 15 2008,'-2'-4'87,"-7"-6"6277,7 10-2960,4 8-2187,17 85-398,-17-79-742,1 4 5,-1 1 0,-1 0 0,-1 0 0,-1 3-82,0-6 217,1 0 0,1-1 0,2 13-217,-3-28 8,1 1 0,0-1 0,-1 1 0,1-1 0,0 0 1,-1 1-1,1-1 0,0 0 0,0 0 0,-1 1 0,1-1 0,0 0 0,-1 0 0,1 0 0,0 0 0,0 0 0,0 0 0,-1 0 0,1 0 0,0 0 0,-1-1 0,1 1 0,0 0 1,0 0-1,-1-1 0,1 1 0,0 0 0,0-1-8,3 0 29,21-5 1,0-1 0,17-7-30,2-2 117,-42 15-78,0 0-1,-1 0 1,1 1-1,0-1 0,0 1 1,0-1-1,0 1 1,-1 0-1,1-1 0,0 1 1,0 0-1,0 0 1,0 1-1,0-1 0,0 0 1,0 0-1,-1 1 1,1 0-1,0-1 0,0 1 1,0 0-1,-1 0 1,1-1-1,0 1 0,0 1-38,8 28 1110,-9-26-1098,0-1-16,0 0 1,1-1-1,-1 1 0,1 0 1,-1-1-1,1 1 0,0-1 1,0 0-1,0 0 1,0 0-1,0 0 0,1 0 1,-1 0-1,0 0 0,1-1 1,0 1-1,-1-1 0,1 1 1,0-1 3,46 23-387,-46-23 121,0 0 0,-1-1 0,1 1 1,0-1-1,0 0 0,-1 0 0,1 0 0,0 0 0,0 0 0,0 0 1,-1-1-1,1 0 0,0 1 0,-1-1 0,1 0 0,0 0 1,-1-1-1,1 1 0,0-1 266,10-4-3864,-1 2-105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30:53.349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13 153 1200,'0'0'188,"0"0"-1,0 0 1,-1 0-1,1 0 1,0 0-1,0 0 1,0-1-1,-1 1 1,1 0-1,0 0 1,0 0 0,0 0-1,-1 0 1,1 0-1,0-1 1,0 1-1,0 0 1,0 0-1,0 0 1,-1 0-1,1-1 1,0 1-1,0 0 1,0 0-1,0 0 1,0-1-1,0 1 1,0 0-1,0 0 1,0 0-1,0-1 1,0 1-1,0 0 1,0 0 0,0 0-1,0-1 1,0 1-188,8-5 2830,27-4-2296,-25 6-78,-4 2-398,33-8 740,23-10-798,-58 18 73,-1-1 1,0 0-1,0 0 1,0 0 0,0 0-1,-1 0 1,1-1-1,0 1 1,-1-1 0,0 0-1,0 0 1,0 0-1,0 0 1,0 0-1,0 0 1,-1 0 0,1 0-1,-1-1 1,0 1-1,0-1 1,0 1-1,-1-1 1,1 1 0,-1-1-1,0 1 1,0-1-1,0 1 1,0-1 0,-1-1-74,0 4 29,1 0 0,-1 1 0,1-1 0,-1 0 0,1 0 0,-1 1 0,0-1 0,1 1 0,-1-1 0,0 0 0,0 1 0,1-1 0,-1 1 0,0-1 0,0 1 0,0 0 0,0-1 0,1 1 0,-1 0 0,0 0 0,0 0 0,0 0 0,0-1 0,0 1 0,0 0 0,0 1-29,-31 0 12,29-1 14,-54 8 42,51-7-33,0 1-1,0 0 1,0-1 0,1 2 0,-1-1 0,1 1 0,-1 0-1,1 0 1,0 0 0,0 1 0,0-1 0,1 1 0,-1 1 0,1-1-1,0 0 1,-3 5-35,5-6 14,1-1 0,-1 1 0,1 0-1,-1-1 1,1 1 0,0 0 0,0 0-1,0-1 1,1 1 0,-1 0 0,1 0-1,-1 0 1,1 0 0,0 0 0,0 0-1,0 0 1,1 0 0,-1 0 0,1 0 0,0 0-1,-1 0 1,1-1 0,1 1 0,-1 0-1,0 0 1,1-1 0,-1 1 0,1-1-1,0 1 1,-1-1 0,2 1-14,5 5 42,0-1 0,0 0 1,0-1-1,1 1 0,0-2 0,0 1 1,1-1-1,0-1 0,-1 0 0,1 0 0,8 1-42,-9-2-231,0-1 0,0-1 0,1 0 0,-1 0 0,0-1 0,1 0 0,7-1 231,-10 0-848,-1 0 0,1-1 0,0 0 0,-1 0 0,1 0 0,4-3 848,3-2-3406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30:53.863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0 115 2825,'44'-38'2212,"-35"26"2920,-12 21-3033,6 36 839,28-68-2179,11-9-720,-21 17 103,-1-1 1,5-7-143,-23 22 50,-1 0 1,1 0-1,-1 0 1,1 0-1,-1 0 1,1 1-1,0-1 1,-1 0-1,1 1 1,0-1-1,0 1 1,-1 0-1,1 0 1,0 0-1,0 0 1,1 0-51,-2 0 300,7 21 1062,-2-7-1327,1 0 1,1 0 0,0-1-1,4 5-35,-7-10 12,0 0-24,1-1 0,-1 0-1,1 0 1,1-1-1,-1 1 1,1-1-1,0-1 1,0 1 0,1-1-1,0-1 1,0 1-1,0-1 1,0 0-1,0-1 1,1 0 0,0-1-1,0 0 1,-1 0-1,1 0 1,0-1-1,0-1 1,9 0 12,-17 0-185,0 0 0,1 0 0,-1-1-1,0 1 1,0-1 0,0 1 0,0-1 0,0 1 0,0-1 0,0 1 0,0-1-1,0 0 1,0 0 0,0 1 0,-1-1 0,1 0 0,0 0 0,0 0 0,-1 0-1,1 0 1,0 0 0,-1 0 0,1 0 0,-1 0 0,0 0 0,1-1 0,-1 1-1,0 0 1,0 0 0,1-1 185,1-7-2098,4-5-1784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30:57.364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12 123 1032,'0'0'175,"-1"0"-1,1 0 1,-1-1-1,1 1 0,0 0 1,-1 0-1,1-1 1,0 1-1,-1 0 1,1-1-1,0 1 1,0 0-1,-1-1 1,1 1-1,0-1 0,0 1 1,0 0-1,-1-1 1,1 1-1,0-1 1,0 1-1,0-1 1,0 1-1,0 0 1,0-1-1,0 1 0,0-1 1,0 1-1,0-1 1,0 1-1,0-1 1,0 1-1,0 0 1,0-1-1,1 1-174,1-9 3995,-2 9-3512,-2 11 1145,0 15-1369,1-1-1,2 7-258,0-7 56,-2-1-1,-1 7-55,0-10 22,1 0 0,1 0 0,3 19-22,-3-12 16,-1-51 97,0-9-97,2 1 0,2-1 0,4-19-16,3 0 638,3 1 0,8-19-638,-14 80 335,-1-1-1,0 2 0,4 10-334,52 114 24,-53-122-24,0-1-1,0 0 1,1 0-1,1-1 1,0 0-1,1-1 1,0-1-1,0 1 1,1-2-1,1 0 1,0 0-1,0-2 1,1 1 0,-6 1 5,-9-9-4,0 0-1,0 0 1,0 1 0,1-1-1,-1 0 1,0 1-1,0-1 1,0 0-1,0 0 1,1 0 0,-1 1-1,0-1 1,0 0-1,0 0 1,1 0 0,-1 1-1,0-1 1,0 0-1,1 0 1,-1 0-1,0 0 1,1 0 0,-1 0-1,0 1 1,0-1-1,1 0 1,-1 0 0,0 0-1,1 0 1,-1 0-1,0 0 1,1 0-1,-1 0 1,0 0 0,0 0-1,1-1 0,8-19 228,17-32-160,-21 42-57,1-1-1,-2 1 1,1-1-1,-2 0 0,3-10-10,55-220 146,-57 209-1060,-4 29-5263,1 6 2713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30:58.426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28 96 1280,'-1'0'311,"0"1"0,0-1 0,0 0 1,0 0-1,0 0 0,0 0 0,-1 0 0,1 0 0,0-1 0,0 1 0,0 0 0,0 0 0,0-1 0,0 1 0,0-1 0,0 1 0,0-1 0,0 1 0,0-1 0,0 1 1,1-1-1,-1 0 0,0 0 0,0 1 0,1-1 0,-1 0 0,0-1-311,1 1 116,0-1 1,0 0 0,0 1-1,1-1 1,-1 0-1,0 1 1,1-1-1,-1 1 1,1-1-1,0 1 1,0-1-1,-1 1 1,1-1-1,0 1 1,0 0 0,0-1-1,0 1 1,1 0-1,0-1-116,0 0 56,0 0 0,0 0 0,1 0 0,-1 0 0,0 0 0,1 1 0,0-1 0,-1 1-1,1 0 1,0-1 0,0 1-56,11-5 92,37-16 83,-48 21-142,-1 0-1,1 0 1,0 0 0,-1 0 0,1 1-1,0-1 1,0 1 0,0 0 0,-1 0 0,1 0-1,0 0 1,0 0 0,0 1 0,0-1 0,0 1-33,-1 0 30,0 0 0,-1-1 1,1 1-1,0 0 0,-1 1 0,1-1 1,-1 0-1,1 0 0,-1 1 1,1-1-1,-1 0 0,0 1 1,0 0-1,0-1 0,0 1 0,1 1-30,0 2 45,0-1 0,-1 1-1,0 0 1,0-1 0,0 1 0,0 0-1,-1 0 1,1 0 0,-1 0-1,-1 0 1,1 0 0,-1-1-1,0 5-44,-6 14 64,0-1 0,-1 1-1,-1-2 1,-1 1-1,-1-1 1,-6 6-64,13-18 9,0 1 0,0-1 1,0 0-1,1 1 0,-1 7-9,4-14 2,-2-2 10,2 1 114,7-1 13,55 0 373,2-1-229,11-3-283,-12 0 160,-59 0-1789,-1 1-1571,0 0 85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30:59.194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95 8 1592,'0'0'353,"0"0"-1,0 0 0,0 0 0,0-1 1,1 1-1,-1 0 0,0 0 0,0-1 1,0 1-1,0 0 0,0-1 1,0 1-1,0 0 0,0 0 0,0-1 1,-1 1-1,1 0 0,0 0 0,0 0 1,0-1-1,0 1 0,0 0 1,0 0-1,0-1 0,-1 1 0,1 0 1,0 0-1,0 0 0,0-1 0,-1 1 1,1 0-1,0 0 0,0 0 0,-1 0-352,-1 4 1986,-43 147-1156,33-107-811,4-18-5,1 0 0,1 1 1,1-1-1,2 1 1,0 11-15,3-38 8,0 0 0,0 1 1,0-1-1,0 1 0,-1-1 1,1 1-1,0-1 0,1 1 1,-1-1-1,0 1 0,0-1 1,0 1-1,0-1 0,0 0 1,0 1-1,1-1 1,-1 1-1,0-1 0,0 1 1,0-1-1,1 0 0,-1 1 1,0-1-1,1 0 0,-1 1 1,0-1-1,1 0 0,-1 0 1,0 1-1,1-1 0,-1 0 1,1 0-1,-1 1 1,1-1-1,-1 0 0,0 0 1,1 0-1,-1 0 0,1 0 1,-1 0-1,1 0 0,-1 0 1,1 0-1,-1 0 0,1 0 1,-1 0-1,1 0 0,-1 0 1,0 0-1,1 0 1,-1 0-1,1-1 0,-1 1-8,9 0 75,4-1-30,1 0 0,0 0 0,-1-1 0,4-2-45,-8 2 32,-1 0 0,0 1 0,1 0 0,-1 1 0,1-1 0,-1 2 0,1-1 0,-1 1 0,3 1-32,15 3 137,-18-2-99,0-1 0,1 0 0,-1-1 0,1 0 0,-1 0 0,1-1-1,-1 0 1,1 0 0,-1-1 0,2 0-38,-8-1 298,-1 1-1109,1 1-4538,-1 0 1700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16:03.479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21 0 1640,'-12'7'4643,"12"-7"-4549,-1 0 0,1 0-1,0 0 1,0 1 0,0-1 0,-1 0 0,1 0-1,0 0 1,0 0 0,0 0 0,-1 0-1,1 0 1,0 0 0,0 0 0,-1 0-1,1 0 1,0 0 0,0 0 0,-1 0 0,1 0-1,0 0 1,0 0 0,0 0 0,-1 0-1,1 0 1,0-1 0,0 1 0,0 0 0,-1 0-1,1 0 1,0 0 0,0 0 0,0 0-1,0-1 1,-1 1 0,1 0 0,0 0-1,0 0 1,0-1 0,0 1 0,0 0 0,0 0-1,0 0 1,0-1 0,-1 1 0,1 0-1,0 0 1,0 0 0,0-1 0,0 1 0,0 0-1,0 0 1,0-1-94,0 1 107,0 0-13,0 0 18,37 16 909,9 6-781,-30-14-156,1-1 0,-1 0 0,1-1 0,3-1-84,24 6 286,-28-8-51,0 1-1,15 6-234,-26-8 54,0 0 1,0 1-1,0-1 0,-1 1 0,1 0 0,-1 1 1,1-1-1,-1 1 0,0 0 0,2 3-54,3 3 195,-2 1 0,1 0 0,1 5-195,-8-14 20,1 0 1,-1 0-1,0 1 0,0-1 0,0 1 0,0-1 0,0 1 1,0-1-1,-1 1 0,1-1 0,-1 1 0,0 0 1,0-1-1,0 1 0,0 0 0,0-1 0,-1 1 0,1 0 1,-1 0-21,-18 17 245,8-11-204,-47 44 15,5-6 96,31-22-1,19-21-141,0 1 1,-1-1-1,1-1 0,-1 1 1,0-1-1,1 1 1,-1-1-1,-1 0 1,1 0-1,-1-1-10,-5 0-550,-1 0-5459,9 0 2575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31:00.488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5 502 576,'0'0'270,"0"1"0,-1-1 1,1 1-1,-1-1 0,1 1 0,0-1 0,-1 1 0,1 0 0,0-1 1,0 1-1,-1-1 0,1 1 0,0 0 0,0-1 0,0 1 1,0-1-1,0 1 0,0 0 0,0-1 0,0 1 0,0 0 0,0-1 1,0 1-1,0-1 0,0 1 0,1 0-270,16-5 2677,-11 2-2698,13-6 325,0 0 1,0-2 0,-1 0-1,8-7-304,-18 12 86,-1-1-1,0 0 1,0 0-1,0 0 1,-1-1-1,1-1-85,20-20 290,124-97 1876,43-21-2166,-43 30 946,-160 119-1368,-7 7-5004,11-4 2342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31:01.639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143 1 1456,'0'0'1462,"0"0"-36,0 0-38,0 0-203,0 0-87,0 0-206,0 0-109,0 0-140,0 0-79,0 0-99,0 0-10,-5 19 1312,-8 82-1140,10-88-550,0 0 0,-1 0 0,0-1-1,-1 1 1,-1-1 0,-2 4-77,-1 2 60,-1-1 130,0 0 0,-11 14-190,9-15 163,1 1 0,-5 11-163,16-28-3,0 0 1,0 1-1,-1-1 0,1 1 0,0-1 1,-1 0-1,1 1 0,0-1 1,0 1-1,0-1 0,0 1 0,0-1 1,-1 1-1,1-1 0,0 1 1,0-1-1,0 1 0,0-1 0,0 1 1,1-1-1,-1 1 0,0-1 1,0 1-1,0-1 0,0 1 1,0-1-1,1 1 0,-1-1 0,0 0 1,0 1-1,1-1 0,-1 1 1,0-1-1,1 0 0,-1 1 0,0-1 1,1 0-1,-1 1 0,1-1 1,-1 0-1,1 1 0,-1-1 0,0 0 1,1 0-1,-1 0 0,1 0 1,-1 1-1,1-1 0,-1 0 1,1 0-1,-1 0 0,1 0 3,34-1 202,-21 0-242,104 0 42,-93-1 84,1 0 1,0-2 0,-1-1-1,7-4-86,14-1 234,80-20 394,-123 29-613,1 1 1,0-1-1,0 1 0,-1 0 1,1 0-1,0 0 0,0 0 1,0 0-1,-1 1 0,1 0 1,0 0-1,-1 0 0,1 0 1,2 2-16,-5-3 29,13-2-5845,-8 1 2137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31:30.67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16 552,'0'0'934,"0"0"-75,5-15 5703,5 20-1572,-1 7-3359,5 15-1838,-13-24 540,13 31-213,-1 0 1,-1 3-121,-5-15 87,-5-14-70,7 18 359,-1 0 0,-2 1-1,-1-1 1,1 16-376,-5-26 106,-1 0 0,-1 1 0,-1 6-106,1-7 175,1-9-5562,0-9 1925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31:31.55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15 67 184,'0'0'288,"-1"0"-1,0 0 1,1-1-1,-1 1 1,0 0-1,1 0 1,-1 0-1,0-1 1,1 1-1,-1 0 1,1-1-1,-1 1 1,0 0-1,1-1 0,-1 1 1,1-1-1,-1 1 1,1-1-1,0 1 1,-1-1-1,1 1 1,0-1-1,-1 0 1,1 1-1,0-1 1,-1 0-1,1 1 1,0-1-1,0 0 1,0 1-1,0-1-287,-1 0 95,1 0-1,0 1 0,0-1 0,0 0 0,0 1 0,0-1 0,0 0 0,1 1 1,-1-1-1,0 0 0,0 1 0,0-1 0,1 0 0,-1 1 0,0-1 0,1 0 1,-1 1-1,0-1 0,1 1 0,-1-1 0,1 1 0,-1-1 0,1 1 0,-1-1 1,1 1-1,-1 0 0,1-1 0,-1 1 0,1-1 0,0 1 0,-1 0 0,1 0 1,0-1-95,25-6 493,-5 0-234,0 2 0,0 0 0,1 1 0,-1 2 0,1 0-259,-9 1 238,1 0-1,-1 1 1,0 1 0,0 0-1,3 2-237,-11-2 74,0 0-1,0 1 1,0-1-1,0 1 1,0 0-1,-1 1 1,1-1-1,-1 1 1,0 0 0,0 0-1,0 0 1,0 1-1,0-1 1,-1 1-1,1 0-73,1 4 40,1 0-1,-1 0 0,-1 0 1,1 0-1,-1 1 1,-1 0-1,0 0 1,0 0-1,-1 0 1,0 0-1,0 1 0,-1-1 1,-1 0-1,1 1 1,-1-1-1,-1 1 1,0-1-1,0 1 1,-1-1-1,0 0 0,-1 0 1,0 0-1,0 0 1,-1 0-1,0-1 1,0 1-1,-1-1 1,0 0-1,-1-1 0,0 1 1,0-1-1,0 0 1,-1-1-1,0 1 1,-1-1-1,1-1 1,-1 1-1,0-1 0,0-1 1,-3 1-40,1 0 46,-13 5 74,1 0 1,-18 3-121,32-9-208,-5 1 244,11-7-8857,3 0 4932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31:33.17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43 79 768,'-38'-15'7440,"34"14"-4724,12 0-2039,19-4-353,0 1-1,7 1-323,-2 0 156,277-39 3049,-297 44-3058,-12-2-170,0 0-1,1 0 1,-1 0 0,0 1 0,1-1 0,-1 0-1,0 0 1,1 0 0,-1 0 0,0 0 0,1 0-1,-1 0 1,0 0 0,1 0 0,-1 1-1,0-1 1,1-1 0,-1 1 0,1 0 0,-1 0-1,0 0 1,1 0 0,-1 0 0,0 0-1,1 0 1,-1 0 0,0-1 0,1 1 0,-1 0-1,0 0 1,1 0 0,-1-1 0,0 1 0,0 0-1,1-1 1,-1 1 0,0 0 0,0 0-1,0-1 1,1 1 0,-1 0 0,0-1 0,0 1-1,0 0 1,0-1 0,0 1 0,0 0 0,0-1-1,1 1 1,-1-1 23,-4 1-6116,2 0 3070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31:34.27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19 0 568,'-12'4'7732,"6"7"-4108,6 26-2511,2-16-635,1 75 26,-3-83-456,-1 15 172,1-1 0,2 1-1,0 0 1,2-1 0,1 0 0,3 5-220,-8-31 37,2 5-634,0-3-5308,1-3 2593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31:35.84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183 1 2072,'12'1'7600,"-28"4"-4616,-5 1-2784,13-3-177,1 0 1,0 1-1,0-1 0,0 2 0,0-1 1,0 1-1,1 0 0,-4 3-23,-5 5 21,8-8-14,0 0 1,1 0 0,0 1-1,0-1 1,0 1 0,0 1-1,1-1 1,0 1 0,1 0-1,-1 0 1,1 0 0,0 3-8,3-9 0,1 0-1,0 0 1,0 0 0,-1 0 0,1 0 0,0 0 0,0 0-1,0 0 1,0 0 0,0 0 0,0 0 0,0 0-1,0 0 1,1 0 0,-1 0 0,0 0 0,1 0 0,-1 0-1,0-1 1,1 1 0,-1 0 0,1 0 0,0 0 0,-1 0-1,1-1 1,-1 1 0,1 0 0,0-1 0,30 19 0,-17-13 5,105 50 89,-105-50-58,-1 0-1,0 1 0,0 0 0,0 1 0,1 2-35,-11-8 17,0 0 0,-1 0 0,1 1 0,0-1 1,-1 1-1,0-1 0,1 1 0,-1 0 0,0 0 1,0 0-1,-1 0 0,1 0 0,-1 1 1,1-1-1,-1 0 0,0 1 0,0-1 0,-1 1 1,1-1-1,-1 1 0,0-1 0,0 1 0,0-1 1,0 2-18,-1-3 14,0 1 1,0-1 0,0 0 0,0 0 0,0 1 0,0-1-1,-1 0 1,1 0 0,-1-1 0,1 1 0,-1 0 0,0 0-1,0-1 1,0 1 0,0-1 0,0 0 0,0 1 0,0-1-1,0 0 1,-1 0 0,1 0 0,0-1 0,-1 1 0,1-1-1,-1 1-14,-12 2 41,-1 0 0,1-1 0,-11 0-41,11-1 24,0 1-8,0-2 1,-1 0-1,1 0 1,-7-3-17,18 3-5,0-1 0,0 1 0,0-1 0,0 0-1,0-1 1,0 1 0,0-1 0,1 1 0,-1-1 0,0-1 0,1 1 0,-1 0 0,1-1 0,0 1 0,0-1 0,0 0 0,0 0 0,-1-3 5,3 4-7,-1-1 1,1 0-1,1 1 1,-1-1-1,0 0 1,1 0-1,-1 0 1,1 1-1,0-1 1,0 0-1,0 0 1,0 0-1,1 0 1,-1 0-1,1 1 1,-1-1-1,1 0 1,0 0 0,0 1-1,0-1 1,1 1-1,-1-1 1,1 1-1,-1-1 1,3-1 6,4-8-36,2 1 1,0-1 0,0 2 0,4-3 35,-13 12 0,33-29 325,37-24-325,14-11 258,-83 63-241,0-1 0,1 1-1,-1 0 1,0-1 0,0 1 0,0-1 0,-1 0 0,1 1 0,0-1 0,-1 0-1,0 0 1,1-1-17,-2 3 8,0 0 1,0 0-1,0 0 0,0 0 0,0 0 0,0 0 0,0 0 0,0 0 0,0 0 0,0 0 1,-1 0-1,1 0 0,0 0 0,-1 0 0,1 0 0,0 0 0,-1 0 0,0 0 0,1 1 1,-1-1-1,1 0 0,-1 0 0,0 1 0,1-1 0,-1 0 0,0 1 0,0-1 0,0 1 1,0-1-1,1 1 0,-1-1 0,0 1 0,0-1 0,0 1 0,0 0 0,0 0 0,0-1 1,-1 1-9,-30-4-482,11 8-4596,16-2 2358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31:36.50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219 0 1488,'-16'8'7702,"-5"-3"-4431,-5 1-2000,15-1-1204,1 0-1,0 0 1,0 1-1,0 0 1,1 1-1,-3 3-66,-1 1 52,6-7-15,2 2 0,-1-1 0,1 1 0,-1-1 0,2 2-1,-1-1 1,1 0 0,0 1 0,0 0 0,0 0 0,1 0 0,1 0 0,-1 0 0,1 1-1,0-1 1,0 1 0,1 0 0,0-1 0,1 1 0,0 0 0,0 4-37,1-8-2,-1 0 0,1 0 0,0 0 0,0 0 0,0 0 0,0 0-1,1 0 1,0-1 0,0 1 0,0-1 0,0 1 0,0-1 0,1 0 0,-1 0 0,1 0 0,0 0 0,0 0 0,0 0 0,0-1 0,0 0 0,1 0 0,-1 0-1,1 0 1,0 0 0,-1 0 0,1-1 0,2 1 2,3 1-3,1-1 0,-1 0 0,1 0 0,-1 0-1,1-1 1,0-1 0,0 0 0,0 0 0,-1-1-1,1 0 1,0-1 3,1 0 11,0-1-1,0-1 0,-1 0 1,1-1-1,-1 1 1,0-2-1,0 0 0,-1 0 1,1-1-1,7-7-10,-10 8 22,-1 0 0,0-1 0,0 0 0,0 0 0,-1-1 0,0 0 0,0 0 0,-1 0 0,0 0 0,0-1 0,-1 0 0,0 1 0,1-9-22,-3 13 17,0 1 0,-1 0 0,0 0 1,1 0-1,-1 0 0,0 0 1,-1 0-1,1 0 0,-1 0 0,1 0 1,-1 0-1,0 0 0,0 0 1,0 0-1,0 0 0,-1 0 0,1 0 1,-1 1-1,1-1 0,-1 1 1,0-1-1,-2 0-17,0-1 25,0 1-1,0 0 1,0 1-1,0-1 1,-1 1 0,1 0-1,-1 0 1,1 0-1,-1 1 1,0-1 0,0 1-1,0 0 1,-5 0-25,-10-2-50,15 2-39,-1 0 1,0 0-1,1 0 0,-1 1 0,0 0 1,0 0-1,1 0 0,-1 1 0,0 0 0,1 0 1,-1 0-1,-1 1 89,6-1-1238,1-1-714,0 0-991,2 0-365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31:37.08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131 25 2513,'0'0'110,"0"0"0,1 0 0,-1 0 0,0 0 0,0 0 0,0 0 0,1 0 0,-1 0 1,0 0-1,0 0 0,0 0 0,0 0 0,0-1 0,1 1 0,-1 0 0,0 0 1,0 0-1,0 0 0,0 0 0,0 0 0,0-1 0,1 1 0,-1 0 0,0 0 0,0 0 1,0 0-1,0 0 0,0-1 0,0 1 0,0 0 0,0 0 0,0 0 0,0-1 0,0 1 1,0 0-1,0 0 0,0 0 0,0 0 0,0-1 0,0 1 0,0 0-110,-8-3 3732,-12 1-1093,17 3-2556,1-1 1,0 1 0,-1-1 0,1 1-1,0 0 1,0 0 0,-1 0 0,1 0 0,0 1-1,0-1 1,0 1 0,-1 1-84,-26 31 213,-6 20-158,33-51-58,1 1 1,-1-1-1,1 0 1,-1 1-1,1-1 0,0 1 1,0-1-1,1 1 0,-1-1 1,1 1-1,0 0 0,0-1 1,0 1-1,0 0 1,0-1-1,1 1 0,0 0 1,0-1-1,0 1 0,0-1 1,0 1-1,1-1 0,0 0 1,-1 0-1,1 0 0,0 0 1,0 0-1,1 0 1,-1 0-1,1 0 0,2 1 3,1 1-1,0 0-1,0-1 0,1 0 0,-1 0 1,1 0-1,0-1 0,0 0 1,0 0-1,1-1 0,-1 0 1,1 0-1,-1 0 0,5-1 2,-3-1 22,1 0 0,-1 0-1,1-1 1,-1 0 0,0-1-1,1 0 1,-1 0 0,0-1-1,0-1 1,-1 1 0,3-2-22,-6 2 27,1 0-1,-1 0 1,0 0 0,0-1 0,-1 0 0,1 0 0,-1 0-1,1 0 1,-1-1 0,-1 0 0,1 1 0,-1-1 0,0-1-1,0 1 1,0 0 0,-1-1 0,2-5-27,-1 3 53,-1 1 0,0-1 0,-1 0 1,0 0-1,0 0 0,-1-5-53,0 10 17,-1 0 1,1 0-1,-1 0 0,1 0 0,-1 0 1,0 1-1,0-1 0,-1 0 0,1 0 0,-1 1 1,1-1-1,-1 1 0,0-1 0,0 1 1,0 0-1,0-1 0,0 1 0,-2-1-17,-5-3 30,1 0-1,-1 1 0,0 0 1,-1 0-1,1 1 0,-1 0 1,0 1-1,0 0 0,-4 0-29,-1 0-57,0 0 0,1 2-1,-1 0 1,0 0 0,0 2-1,-4 0 58,8 1-118,11-2 18,0 0 1,0 0-1,-1 0 0,1 0 1,0 0-1,0 0 1,0 0-1,-1 0 1,1 0-1,0 0 1,0 0-1,-1 0 1,1 0-1,0 1 0,0-1 1,0 0-1,-1 0 1,1 0-1,0 0 1,0 0-1,0 0 1,0 1-1,0-1 1,-1 0-1,1 0 0,0 0 1,0 1-1,0-1 1,0 0-1,0 0 1,0 0-1,0 1 1,-1-1-1,1 0 1,0 0-1,0 0 0,0 1 1,0-1-1,0 0 1,0 0-1,0 1 1,0-1-1,0 0 1,0 0-1,1 1 100,4 5-2963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31T09:31:38.21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164 9 1608,'0'0'124,"1"0"0,-1 0 1,0 0-1,0 0 0,0 0 0,0 0 0,0 1 0,1-1 0,-1 0 0,0 0 0,0 0 0,0 0 0,0 0 0,0 0 0,1 0 0,-1 0 0,0 0 0,0 0 0,0 0 0,0 0 1,1 0-1,-1 0 0,0 0 0,0 0 0,0-1 0,0 1 0,0 0 0,1 0 0,-1 0 0,0 0 0,0 0 0,0 0 0,0 0 0,0 0 0,0 0 0,1-1 0,-1 1 0,0 0 1,0 0-1,0 0 0,0 0 0,0 0 0,0-1 0,0 1 0,0 0 0,0 0 0,0 0 0,0 0 0,0 0 0,0-1 0,0 1 0,0 0 0,0 0 0,0 0 0,0 0 0,0-1 1,0 1-1,0 0 0,0 0 0,0 0 0,0 0-124,-11-5 2849,2 5-2543,1 0 1,0 1-1,-1 0 0,1 0 0,-1 1 1,1 0-1,-1 0-306,6-1 4,0 1 0,0-1-1,1 0 1,-1 1 0,0 0 0,1 0 0,-1-1-1,1 1 1,0 1 0,0-1 0,-1 0 0,1 0-1,1 1 1,-1-1 0,0 1 0,1 0 0,-1 0-1,1-1 1,0 1 0,0 0 0,0 0 0,0 0-1,0 3-3,-1 4-13,0 0 0,1-1 0,1 1 0,0 1 13,0-9-3,1-1-1,-1 1 1,1 0-1,0 0 1,-1-1-1,1 1 0,0 0 1,0-1-1,0 1 1,0-1-1,1 1 1,-1-1-1,0 0 0,1 1 1,-1-1-1,1 0 1,-1 0-1,1 0 1,-1 0-1,1 0 0,0 0 1,-1-1-1,1 1 1,0 0-1,1-1 4,3 3-12,42 17-33,-35-16 53,-1 1 0,0 0-1,0 1 1,0 0 0,-1 1-1,2 1-7,-12-7 9,0 0 0,0-1 0,0 1 0,0 0 0,0 0 0,0 0 0,0 0 0,0 0 0,-1 0 0,1 0 0,0 0-1,-1 1 1,1-1 0,-1 0 0,1 0 0,-1 1 0,1-1 0,-1 0 0,0 1 0,0-1-9,0 0 13,0 0-1,0 1 1,0-1 0,-1 0 0,1 0 0,-1 0-1,1 0 1,-1 0 0,1-1 0,-1 1-1,1 0 1,-1 0 0,0 0 0,0 0-1,1-1 1,-1 1 0,0 0 0,0 0 0,0-1-13,-5 4 58,1-1 0,0-1 0,-1 1 0,0-1 0,1 0 0,-1 0 1,-6 0-59,-51 7 299,42-7-313,0 1 1,0 1-1,-15 5 14,35-9-194,6-3-4282,0 1 1589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F1DC94-D62D-476B-B820-66962AF6AD4B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5C550B-69A3-47EB-865A-5BC9920DA9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23359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BE96B5F-2052-499A-8FEE-62E04F71F38E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275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BFCD5-2118-46C3-B7E6-E642F04EAC9B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7C00-4FE3-47B6-8E75-A8395D61C5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5662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BFCD5-2118-46C3-B7E6-E642F04EAC9B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7C00-4FE3-47B6-8E75-A8395D61C5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690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BFCD5-2118-46C3-B7E6-E642F04EAC9B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7C00-4FE3-47B6-8E75-A8395D61C5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8051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BFCD5-2118-46C3-B7E6-E642F04EAC9B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7C00-4FE3-47B6-8E75-A8395D61C5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61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BFCD5-2118-46C3-B7E6-E642F04EAC9B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7C00-4FE3-47B6-8E75-A8395D61C5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6170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BFCD5-2118-46C3-B7E6-E642F04EAC9B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7C00-4FE3-47B6-8E75-A8395D61C5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009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BFCD5-2118-46C3-B7E6-E642F04EAC9B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7C00-4FE3-47B6-8E75-A8395D61C5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4586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BFCD5-2118-46C3-B7E6-E642F04EAC9B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7C00-4FE3-47B6-8E75-A8395D61C5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3240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BFCD5-2118-46C3-B7E6-E642F04EAC9B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7C00-4FE3-47B6-8E75-A8395D61C5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334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BFCD5-2118-46C3-B7E6-E642F04EAC9B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7C00-4FE3-47B6-8E75-A8395D61C5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6534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BFCD5-2118-46C3-B7E6-E642F04EAC9B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7C00-4FE3-47B6-8E75-A8395D61C5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8154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BFCD5-2118-46C3-B7E6-E642F04EAC9B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B7C00-4FE3-47B6-8E75-A8395D61C5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3073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0.png"/><Relationship Id="rId7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6" Type="http://schemas.openxmlformats.org/officeDocument/2006/relationships/image" Target="../media/image23.png"/><Relationship Id="rId21" Type="http://schemas.openxmlformats.org/officeDocument/2006/relationships/customXml" Target="../ink/ink11.xml"/><Relationship Id="rId42" Type="http://schemas.openxmlformats.org/officeDocument/2006/relationships/image" Target="../media/image31.png"/><Relationship Id="rId47" Type="http://schemas.openxmlformats.org/officeDocument/2006/relationships/customXml" Target="../ink/ink24.xml"/><Relationship Id="rId63" Type="http://schemas.openxmlformats.org/officeDocument/2006/relationships/customXml" Target="../ink/ink32.xml"/><Relationship Id="rId68" Type="http://schemas.openxmlformats.org/officeDocument/2006/relationships/image" Target="../media/image45.png"/><Relationship Id="rId84" Type="http://schemas.openxmlformats.org/officeDocument/2006/relationships/image" Target="../media/image53.png"/><Relationship Id="rId89" Type="http://schemas.openxmlformats.org/officeDocument/2006/relationships/customXml" Target="../ink/ink45.xml"/><Relationship Id="rId7" Type="http://schemas.openxmlformats.org/officeDocument/2006/relationships/customXml" Target="../ink/ink4.xml"/><Relationship Id="rId71" Type="http://schemas.openxmlformats.org/officeDocument/2006/relationships/customXml" Target="../ink/ink36.xml"/><Relationship Id="rId92" Type="http://schemas.openxmlformats.org/officeDocument/2006/relationships/image" Target="../media/image57.png"/><Relationship Id="rId2" Type="http://schemas.openxmlformats.org/officeDocument/2006/relationships/image" Target="../media/image12.png"/><Relationship Id="rId16" Type="http://schemas.openxmlformats.org/officeDocument/2006/relationships/image" Target="../media/image18.png"/><Relationship Id="rId29" Type="http://schemas.openxmlformats.org/officeDocument/2006/relationships/customXml" Target="../ink/ink15.xml"/><Relationship Id="rId11" Type="http://schemas.openxmlformats.org/officeDocument/2006/relationships/customXml" Target="../ink/ink6.xml"/><Relationship Id="rId24" Type="http://schemas.openxmlformats.org/officeDocument/2006/relationships/image" Target="../media/image22.png"/><Relationship Id="rId32" Type="http://schemas.openxmlformats.org/officeDocument/2006/relationships/image" Target="../media/image26.png"/><Relationship Id="rId37" Type="http://schemas.openxmlformats.org/officeDocument/2006/relationships/customXml" Target="../ink/ink19.xml"/><Relationship Id="rId40" Type="http://schemas.openxmlformats.org/officeDocument/2006/relationships/image" Target="../media/image30.png"/><Relationship Id="rId45" Type="http://schemas.openxmlformats.org/officeDocument/2006/relationships/customXml" Target="../ink/ink23.xml"/><Relationship Id="rId53" Type="http://schemas.openxmlformats.org/officeDocument/2006/relationships/customXml" Target="../ink/ink27.xml"/><Relationship Id="rId58" Type="http://schemas.openxmlformats.org/officeDocument/2006/relationships/image" Target="../media/image39.png"/><Relationship Id="rId66" Type="http://schemas.openxmlformats.org/officeDocument/2006/relationships/image" Target="../media/image44.png"/><Relationship Id="rId74" Type="http://schemas.openxmlformats.org/officeDocument/2006/relationships/image" Target="../media/image48.png"/><Relationship Id="rId79" Type="http://schemas.openxmlformats.org/officeDocument/2006/relationships/customXml" Target="../ink/ink40.xml"/><Relationship Id="rId87" Type="http://schemas.openxmlformats.org/officeDocument/2006/relationships/customXml" Target="../ink/ink44.xml"/><Relationship Id="rId102" Type="http://schemas.openxmlformats.org/officeDocument/2006/relationships/image" Target="../media/image63.png"/><Relationship Id="rId5" Type="http://schemas.openxmlformats.org/officeDocument/2006/relationships/customXml" Target="../ink/ink2.xml"/><Relationship Id="rId61" Type="http://schemas.openxmlformats.org/officeDocument/2006/relationships/customXml" Target="../ink/ink31.xml"/><Relationship Id="rId82" Type="http://schemas.openxmlformats.org/officeDocument/2006/relationships/image" Target="../media/image52.png"/><Relationship Id="rId90" Type="http://schemas.openxmlformats.org/officeDocument/2006/relationships/image" Target="../media/image56.png"/><Relationship Id="rId95" Type="http://schemas.openxmlformats.org/officeDocument/2006/relationships/customXml" Target="../ink/ink48.xml"/><Relationship Id="rId19" Type="http://schemas.openxmlformats.org/officeDocument/2006/relationships/customXml" Target="../ink/ink10.xml"/><Relationship Id="rId14" Type="http://schemas.openxmlformats.org/officeDocument/2006/relationships/image" Target="../media/image17.png"/><Relationship Id="rId22" Type="http://schemas.openxmlformats.org/officeDocument/2006/relationships/image" Target="../media/image21.png"/><Relationship Id="rId27" Type="http://schemas.openxmlformats.org/officeDocument/2006/relationships/customXml" Target="../ink/ink14.xml"/><Relationship Id="rId30" Type="http://schemas.openxmlformats.org/officeDocument/2006/relationships/image" Target="../media/image25.png"/><Relationship Id="rId35" Type="http://schemas.openxmlformats.org/officeDocument/2006/relationships/customXml" Target="../ink/ink18.xml"/><Relationship Id="rId43" Type="http://schemas.openxmlformats.org/officeDocument/2006/relationships/customXml" Target="../ink/ink22.xml"/><Relationship Id="rId48" Type="http://schemas.openxmlformats.org/officeDocument/2006/relationships/image" Target="../media/image34.png"/><Relationship Id="rId56" Type="http://schemas.openxmlformats.org/officeDocument/2006/relationships/image" Target="../media/image38.png"/><Relationship Id="rId64" Type="http://schemas.openxmlformats.org/officeDocument/2006/relationships/image" Target="../media/image43.png"/><Relationship Id="rId69" Type="http://schemas.openxmlformats.org/officeDocument/2006/relationships/customXml" Target="../ink/ink35.xml"/><Relationship Id="rId77" Type="http://schemas.openxmlformats.org/officeDocument/2006/relationships/customXml" Target="../ink/ink39.xml"/><Relationship Id="rId100" Type="http://schemas.openxmlformats.org/officeDocument/2006/relationships/image" Target="../media/image62.png"/><Relationship Id="rId8" Type="http://schemas.openxmlformats.org/officeDocument/2006/relationships/image" Target="../media/image6.png"/><Relationship Id="rId51" Type="http://schemas.openxmlformats.org/officeDocument/2006/relationships/customXml" Target="../ink/ink26.xml"/><Relationship Id="rId72" Type="http://schemas.openxmlformats.org/officeDocument/2006/relationships/image" Target="../media/image47.png"/><Relationship Id="rId80" Type="http://schemas.openxmlformats.org/officeDocument/2006/relationships/image" Target="../media/image51.png"/><Relationship Id="rId85" Type="http://schemas.openxmlformats.org/officeDocument/2006/relationships/customXml" Target="../ink/ink43.xml"/><Relationship Id="rId93" Type="http://schemas.openxmlformats.org/officeDocument/2006/relationships/customXml" Target="../ink/ink47.xml"/><Relationship Id="rId98" Type="http://schemas.openxmlformats.org/officeDocument/2006/relationships/image" Target="../media/image61.png"/><Relationship Id="rId3" Type="http://schemas.openxmlformats.org/officeDocument/2006/relationships/customXml" Target="../ink/ink1.xml"/><Relationship Id="rId12" Type="http://schemas.openxmlformats.org/officeDocument/2006/relationships/image" Target="../media/image16.png"/><Relationship Id="rId17" Type="http://schemas.openxmlformats.org/officeDocument/2006/relationships/customXml" Target="../ink/ink9.xml"/><Relationship Id="rId25" Type="http://schemas.openxmlformats.org/officeDocument/2006/relationships/customXml" Target="../ink/ink13.xml"/><Relationship Id="rId33" Type="http://schemas.openxmlformats.org/officeDocument/2006/relationships/customXml" Target="../ink/ink17.xml"/><Relationship Id="rId38" Type="http://schemas.openxmlformats.org/officeDocument/2006/relationships/image" Target="../media/image29.png"/><Relationship Id="rId46" Type="http://schemas.openxmlformats.org/officeDocument/2006/relationships/image" Target="../media/image33.png"/><Relationship Id="rId59" Type="http://schemas.openxmlformats.org/officeDocument/2006/relationships/customXml" Target="../ink/ink30.xml"/><Relationship Id="rId67" Type="http://schemas.openxmlformats.org/officeDocument/2006/relationships/customXml" Target="../ink/ink34.xml"/><Relationship Id="rId103" Type="http://schemas.openxmlformats.org/officeDocument/2006/relationships/customXml" Target="../ink/ink52.xml"/><Relationship Id="rId20" Type="http://schemas.openxmlformats.org/officeDocument/2006/relationships/image" Target="../media/image20.png"/><Relationship Id="rId41" Type="http://schemas.openxmlformats.org/officeDocument/2006/relationships/customXml" Target="../ink/ink21.xml"/><Relationship Id="rId54" Type="http://schemas.openxmlformats.org/officeDocument/2006/relationships/image" Target="../media/image37.png"/><Relationship Id="rId62" Type="http://schemas.openxmlformats.org/officeDocument/2006/relationships/image" Target="../media/image42.png"/><Relationship Id="rId70" Type="http://schemas.openxmlformats.org/officeDocument/2006/relationships/image" Target="../media/image46.png"/><Relationship Id="rId75" Type="http://schemas.openxmlformats.org/officeDocument/2006/relationships/customXml" Target="../ink/ink38.xml"/><Relationship Id="rId83" Type="http://schemas.openxmlformats.org/officeDocument/2006/relationships/customXml" Target="../ink/ink42.xml"/><Relationship Id="rId88" Type="http://schemas.openxmlformats.org/officeDocument/2006/relationships/image" Target="../media/image55.png"/><Relationship Id="rId91" Type="http://schemas.openxmlformats.org/officeDocument/2006/relationships/customXml" Target="../ink/ink46.xml"/><Relationship Id="rId96" Type="http://schemas.openxmlformats.org/officeDocument/2006/relationships/image" Target="../media/image59.png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3.xml"/><Relationship Id="rId15" Type="http://schemas.openxmlformats.org/officeDocument/2006/relationships/customXml" Target="../ink/ink8.xml"/><Relationship Id="rId23" Type="http://schemas.openxmlformats.org/officeDocument/2006/relationships/customXml" Target="../ink/ink12.xml"/><Relationship Id="rId28" Type="http://schemas.openxmlformats.org/officeDocument/2006/relationships/image" Target="../media/image24.png"/><Relationship Id="rId36" Type="http://schemas.openxmlformats.org/officeDocument/2006/relationships/image" Target="../media/image28.png"/><Relationship Id="rId49" Type="http://schemas.openxmlformats.org/officeDocument/2006/relationships/customXml" Target="../ink/ink25.xml"/><Relationship Id="rId57" Type="http://schemas.openxmlformats.org/officeDocument/2006/relationships/customXml" Target="../ink/ink29.xml"/><Relationship Id="rId10" Type="http://schemas.openxmlformats.org/officeDocument/2006/relationships/image" Target="../media/image15.png"/><Relationship Id="rId31" Type="http://schemas.openxmlformats.org/officeDocument/2006/relationships/customXml" Target="../ink/ink16.xml"/><Relationship Id="rId44" Type="http://schemas.openxmlformats.org/officeDocument/2006/relationships/image" Target="../media/image32.png"/><Relationship Id="rId52" Type="http://schemas.openxmlformats.org/officeDocument/2006/relationships/image" Target="../media/image36.png"/><Relationship Id="rId60" Type="http://schemas.openxmlformats.org/officeDocument/2006/relationships/image" Target="../media/image41.png"/><Relationship Id="rId65" Type="http://schemas.openxmlformats.org/officeDocument/2006/relationships/customXml" Target="../ink/ink33.xml"/><Relationship Id="rId73" Type="http://schemas.openxmlformats.org/officeDocument/2006/relationships/customXml" Target="../ink/ink37.xml"/><Relationship Id="rId78" Type="http://schemas.openxmlformats.org/officeDocument/2006/relationships/image" Target="../media/image50.png"/><Relationship Id="rId81" Type="http://schemas.openxmlformats.org/officeDocument/2006/relationships/customXml" Target="../ink/ink41.xml"/><Relationship Id="rId86" Type="http://schemas.openxmlformats.org/officeDocument/2006/relationships/image" Target="../media/image54.png"/><Relationship Id="rId94" Type="http://schemas.openxmlformats.org/officeDocument/2006/relationships/image" Target="../media/image58.png"/><Relationship Id="rId99" Type="http://schemas.openxmlformats.org/officeDocument/2006/relationships/customXml" Target="../ink/ink50.xml"/><Relationship Id="rId101" Type="http://schemas.openxmlformats.org/officeDocument/2006/relationships/customXml" Target="../ink/ink51.xml"/><Relationship Id="rId4" Type="http://schemas.openxmlformats.org/officeDocument/2006/relationships/image" Target="../media/image13.png"/><Relationship Id="rId9" Type="http://schemas.openxmlformats.org/officeDocument/2006/relationships/customXml" Target="../ink/ink5.xml"/><Relationship Id="rId13" Type="http://schemas.openxmlformats.org/officeDocument/2006/relationships/customXml" Target="../ink/ink7.xml"/><Relationship Id="rId18" Type="http://schemas.openxmlformats.org/officeDocument/2006/relationships/image" Target="../media/image19.png"/><Relationship Id="rId39" Type="http://schemas.openxmlformats.org/officeDocument/2006/relationships/customXml" Target="../ink/ink20.xml"/><Relationship Id="rId34" Type="http://schemas.openxmlformats.org/officeDocument/2006/relationships/image" Target="../media/image27.png"/><Relationship Id="rId50" Type="http://schemas.openxmlformats.org/officeDocument/2006/relationships/image" Target="../media/image35.png"/><Relationship Id="rId55" Type="http://schemas.openxmlformats.org/officeDocument/2006/relationships/customXml" Target="../ink/ink28.xml"/><Relationship Id="rId76" Type="http://schemas.openxmlformats.org/officeDocument/2006/relationships/image" Target="../media/image49.png"/><Relationship Id="rId97" Type="http://schemas.openxmlformats.org/officeDocument/2006/relationships/customXml" Target="../ink/ink49.xml"/><Relationship Id="rId104" Type="http://schemas.openxmlformats.org/officeDocument/2006/relationships/image" Target="../media/image64.png"/></Relationships>
</file>

<file path=ppt/slides/_rels/slide5.xml.rels><?xml version="1.0" encoding="UTF-8" standalone="yes"?>
<Relationships xmlns="http://schemas.openxmlformats.org/package/2006/relationships"><Relationship Id="rId117" Type="http://schemas.openxmlformats.org/officeDocument/2006/relationships/image" Target="../media/image123.png"/><Relationship Id="rId21" Type="http://schemas.openxmlformats.org/officeDocument/2006/relationships/image" Target="../media/image75.png"/><Relationship Id="rId42" Type="http://schemas.openxmlformats.org/officeDocument/2006/relationships/customXml" Target="../ink/ink72.xml"/><Relationship Id="rId63" Type="http://schemas.openxmlformats.org/officeDocument/2006/relationships/image" Target="../media/image96.png"/><Relationship Id="rId84" Type="http://schemas.openxmlformats.org/officeDocument/2006/relationships/customXml" Target="../ink/ink93.xml"/><Relationship Id="rId138" Type="http://schemas.openxmlformats.org/officeDocument/2006/relationships/customXml" Target="../ink/ink120.xml"/><Relationship Id="rId159" Type="http://schemas.openxmlformats.org/officeDocument/2006/relationships/image" Target="../media/image144.png"/><Relationship Id="rId170" Type="http://schemas.openxmlformats.org/officeDocument/2006/relationships/customXml" Target="../ink/ink136.xml"/><Relationship Id="rId191" Type="http://schemas.openxmlformats.org/officeDocument/2006/relationships/image" Target="../media/image160.png"/><Relationship Id="rId205" Type="http://schemas.openxmlformats.org/officeDocument/2006/relationships/image" Target="../media/image167.png"/><Relationship Id="rId226" Type="http://schemas.openxmlformats.org/officeDocument/2006/relationships/customXml" Target="../ink/ink164.xml"/><Relationship Id="rId247" Type="http://schemas.openxmlformats.org/officeDocument/2006/relationships/image" Target="../media/image188.png"/><Relationship Id="rId107" Type="http://schemas.openxmlformats.org/officeDocument/2006/relationships/image" Target="../media/image118.png"/><Relationship Id="rId268" Type="http://schemas.openxmlformats.org/officeDocument/2006/relationships/customXml" Target="../ink/ink185.xml"/><Relationship Id="rId289" Type="http://schemas.openxmlformats.org/officeDocument/2006/relationships/image" Target="../media/image209.png"/><Relationship Id="rId11" Type="http://schemas.openxmlformats.org/officeDocument/2006/relationships/image" Target="../media/image70.png"/><Relationship Id="rId32" Type="http://schemas.openxmlformats.org/officeDocument/2006/relationships/customXml" Target="../ink/ink67.xml"/><Relationship Id="rId53" Type="http://schemas.openxmlformats.org/officeDocument/2006/relationships/image" Target="../media/image91.png"/><Relationship Id="rId74" Type="http://schemas.openxmlformats.org/officeDocument/2006/relationships/customXml" Target="../ink/ink88.xml"/><Relationship Id="rId128" Type="http://schemas.openxmlformats.org/officeDocument/2006/relationships/customXml" Target="../ink/ink115.xml"/><Relationship Id="rId149" Type="http://schemas.openxmlformats.org/officeDocument/2006/relationships/image" Target="../media/image139.png"/><Relationship Id="rId5" Type="http://schemas.openxmlformats.org/officeDocument/2006/relationships/image" Target="../media/image67.png"/><Relationship Id="rId95" Type="http://schemas.openxmlformats.org/officeDocument/2006/relationships/image" Target="../media/image112.png"/><Relationship Id="rId160" Type="http://schemas.openxmlformats.org/officeDocument/2006/relationships/customXml" Target="../ink/ink131.xml"/><Relationship Id="rId181" Type="http://schemas.openxmlformats.org/officeDocument/2006/relationships/image" Target="../media/image155.png"/><Relationship Id="rId216" Type="http://schemas.openxmlformats.org/officeDocument/2006/relationships/customXml" Target="../ink/ink159.xml"/><Relationship Id="rId237" Type="http://schemas.openxmlformats.org/officeDocument/2006/relationships/image" Target="../media/image183.png"/><Relationship Id="rId258" Type="http://schemas.openxmlformats.org/officeDocument/2006/relationships/customXml" Target="../ink/ink180.xml"/><Relationship Id="rId279" Type="http://schemas.openxmlformats.org/officeDocument/2006/relationships/image" Target="../media/image204.png"/><Relationship Id="rId22" Type="http://schemas.openxmlformats.org/officeDocument/2006/relationships/customXml" Target="../ink/ink62.xml"/><Relationship Id="rId43" Type="http://schemas.openxmlformats.org/officeDocument/2006/relationships/image" Target="../media/image86.png"/><Relationship Id="rId64" Type="http://schemas.openxmlformats.org/officeDocument/2006/relationships/customXml" Target="../ink/ink83.xml"/><Relationship Id="rId118" Type="http://schemas.openxmlformats.org/officeDocument/2006/relationships/customXml" Target="../ink/ink110.xml"/><Relationship Id="rId139" Type="http://schemas.openxmlformats.org/officeDocument/2006/relationships/image" Target="../media/image134.png"/><Relationship Id="rId85" Type="http://schemas.openxmlformats.org/officeDocument/2006/relationships/image" Target="../media/image107.png"/><Relationship Id="rId150" Type="http://schemas.openxmlformats.org/officeDocument/2006/relationships/customXml" Target="../ink/ink126.xml"/><Relationship Id="rId171" Type="http://schemas.openxmlformats.org/officeDocument/2006/relationships/image" Target="../media/image150.png"/><Relationship Id="rId192" Type="http://schemas.openxmlformats.org/officeDocument/2006/relationships/customXml" Target="../ink/ink147.xml"/><Relationship Id="rId206" Type="http://schemas.openxmlformats.org/officeDocument/2006/relationships/customXml" Target="../ink/ink154.xml"/><Relationship Id="rId227" Type="http://schemas.openxmlformats.org/officeDocument/2006/relationships/image" Target="../media/image178.png"/><Relationship Id="rId248" Type="http://schemas.openxmlformats.org/officeDocument/2006/relationships/customXml" Target="../ink/ink175.xml"/><Relationship Id="rId269" Type="http://schemas.openxmlformats.org/officeDocument/2006/relationships/image" Target="../media/image199.png"/><Relationship Id="rId12" Type="http://schemas.openxmlformats.org/officeDocument/2006/relationships/customXml" Target="../ink/ink57.xml"/><Relationship Id="rId33" Type="http://schemas.openxmlformats.org/officeDocument/2006/relationships/image" Target="../media/image81.png"/><Relationship Id="rId108" Type="http://schemas.openxmlformats.org/officeDocument/2006/relationships/customXml" Target="../ink/ink105.xml"/><Relationship Id="rId129" Type="http://schemas.openxmlformats.org/officeDocument/2006/relationships/image" Target="../media/image129.png"/><Relationship Id="rId280" Type="http://schemas.openxmlformats.org/officeDocument/2006/relationships/customXml" Target="../ink/ink191.xml"/><Relationship Id="rId54" Type="http://schemas.openxmlformats.org/officeDocument/2006/relationships/customXml" Target="../ink/ink78.xml"/><Relationship Id="rId75" Type="http://schemas.openxmlformats.org/officeDocument/2006/relationships/image" Target="../media/image102.png"/><Relationship Id="rId96" Type="http://schemas.openxmlformats.org/officeDocument/2006/relationships/customXml" Target="../ink/ink99.xml"/><Relationship Id="rId140" Type="http://schemas.openxmlformats.org/officeDocument/2006/relationships/customXml" Target="../ink/ink121.xml"/><Relationship Id="rId161" Type="http://schemas.openxmlformats.org/officeDocument/2006/relationships/image" Target="../media/image145.png"/><Relationship Id="rId182" Type="http://schemas.openxmlformats.org/officeDocument/2006/relationships/customXml" Target="../ink/ink142.xml"/><Relationship Id="rId217" Type="http://schemas.openxmlformats.org/officeDocument/2006/relationships/image" Target="../media/image173.png"/><Relationship Id="rId6" Type="http://schemas.openxmlformats.org/officeDocument/2006/relationships/customXml" Target="../ink/ink54.xml"/><Relationship Id="rId238" Type="http://schemas.openxmlformats.org/officeDocument/2006/relationships/customXml" Target="../ink/ink170.xml"/><Relationship Id="rId259" Type="http://schemas.openxmlformats.org/officeDocument/2006/relationships/image" Target="../media/image194.png"/><Relationship Id="rId23" Type="http://schemas.openxmlformats.org/officeDocument/2006/relationships/image" Target="../media/image76.png"/><Relationship Id="rId119" Type="http://schemas.openxmlformats.org/officeDocument/2006/relationships/image" Target="../media/image124.png"/><Relationship Id="rId270" Type="http://schemas.openxmlformats.org/officeDocument/2006/relationships/customXml" Target="../ink/ink186.xml"/><Relationship Id="rId44" Type="http://schemas.openxmlformats.org/officeDocument/2006/relationships/customXml" Target="../ink/ink73.xml"/><Relationship Id="rId65" Type="http://schemas.openxmlformats.org/officeDocument/2006/relationships/image" Target="../media/image97.png"/><Relationship Id="rId86" Type="http://schemas.openxmlformats.org/officeDocument/2006/relationships/customXml" Target="../ink/ink94.xml"/><Relationship Id="rId130" Type="http://schemas.openxmlformats.org/officeDocument/2006/relationships/customXml" Target="../ink/ink116.xml"/><Relationship Id="rId151" Type="http://schemas.openxmlformats.org/officeDocument/2006/relationships/image" Target="../media/image140.png"/><Relationship Id="rId172" Type="http://schemas.openxmlformats.org/officeDocument/2006/relationships/customXml" Target="../ink/ink137.xml"/><Relationship Id="rId193" Type="http://schemas.openxmlformats.org/officeDocument/2006/relationships/image" Target="../media/image161.png"/><Relationship Id="rId207" Type="http://schemas.openxmlformats.org/officeDocument/2006/relationships/image" Target="../media/image168.png"/><Relationship Id="rId228" Type="http://schemas.openxmlformats.org/officeDocument/2006/relationships/customXml" Target="../ink/ink165.xml"/><Relationship Id="rId249" Type="http://schemas.openxmlformats.org/officeDocument/2006/relationships/image" Target="../media/image189.png"/><Relationship Id="rId13" Type="http://schemas.openxmlformats.org/officeDocument/2006/relationships/image" Target="../media/image71.png"/><Relationship Id="rId109" Type="http://schemas.openxmlformats.org/officeDocument/2006/relationships/image" Target="../media/image119.png"/><Relationship Id="rId260" Type="http://schemas.openxmlformats.org/officeDocument/2006/relationships/customXml" Target="../ink/ink181.xml"/><Relationship Id="rId281" Type="http://schemas.openxmlformats.org/officeDocument/2006/relationships/image" Target="../media/image205.png"/><Relationship Id="rId34" Type="http://schemas.openxmlformats.org/officeDocument/2006/relationships/customXml" Target="../ink/ink68.xml"/><Relationship Id="rId50" Type="http://schemas.openxmlformats.org/officeDocument/2006/relationships/customXml" Target="../ink/ink76.xml"/><Relationship Id="rId55" Type="http://schemas.openxmlformats.org/officeDocument/2006/relationships/image" Target="../media/image92.png"/><Relationship Id="rId76" Type="http://schemas.openxmlformats.org/officeDocument/2006/relationships/customXml" Target="../ink/ink89.xml"/><Relationship Id="rId97" Type="http://schemas.openxmlformats.org/officeDocument/2006/relationships/image" Target="../media/image113.png"/><Relationship Id="rId104" Type="http://schemas.openxmlformats.org/officeDocument/2006/relationships/customXml" Target="../ink/ink103.xml"/><Relationship Id="rId120" Type="http://schemas.openxmlformats.org/officeDocument/2006/relationships/customXml" Target="../ink/ink111.xml"/><Relationship Id="rId125" Type="http://schemas.openxmlformats.org/officeDocument/2006/relationships/image" Target="../media/image127.png"/><Relationship Id="rId141" Type="http://schemas.openxmlformats.org/officeDocument/2006/relationships/image" Target="../media/image135.png"/><Relationship Id="rId146" Type="http://schemas.openxmlformats.org/officeDocument/2006/relationships/customXml" Target="../ink/ink124.xml"/><Relationship Id="rId167" Type="http://schemas.openxmlformats.org/officeDocument/2006/relationships/image" Target="../media/image148.png"/><Relationship Id="rId188" Type="http://schemas.openxmlformats.org/officeDocument/2006/relationships/customXml" Target="../ink/ink145.xml"/><Relationship Id="rId7" Type="http://schemas.openxmlformats.org/officeDocument/2006/relationships/image" Target="../media/image68.png"/><Relationship Id="rId71" Type="http://schemas.openxmlformats.org/officeDocument/2006/relationships/image" Target="../media/image100.png"/><Relationship Id="rId92" Type="http://schemas.openxmlformats.org/officeDocument/2006/relationships/customXml" Target="../ink/ink97.xml"/><Relationship Id="rId162" Type="http://schemas.openxmlformats.org/officeDocument/2006/relationships/customXml" Target="../ink/ink132.xml"/><Relationship Id="rId183" Type="http://schemas.openxmlformats.org/officeDocument/2006/relationships/image" Target="../media/image156.png"/><Relationship Id="rId213" Type="http://schemas.openxmlformats.org/officeDocument/2006/relationships/image" Target="../media/image171.png"/><Relationship Id="rId218" Type="http://schemas.openxmlformats.org/officeDocument/2006/relationships/customXml" Target="../ink/ink160.xml"/><Relationship Id="rId234" Type="http://schemas.openxmlformats.org/officeDocument/2006/relationships/customXml" Target="../ink/ink168.xml"/><Relationship Id="rId239" Type="http://schemas.openxmlformats.org/officeDocument/2006/relationships/image" Target="../media/image184.png"/><Relationship Id="rId2" Type="http://schemas.openxmlformats.org/officeDocument/2006/relationships/image" Target="../media/image65.png"/><Relationship Id="rId29" Type="http://schemas.openxmlformats.org/officeDocument/2006/relationships/image" Target="../media/image79.png"/><Relationship Id="rId250" Type="http://schemas.openxmlformats.org/officeDocument/2006/relationships/customXml" Target="../ink/ink176.xml"/><Relationship Id="rId255" Type="http://schemas.openxmlformats.org/officeDocument/2006/relationships/image" Target="../media/image192.png"/><Relationship Id="rId271" Type="http://schemas.openxmlformats.org/officeDocument/2006/relationships/image" Target="../media/image200.png"/><Relationship Id="rId276" Type="http://schemas.openxmlformats.org/officeDocument/2006/relationships/customXml" Target="../ink/ink189.xml"/><Relationship Id="rId24" Type="http://schemas.openxmlformats.org/officeDocument/2006/relationships/customXml" Target="../ink/ink63.xml"/><Relationship Id="rId40" Type="http://schemas.openxmlformats.org/officeDocument/2006/relationships/customXml" Target="../ink/ink71.xml"/><Relationship Id="rId45" Type="http://schemas.openxmlformats.org/officeDocument/2006/relationships/image" Target="../media/image87.png"/><Relationship Id="rId66" Type="http://schemas.openxmlformats.org/officeDocument/2006/relationships/customXml" Target="../ink/ink84.xml"/><Relationship Id="rId87" Type="http://schemas.openxmlformats.org/officeDocument/2006/relationships/image" Target="../media/image108.png"/><Relationship Id="rId110" Type="http://schemas.openxmlformats.org/officeDocument/2006/relationships/customXml" Target="../ink/ink106.xml"/><Relationship Id="rId115" Type="http://schemas.openxmlformats.org/officeDocument/2006/relationships/image" Target="../media/image122.png"/><Relationship Id="rId131" Type="http://schemas.openxmlformats.org/officeDocument/2006/relationships/image" Target="../media/image130.png"/><Relationship Id="rId136" Type="http://schemas.openxmlformats.org/officeDocument/2006/relationships/customXml" Target="../ink/ink119.xml"/><Relationship Id="rId157" Type="http://schemas.openxmlformats.org/officeDocument/2006/relationships/image" Target="../media/image143.png"/><Relationship Id="rId178" Type="http://schemas.openxmlformats.org/officeDocument/2006/relationships/customXml" Target="../ink/ink140.xml"/><Relationship Id="rId61" Type="http://schemas.openxmlformats.org/officeDocument/2006/relationships/image" Target="../media/image95.png"/><Relationship Id="rId82" Type="http://schemas.openxmlformats.org/officeDocument/2006/relationships/customXml" Target="../ink/ink92.xml"/><Relationship Id="rId152" Type="http://schemas.openxmlformats.org/officeDocument/2006/relationships/customXml" Target="../ink/ink127.xml"/><Relationship Id="rId173" Type="http://schemas.openxmlformats.org/officeDocument/2006/relationships/image" Target="../media/image151.png"/><Relationship Id="rId194" Type="http://schemas.openxmlformats.org/officeDocument/2006/relationships/customXml" Target="../ink/ink148.xml"/><Relationship Id="rId199" Type="http://schemas.openxmlformats.org/officeDocument/2006/relationships/image" Target="../media/image164.png"/><Relationship Id="rId203" Type="http://schemas.openxmlformats.org/officeDocument/2006/relationships/image" Target="../media/image166.png"/><Relationship Id="rId208" Type="http://schemas.openxmlformats.org/officeDocument/2006/relationships/customXml" Target="../ink/ink155.xml"/><Relationship Id="rId229" Type="http://schemas.openxmlformats.org/officeDocument/2006/relationships/image" Target="../media/image179.png"/><Relationship Id="rId19" Type="http://schemas.openxmlformats.org/officeDocument/2006/relationships/image" Target="../media/image74.png"/><Relationship Id="rId224" Type="http://schemas.openxmlformats.org/officeDocument/2006/relationships/customXml" Target="../ink/ink163.xml"/><Relationship Id="rId240" Type="http://schemas.openxmlformats.org/officeDocument/2006/relationships/customXml" Target="../ink/ink171.xml"/><Relationship Id="rId245" Type="http://schemas.openxmlformats.org/officeDocument/2006/relationships/image" Target="../media/image187.png"/><Relationship Id="rId261" Type="http://schemas.openxmlformats.org/officeDocument/2006/relationships/image" Target="../media/image195.png"/><Relationship Id="rId266" Type="http://schemas.openxmlformats.org/officeDocument/2006/relationships/customXml" Target="../ink/ink184.xml"/><Relationship Id="rId287" Type="http://schemas.openxmlformats.org/officeDocument/2006/relationships/image" Target="../media/image208.png"/><Relationship Id="rId14" Type="http://schemas.openxmlformats.org/officeDocument/2006/relationships/customXml" Target="../ink/ink58.xml"/><Relationship Id="rId30" Type="http://schemas.openxmlformats.org/officeDocument/2006/relationships/customXml" Target="../ink/ink66.xml"/><Relationship Id="rId35" Type="http://schemas.openxmlformats.org/officeDocument/2006/relationships/image" Target="../media/image82.png"/><Relationship Id="rId56" Type="http://schemas.openxmlformats.org/officeDocument/2006/relationships/customXml" Target="../ink/ink79.xml"/><Relationship Id="rId77" Type="http://schemas.openxmlformats.org/officeDocument/2006/relationships/image" Target="../media/image103.png"/><Relationship Id="rId100" Type="http://schemas.openxmlformats.org/officeDocument/2006/relationships/customXml" Target="../ink/ink101.xml"/><Relationship Id="rId105" Type="http://schemas.openxmlformats.org/officeDocument/2006/relationships/image" Target="../media/image117.png"/><Relationship Id="rId126" Type="http://schemas.openxmlformats.org/officeDocument/2006/relationships/customXml" Target="../ink/ink114.xml"/><Relationship Id="rId147" Type="http://schemas.openxmlformats.org/officeDocument/2006/relationships/image" Target="../media/image138.png"/><Relationship Id="rId168" Type="http://schemas.openxmlformats.org/officeDocument/2006/relationships/customXml" Target="../ink/ink135.xml"/><Relationship Id="rId282" Type="http://schemas.openxmlformats.org/officeDocument/2006/relationships/customXml" Target="../ink/ink192.xml"/><Relationship Id="rId8" Type="http://schemas.openxmlformats.org/officeDocument/2006/relationships/customXml" Target="../ink/ink55.xml"/><Relationship Id="rId51" Type="http://schemas.openxmlformats.org/officeDocument/2006/relationships/image" Target="../media/image90.png"/><Relationship Id="rId72" Type="http://schemas.openxmlformats.org/officeDocument/2006/relationships/customXml" Target="../ink/ink87.xml"/><Relationship Id="rId93" Type="http://schemas.openxmlformats.org/officeDocument/2006/relationships/image" Target="../media/image111.png"/><Relationship Id="rId98" Type="http://schemas.openxmlformats.org/officeDocument/2006/relationships/customXml" Target="../ink/ink100.xml"/><Relationship Id="rId121" Type="http://schemas.openxmlformats.org/officeDocument/2006/relationships/image" Target="../media/image125.png"/><Relationship Id="rId142" Type="http://schemas.openxmlformats.org/officeDocument/2006/relationships/customXml" Target="../ink/ink122.xml"/><Relationship Id="rId163" Type="http://schemas.openxmlformats.org/officeDocument/2006/relationships/image" Target="../media/image146.png"/><Relationship Id="rId184" Type="http://schemas.openxmlformats.org/officeDocument/2006/relationships/customXml" Target="../ink/ink143.xml"/><Relationship Id="rId189" Type="http://schemas.openxmlformats.org/officeDocument/2006/relationships/image" Target="../media/image159.png"/><Relationship Id="rId219" Type="http://schemas.openxmlformats.org/officeDocument/2006/relationships/image" Target="../media/image174.png"/><Relationship Id="rId3" Type="http://schemas.openxmlformats.org/officeDocument/2006/relationships/image" Target="../media/image14.png"/><Relationship Id="rId214" Type="http://schemas.openxmlformats.org/officeDocument/2006/relationships/customXml" Target="../ink/ink158.xml"/><Relationship Id="rId230" Type="http://schemas.openxmlformats.org/officeDocument/2006/relationships/customXml" Target="../ink/ink166.xml"/><Relationship Id="rId235" Type="http://schemas.openxmlformats.org/officeDocument/2006/relationships/image" Target="../media/image182.png"/><Relationship Id="rId251" Type="http://schemas.openxmlformats.org/officeDocument/2006/relationships/image" Target="../media/image190.png"/><Relationship Id="rId256" Type="http://schemas.openxmlformats.org/officeDocument/2006/relationships/customXml" Target="../ink/ink179.xml"/><Relationship Id="rId277" Type="http://schemas.openxmlformats.org/officeDocument/2006/relationships/image" Target="../media/image203.png"/><Relationship Id="rId25" Type="http://schemas.openxmlformats.org/officeDocument/2006/relationships/image" Target="../media/image77.png"/><Relationship Id="rId46" Type="http://schemas.openxmlformats.org/officeDocument/2006/relationships/customXml" Target="../ink/ink74.xml"/><Relationship Id="rId67" Type="http://schemas.openxmlformats.org/officeDocument/2006/relationships/image" Target="../media/image98.png"/><Relationship Id="rId116" Type="http://schemas.openxmlformats.org/officeDocument/2006/relationships/customXml" Target="../ink/ink109.xml"/><Relationship Id="rId137" Type="http://schemas.openxmlformats.org/officeDocument/2006/relationships/image" Target="../media/image133.png"/><Relationship Id="rId158" Type="http://schemas.openxmlformats.org/officeDocument/2006/relationships/customXml" Target="../ink/ink130.xml"/><Relationship Id="rId272" Type="http://schemas.openxmlformats.org/officeDocument/2006/relationships/customXml" Target="../ink/ink187.xml"/><Relationship Id="rId20" Type="http://schemas.openxmlformats.org/officeDocument/2006/relationships/customXml" Target="../ink/ink61.xml"/><Relationship Id="rId41" Type="http://schemas.openxmlformats.org/officeDocument/2006/relationships/image" Target="../media/image85.png"/><Relationship Id="rId62" Type="http://schemas.openxmlformats.org/officeDocument/2006/relationships/customXml" Target="../ink/ink82.xml"/><Relationship Id="rId83" Type="http://schemas.openxmlformats.org/officeDocument/2006/relationships/image" Target="../media/image106.png"/><Relationship Id="rId88" Type="http://schemas.openxmlformats.org/officeDocument/2006/relationships/customXml" Target="../ink/ink95.xml"/><Relationship Id="rId111" Type="http://schemas.openxmlformats.org/officeDocument/2006/relationships/image" Target="../media/image120.png"/><Relationship Id="rId132" Type="http://schemas.openxmlformats.org/officeDocument/2006/relationships/customXml" Target="../ink/ink117.xml"/><Relationship Id="rId153" Type="http://schemas.openxmlformats.org/officeDocument/2006/relationships/image" Target="../media/image141.png"/><Relationship Id="rId174" Type="http://schemas.openxmlformats.org/officeDocument/2006/relationships/customXml" Target="../ink/ink138.xml"/><Relationship Id="rId179" Type="http://schemas.openxmlformats.org/officeDocument/2006/relationships/image" Target="../media/image154.png"/><Relationship Id="rId195" Type="http://schemas.openxmlformats.org/officeDocument/2006/relationships/image" Target="../media/image162.png"/><Relationship Id="rId209" Type="http://schemas.openxmlformats.org/officeDocument/2006/relationships/image" Target="../media/image169.png"/><Relationship Id="rId190" Type="http://schemas.openxmlformats.org/officeDocument/2006/relationships/customXml" Target="../ink/ink146.xml"/><Relationship Id="rId204" Type="http://schemas.openxmlformats.org/officeDocument/2006/relationships/customXml" Target="../ink/ink153.xml"/><Relationship Id="rId220" Type="http://schemas.openxmlformats.org/officeDocument/2006/relationships/customXml" Target="../ink/ink161.xml"/><Relationship Id="rId225" Type="http://schemas.openxmlformats.org/officeDocument/2006/relationships/image" Target="../media/image177.png"/><Relationship Id="rId241" Type="http://schemas.openxmlformats.org/officeDocument/2006/relationships/image" Target="../media/image185.png"/><Relationship Id="rId246" Type="http://schemas.openxmlformats.org/officeDocument/2006/relationships/customXml" Target="../ink/ink174.xml"/><Relationship Id="rId267" Type="http://schemas.openxmlformats.org/officeDocument/2006/relationships/image" Target="../media/image198.png"/><Relationship Id="rId288" Type="http://schemas.openxmlformats.org/officeDocument/2006/relationships/customXml" Target="../ink/ink195.xml"/><Relationship Id="rId15" Type="http://schemas.openxmlformats.org/officeDocument/2006/relationships/image" Target="../media/image72.png"/><Relationship Id="rId36" Type="http://schemas.openxmlformats.org/officeDocument/2006/relationships/customXml" Target="../ink/ink69.xml"/><Relationship Id="rId57" Type="http://schemas.openxmlformats.org/officeDocument/2006/relationships/image" Target="../media/image93.png"/><Relationship Id="rId106" Type="http://schemas.openxmlformats.org/officeDocument/2006/relationships/customXml" Target="../ink/ink104.xml"/><Relationship Id="rId127" Type="http://schemas.openxmlformats.org/officeDocument/2006/relationships/image" Target="../media/image128.png"/><Relationship Id="rId262" Type="http://schemas.openxmlformats.org/officeDocument/2006/relationships/customXml" Target="../ink/ink182.xml"/><Relationship Id="rId283" Type="http://schemas.openxmlformats.org/officeDocument/2006/relationships/image" Target="../media/image206.png"/><Relationship Id="rId10" Type="http://schemas.openxmlformats.org/officeDocument/2006/relationships/customXml" Target="../ink/ink56.xml"/><Relationship Id="rId31" Type="http://schemas.openxmlformats.org/officeDocument/2006/relationships/image" Target="../media/image80.png"/><Relationship Id="rId52" Type="http://schemas.openxmlformats.org/officeDocument/2006/relationships/customXml" Target="../ink/ink77.xml"/><Relationship Id="rId73" Type="http://schemas.openxmlformats.org/officeDocument/2006/relationships/image" Target="../media/image101.png"/><Relationship Id="rId78" Type="http://schemas.openxmlformats.org/officeDocument/2006/relationships/customXml" Target="../ink/ink90.xml"/><Relationship Id="rId94" Type="http://schemas.openxmlformats.org/officeDocument/2006/relationships/customXml" Target="../ink/ink98.xml"/><Relationship Id="rId99" Type="http://schemas.openxmlformats.org/officeDocument/2006/relationships/image" Target="../media/image114.png"/><Relationship Id="rId101" Type="http://schemas.openxmlformats.org/officeDocument/2006/relationships/image" Target="../media/image115.png"/><Relationship Id="rId122" Type="http://schemas.openxmlformats.org/officeDocument/2006/relationships/customXml" Target="../ink/ink112.xml"/><Relationship Id="rId143" Type="http://schemas.openxmlformats.org/officeDocument/2006/relationships/image" Target="../media/image136.png"/><Relationship Id="rId148" Type="http://schemas.openxmlformats.org/officeDocument/2006/relationships/customXml" Target="../ink/ink125.xml"/><Relationship Id="rId164" Type="http://schemas.openxmlformats.org/officeDocument/2006/relationships/customXml" Target="../ink/ink133.xml"/><Relationship Id="rId169" Type="http://schemas.openxmlformats.org/officeDocument/2006/relationships/image" Target="../media/image149.png"/><Relationship Id="rId185" Type="http://schemas.openxmlformats.org/officeDocument/2006/relationships/image" Target="../media/image157.png"/><Relationship Id="rId4" Type="http://schemas.openxmlformats.org/officeDocument/2006/relationships/customXml" Target="../ink/ink53.xml"/><Relationship Id="rId9" Type="http://schemas.openxmlformats.org/officeDocument/2006/relationships/image" Target="../media/image69.png"/><Relationship Id="rId180" Type="http://schemas.openxmlformats.org/officeDocument/2006/relationships/customXml" Target="../ink/ink141.xml"/><Relationship Id="rId210" Type="http://schemas.openxmlformats.org/officeDocument/2006/relationships/customXml" Target="../ink/ink156.xml"/><Relationship Id="rId215" Type="http://schemas.openxmlformats.org/officeDocument/2006/relationships/image" Target="../media/image172.png"/><Relationship Id="rId236" Type="http://schemas.openxmlformats.org/officeDocument/2006/relationships/customXml" Target="../ink/ink169.xml"/><Relationship Id="rId257" Type="http://schemas.openxmlformats.org/officeDocument/2006/relationships/image" Target="../media/image193.png"/><Relationship Id="rId278" Type="http://schemas.openxmlformats.org/officeDocument/2006/relationships/customXml" Target="../ink/ink190.xml"/><Relationship Id="rId26" Type="http://schemas.openxmlformats.org/officeDocument/2006/relationships/customXml" Target="../ink/ink64.xml"/><Relationship Id="rId231" Type="http://schemas.openxmlformats.org/officeDocument/2006/relationships/image" Target="../media/image180.png"/><Relationship Id="rId252" Type="http://schemas.openxmlformats.org/officeDocument/2006/relationships/customXml" Target="../ink/ink177.xml"/><Relationship Id="rId273" Type="http://schemas.openxmlformats.org/officeDocument/2006/relationships/image" Target="../media/image201.png"/><Relationship Id="rId47" Type="http://schemas.openxmlformats.org/officeDocument/2006/relationships/image" Target="../media/image88.png"/><Relationship Id="rId68" Type="http://schemas.openxmlformats.org/officeDocument/2006/relationships/customXml" Target="../ink/ink85.xml"/><Relationship Id="rId89" Type="http://schemas.openxmlformats.org/officeDocument/2006/relationships/image" Target="../media/image109.png"/><Relationship Id="rId112" Type="http://schemas.openxmlformats.org/officeDocument/2006/relationships/customXml" Target="../ink/ink107.xml"/><Relationship Id="rId133" Type="http://schemas.openxmlformats.org/officeDocument/2006/relationships/image" Target="../media/image131.png"/><Relationship Id="rId154" Type="http://schemas.openxmlformats.org/officeDocument/2006/relationships/customXml" Target="../ink/ink128.xml"/><Relationship Id="rId175" Type="http://schemas.openxmlformats.org/officeDocument/2006/relationships/image" Target="../media/image152.png"/><Relationship Id="rId196" Type="http://schemas.openxmlformats.org/officeDocument/2006/relationships/customXml" Target="../ink/ink149.xml"/><Relationship Id="rId200" Type="http://schemas.openxmlformats.org/officeDocument/2006/relationships/customXml" Target="../ink/ink151.xml"/><Relationship Id="rId16" Type="http://schemas.openxmlformats.org/officeDocument/2006/relationships/customXml" Target="../ink/ink59.xml"/><Relationship Id="rId221" Type="http://schemas.openxmlformats.org/officeDocument/2006/relationships/image" Target="../media/image175.png"/><Relationship Id="rId242" Type="http://schemas.openxmlformats.org/officeDocument/2006/relationships/customXml" Target="../ink/ink172.xml"/><Relationship Id="rId263" Type="http://schemas.openxmlformats.org/officeDocument/2006/relationships/image" Target="../media/image196.png"/><Relationship Id="rId284" Type="http://schemas.openxmlformats.org/officeDocument/2006/relationships/customXml" Target="../ink/ink193.xml"/><Relationship Id="rId37" Type="http://schemas.openxmlformats.org/officeDocument/2006/relationships/image" Target="../media/image83.png"/><Relationship Id="rId58" Type="http://schemas.openxmlformats.org/officeDocument/2006/relationships/customXml" Target="../ink/ink80.xml"/><Relationship Id="rId79" Type="http://schemas.openxmlformats.org/officeDocument/2006/relationships/image" Target="../media/image104.png"/><Relationship Id="rId102" Type="http://schemas.openxmlformats.org/officeDocument/2006/relationships/customXml" Target="../ink/ink102.xml"/><Relationship Id="rId123" Type="http://schemas.openxmlformats.org/officeDocument/2006/relationships/image" Target="../media/image126.png"/><Relationship Id="rId144" Type="http://schemas.openxmlformats.org/officeDocument/2006/relationships/customXml" Target="../ink/ink123.xml"/><Relationship Id="rId90" Type="http://schemas.openxmlformats.org/officeDocument/2006/relationships/customXml" Target="../ink/ink96.xml"/><Relationship Id="rId165" Type="http://schemas.openxmlformats.org/officeDocument/2006/relationships/image" Target="../media/image147.png"/><Relationship Id="rId186" Type="http://schemas.openxmlformats.org/officeDocument/2006/relationships/customXml" Target="../ink/ink144.xml"/><Relationship Id="rId211" Type="http://schemas.openxmlformats.org/officeDocument/2006/relationships/image" Target="../media/image170.png"/><Relationship Id="rId232" Type="http://schemas.openxmlformats.org/officeDocument/2006/relationships/customXml" Target="../ink/ink167.xml"/><Relationship Id="rId253" Type="http://schemas.openxmlformats.org/officeDocument/2006/relationships/image" Target="../media/image191.png"/><Relationship Id="rId274" Type="http://schemas.openxmlformats.org/officeDocument/2006/relationships/customXml" Target="../ink/ink188.xml"/><Relationship Id="rId27" Type="http://schemas.openxmlformats.org/officeDocument/2006/relationships/image" Target="../media/image78.png"/><Relationship Id="rId48" Type="http://schemas.openxmlformats.org/officeDocument/2006/relationships/customXml" Target="../ink/ink75.xml"/><Relationship Id="rId69" Type="http://schemas.openxmlformats.org/officeDocument/2006/relationships/image" Target="../media/image99.png"/><Relationship Id="rId113" Type="http://schemas.openxmlformats.org/officeDocument/2006/relationships/image" Target="../media/image121.png"/><Relationship Id="rId134" Type="http://schemas.openxmlformats.org/officeDocument/2006/relationships/customXml" Target="../ink/ink118.xml"/><Relationship Id="rId80" Type="http://schemas.openxmlformats.org/officeDocument/2006/relationships/customXml" Target="../ink/ink91.xml"/><Relationship Id="rId155" Type="http://schemas.openxmlformats.org/officeDocument/2006/relationships/image" Target="../media/image142.png"/><Relationship Id="rId176" Type="http://schemas.openxmlformats.org/officeDocument/2006/relationships/customXml" Target="../ink/ink139.xml"/><Relationship Id="rId197" Type="http://schemas.openxmlformats.org/officeDocument/2006/relationships/image" Target="../media/image163.png"/><Relationship Id="rId201" Type="http://schemas.openxmlformats.org/officeDocument/2006/relationships/image" Target="../media/image165.png"/><Relationship Id="rId222" Type="http://schemas.openxmlformats.org/officeDocument/2006/relationships/customXml" Target="../ink/ink162.xml"/><Relationship Id="rId243" Type="http://schemas.openxmlformats.org/officeDocument/2006/relationships/image" Target="../media/image186.png"/><Relationship Id="rId264" Type="http://schemas.openxmlformats.org/officeDocument/2006/relationships/customXml" Target="../ink/ink183.xml"/><Relationship Id="rId285" Type="http://schemas.openxmlformats.org/officeDocument/2006/relationships/image" Target="../media/image207.png"/><Relationship Id="rId17" Type="http://schemas.openxmlformats.org/officeDocument/2006/relationships/image" Target="../media/image73.png"/><Relationship Id="rId38" Type="http://schemas.openxmlformats.org/officeDocument/2006/relationships/customXml" Target="../ink/ink70.xml"/><Relationship Id="rId59" Type="http://schemas.openxmlformats.org/officeDocument/2006/relationships/image" Target="../media/image94.png"/><Relationship Id="rId103" Type="http://schemas.openxmlformats.org/officeDocument/2006/relationships/image" Target="../media/image116.png"/><Relationship Id="rId124" Type="http://schemas.openxmlformats.org/officeDocument/2006/relationships/customXml" Target="../ink/ink113.xml"/><Relationship Id="rId70" Type="http://schemas.openxmlformats.org/officeDocument/2006/relationships/customXml" Target="../ink/ink86.xml"/><Relationship Id="rId91" Type="http://schemas.openxmlformats.org/officeDocument/2006/relationships/image" Target="../media/image110.png"/><Relationship Id="rId145" Type="http://schemas.openxmlformats.org/officeDocument/2006/relationships/image" Target="../media/image137.png"/><Relationship Id="rId166" Type="http://schemas.openxmlformats.org/officeDocument/2006/relationships/customXml" Target="../ink/ink134.xml"/><Relationship Id="rId187" Type="http://schemas.openxmlformats.org/officeDocument/2006/relationships/image" Target="../media/image158.png"/><Relationship Id="rId1" Type="http://schemas.openxmlformats.org/officeDocument/2006/relationships/slideLayout" Target="../slideLayouts/slideLayout7.xml"/><Relationship Id="rId212" Type="http://schemas.openxmlformats.org/officeDocument/2006/relationships/customXml" Target="../ink/ink157.xml"/><Relationship Id="rId233" Type="http://schemas.openxmlformats.org/officeDocument/2006/relationships/image" Target="../media/image181.png"/><Relationship Id="rId254" Type="http://schemas.openxmlformats.org/officeDocument/2006/relationships/customXml" Target="../ink/ink178.xml"/><Relationship Id="rId28" Type="http://schemas.openxmlformats.org/officeDocument/2006/relationships/customXml" Target="../ink/ink65.xml"/><Relationship Id="rId49" Type="http://schemas.openxmlformats.org/officeDocument/2006/relationships/image" Target="../media/image89.png"/><Relationship Id="rId114" Type="http://schemas.openxmlformats.org/officeDocument/2006/relationships/customXml" Target="../ink/ink108.xml"/><Relationship Id="rId275" Type="http://schemas.openxmlformats.org/officeDocument/2006/relationships/image" Target="../media/image202.png"/><Relationship Id="rId60" Type="http://schemas.openxmlformats.org/officeDocument/2006/relationships/customXml" Target="../ink/ink81.xml"/><Relationship Id="rId81" Type="http://schemas.openxmlformats.org/officeDocument/2006/relationships/image" Target="../media/image105.png"/><Relationship Id="rId135" Type="http://schemas.openxmlformats.org/officeDocument/2006/relationships/image" Target="../media/image132.png"/><Relationship Id="rId156" Type="http://schemas.openxmlformats.org/officeDocument/2006/relationships/customXml" Target="../ink/ink129.xml"/><Relationship Id="rId177" Type="http://schemas.openxmlformats.org/officeDocument/2006/relationships/image" Target="../media/image153.png"/><Relationship Id="rId198" Type="http://schemas.openxmlformats.org/officeDocument/2006/relationships/customXml" Target="../ink/ink150.xml"/><Relationship Id="rId202" Type="http://schemas.openxmlformats.org/officeDocument/2006/relationships/customXml" Target="../ink/ink152.xml"/><Relationship Id="rId223" Type="http://schemas.openxmlformats.org/officeDocument/2006/relationships/image" Target="../media/image176.png"/><Relationship Id="rId244" Type="http://schemas.openxmlformats.org/officeDocument/2006/relationships/customXml" Target="../ink/ink173.xml"/><Relationship Id="rId18" Type="http://schemas.openxmlformats.org/officeDocument/2006/relationships/customXml" Target="../ink/ink60.xml"/><Relationship Id="rId39" Type="http://schemas.openxmlformats.org/officeDocument/2006/relationships/image" Target="../media/image84.png"/><Relationship Id="rId265" Type="http://schemas.openxmlformats.org/officeDocument/2006/relationships/image" Target="../media/image197.png"/><Relationship Id="rId286" Type="http://schemas.openxmlformats.org/officeDocument/2006/relationships/customXml" Target="../ink/ink194.xml"/></Relationships>
</file>

<file path=ppt/slides/_rels/slide6.xml.rels><?xml version="1.0" encoding="UTF-8" standalone="yes"?>
<Relationships xmlns="http://schemas.openxmlformats.org/package/2006/relationships"><Relationship Id="rId26" Type="http://schemas.openxmlformats.org/officeDocument/2006/relationships/customXml" Target="../ink/ink207.xml"/><Relationship Id="rId117" Type="http://schemas.openxmlformats.org/officeDocument/2006/relationships/image" Target="../media/image267.png"/><Relationship Id="rId21" Type="http://schemas.openxmlformats.org/officeDocument/2006/relationships/image" Target="../media/image219.png"/><Relationship Id="rId42" Type="http://schemas.openxmlformats.org/officeDocument/2006/relationships/customXml" Target="../ink/ink215.xml"/><Relationship Id="rId47" Type="http://schemas.openxmlformats.org/officeDocument/2006/relationships/image" Target="../media/image232.png"/><Relationship Id="rId63" Type="http://schemas.openxmlformats.org/officeDocument/2006/relationships/image" Target="../media/image240.png"/><Relationship Id="rId68" Type="http://schemas.openxmlformats.org/officeDocument/2006/relationships/customXml" Target="../ink/ink228.xml"/><Relationship Id="rId84" Type="http://schemas.openxmlformats.org/officeDocument/2006/relationships/customXml" Target="../ink/ink236.xml"/><Relationship Id="rId89" Type="http://schemas.openxmlformats.org/officeDocument/2006/relationships/image" Target="../media/image253.png"/><Relationship Id="rId112" Type="http://schemas.openxmlformats.org/officeDocument/2006/relationships/customXml" Target="../ink/ink250.xml"/><Relationship Id="rId16" Type="http://schemas.openxmlformats.org/officeDocument/2006/relationships/customXml" Target="../ink/ink202.xml"/><Relationship Id="rId107" Type="http://schemas.openxmlformats.org/officeDocument/2006/relationships/image" Target="../media/image262.png"/><Relationship Id="rId11" Type="http://schemas.openxmlformats.org/officeDocument/2006/relationships/image" Target="../media/image214.png"/><Relationship Id="rId24" Type="http://schemas.openxmlformats.org/officeDocument/2006/relationships/customXml" Target="../ink/ink206.xml"/><Relationship Id="rId32" Type="http://schemas.openxmlformats.org/officeDocument/2006/relationships/customXml" Target="../ink/ink210.xml"/><Relationship Id="rId37" Type="http://schemas.openxmlformats.org/officeDocument/2006/relationships/image" Target="../media/image227.png"/><Relationship Id="rId40" Type="http://schemas.openxmlformats.org/officeDocument/2006/relationships/customXml" Target="../ink/ink214.xml"/><Relationship Id="rId45" Type="http://schemas.openxmlformats.org/officeDocument/2006/relationships/image" Target="../media/image231.png"/><Relationship Id="rId53" Type="http://schemas.openxmlformats.org/officeDocument/2006/relationships/image" Target="../media/image235.png"/><Relationship Id="rId58" Type="http://schemas.openxmlformats.org/officeDocument/2006/relationships/customXml" Target="../ink/ink223.xml"/><Relationship Id="rId66" Type="http://schemas.openxmlformats.org/officeDocument/2006/relationships/customXml" Target="../ink/ink227.xml"/><Relationship Id="rId74" Type="http://schemas.openxmlformats.org/officeDocument/2006/relationships/customXml" Target="../ink/ink231.xml"/><Relationship Id="rId79" Type="http://schemas.openxmlformats.org/officeDocument/2006/relationships/image" Target="../media/image248.png"/><Relationship Id="rId87" Type="http://schemas.openxmlformats.org/officeDocument/2006/relationships/image" Target="../media/image252.png"/><Relationship Id="rId102" Type="http://schemas.openxmlformats.org/officeDocument/2006/relationships/customXml" Target="../ink/ink245.xml"/><Relationship Id="rId110" Type="http://schemas.openxmlformats.org/officeDocument/2006/relationships/customXml" Target="../ink/ink249.xml"/><Relationship Id="rId115" Type="http://schemas.openxmlformats.org/officeDocument/2006/relationships/image" Target="../media/image266.png"/><Relationship Id="rId5" Type="http://schemas.openxmlformats.org/officeDocument/2006/relationships/image" Target="../media/image2110.png"/><Relationship Id="rId61" Type="http://schemas.openxmlformats.org/officeDocument/2006/relationships/image" Target="../media/image239.png"/><Relationship Id="rId82" Type="http://schemas.openxmlformats.org/officeDocument/2006/relationships/customXml" Target="../ink/ink235.xml"/><Relationship Id="rId90" Type="http://schemas.openxmlformats.org/officeDocument/2006/relationships/customXml" Target="../ink/ink239.xml"/><Relationship Id="rId95" Type="http://schemas.openxmlformats.org/officeDocument/2006/relationships/image" Target="../media/image256.png"/><Relationship Id="rId19" Type="http://schemas.openxmlformats.org/officeDocument/2006/relationships/image" Target="../media/image218.png"/><Relationship Id="rId14" Type="http://schemas.openxmlformats.org/officeDocument/2006/relationships/customXml" Target="../ink/ink201.xml"/><Relationship Id="rId22" Type="http://schemas.openxmlformats.org/officeDocument/2006/relationships/customXml" Target="../ink/ink205.xml"/><Relationship Id="rId27" Type="http://schemas.openxmlformats.org/officeDocument/2006/relationships/image" Target="../media/image222.png"/><Relationship Id="rId30" Type="http://schemas.openxmlformats.org/officeDocument/2006/relationships/customXml" Target="../ink/ink209.xml"/><Relationship Id="rId35" Type="http://schemas.openxmlformats.org/officeDocument/2006/relationships/image" Target="../media/image226.png"/><Relationship Id="rId43" Type="http://schemas.openxmlformats.org/officeDocument/2006/relationships/image" Target="../media/image230.png"/><Relationship Id="rId48" Type="http://schemas.openxmlformats.org/officeDocument/2006/relationships/customXml" Target="../ink/ink218.xml"/><Relationship Id="rId56" Type="http://schemas.openxmlformats.org/officeDocument/2006/relationships/customXml" Target="../ink/ink222.xml"/><Relationship Id="rId64" Type="http://schemas.openxmlformats.org/officeDocument/2006/relationships/customXml" Target="../ink/ink226.xml"/><Relationship Id="rId69" Type="http://schemas.openxmlformats.org/officeDocument/2006/relationships/image" Target="../media/image243.png"/><Relationship Id="rId77" Type="http://schemas.openxmlformats.org/officeDocument/2006/relationships/image" Target="../media/image247.png"/><Relationship Id="rId100" Type="http://schemas.openxmlformats.org/officeDocument/2006/relationships/customXml" Target="../ink/ink244.xml"/><Relationship Id="rId105" Type="http://schemas.openxmlformats.org/officeDocument/2006/relationships/image" Target="../media/image261.png"/><Relationship Id="rId113" Type="http://schemas.openxmlformats.org/officeDocument/2006/relationships/image" Target="../media/image265.png"/><Relationship Id="rId118" Type="http://schemas.openxmlformats.org/officeDocument/2006/relationships/customXml" Target="../ink/ink253.xml"/><Relationship Id="rId8" Type="http://schemas.openxmlformats.org/officeDocument/2006/relationships/customXml" Target="../ink/ink198.xml"/><Relationship Id="rId51" Type="http://schemas.openxmlformats.org/officeDocument/2006/relationships/image" Target="../media/image234.png"/><Relationship Id="rId72" Type="http://schemas.openxmlformats.org/officeDocument/2006/relationships/customXml" Target="../ink/ink230.xml"/><Relationship Id="rId80" Type="http://schemas.openxmlformats.org/officeDocument/2006/relationships/customXml" Target="../ink/ink234.xml"/><Relationship Id="rId85" Type="http://schemas.openxmlformats.org/officeDocument/2006/relationships/image" Target="../media/image251.png"/><Relationship Id="rId93" Type="http://schemas.openxmlformats.org/officeDocument/2006/relationships/image" Target="../media/image255.png"/><Relationship Id="rId98" Type="http://schemas.openxmlformats.org/officeDocument/2006/relationships/customXml" Target="../ink/ink243.xml"/><Relationship Id="rId3" Type="http://schemas.openxmlformats.org/officeDocument/2006/relationships/image" Target="../media/image66.png"/><Relationship Id="rId12" Type="http://schemas.openxmlformats.org/officeDocument/2006/relationships/customXml" Target="../ink/ink200.xml"/><Relationship Id="rId17" Type="http://schemas.openxmlformats.org/officeDocument/2006/relationships/image" Target="../media/image217.png"/><Relationship Id="rId25" Type="http://schemas.openxmlformats.org/officeDocument/2006/relationships/image" Target="../media/image221.png"/><Relationship Id="rId33" Type="http://schemas.openxmlformats.org/officeDocument/2006/relationships/image" Target="../media/image225.png"/><Relationship Id="rId38" Type="http://schemas.openxmlformats.org/officeDocument/2006/relationships/customXml" Target="../ink/ink213.xml"/><Relationship Id="rId46" Type="http://schemas.openxmlformats.org/officeDocument/2006/relationships/customXml" Target="../ink/ink217.xml"/><Relationship Id="rId59" Type="http://schemas.openxmlformats.org/officeDocument/2006/relationships/image" Target="../media/image238.png"/><Relationship Id="rId67" Type="http://schemas.openxmlformats.org/officeDocument/2006/relationships/image" Target="../media/image242.png"/><Relationship Id="rId103" Type="http://schemas.openxmlformats.org/officeDocument/2006/relationships/image" Target="../media/image260.png"/><Relationship Id="rId108" Type="http://schemas.openxmlformats.org/officeDocument/2006/relationships/customXml" Target="../ink/ink248.xml"/><Relationship Id="rId116" Type="http://schemas.openxmlformats.org/officeDocument/2006/relationships/customXml" Target="../ink/ink252.xml"/><Relationship Id="rId20" Type="http://schemas.openxmlformats.org/officeDocument/2006/relationships/customXml" Target="../ink/ink204.xml"/><Relationship Id="rId41" Type="http://schemas.openxmlformats.org/officeDocument/2006/relationships/image" Target="../media/image229.png"/><Relationship Id="rId54" Type="http://schemas.openxmlformats.org/officeDocument/2006/relationships/customXml" Target="../ink/ink221.xml"/><Relationship Id="rId62" Type="http://schemas.openxmlformats.org/officeDocument/2006/relationships/customXml" Target="../ink/ink225.xml"/><Relationship Id="rId70" Type="http://schemas.openxmlformats.org/officeDocument/2006/relationships/customXml" Target="../ink/ink229.xml"/><Relationship Id="rId75" Type="http://schemas.openxmlformats.org/officeDocument/2006/relationships/image" Target="../media/image246.png"/><Relationship Id="rId83" Type="http://schemas.openxmlformats.org/officeDocument/2006/relationships/image" Target="../media/image250.png"/><Relationship Id="rId88" Type="http://schemas.openxmlformats.org/officeDocument/2006/relationships/customXml" Target="../ink/ink238.xml"/><Relationship Id="rId91" Type="http://schemas.openxmlformats.org/officeDocument/2006/relationships/image" Target="../media/image254.png"/><Relationship Id="rId96" Type="http://schemas.openxmlformats.org/officeDocument/2006/relationships/customXml" Target="../ink/ink242.xml"/><Relationship Id="rId111" Type="http://schemas.openxmlformats.org/officeDocument/2006/relationships/image" Target="../media/image264.png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197.xml"/><Relationship Id="rId15" Type="http://schemas.openxmlformats.org/officeDocument/2006/relationships/image" Target="../media/image216.png"/><Relationship Id="rId23" Type="http://schemas.openxmlformats.org/officeDocument/2006/relationships/image" Target="../media/image220.png"/><Relationship Id="rId28" Type="http://schemas.openxmlformats.org/officeDocument/2006/relationships/customXml" Target="../ink/ink208.xml"/><Relationship Id="rId36" Type="http://schemas.openxmlformats.org/officeDocument/2006/relationships/customXml" Target="../ink/ink212.xml"/><Relationship Id="rId49" Type="http://schemas.openxmlformats.org/officeDocument/2006/relationships/image" Target="../media/image233.png"/><Relationship Id="rId57" Type="http://schemas.openxmlformats.org/officeDocument/2006/relationships/image" Target="../media/image237.png"/><Relationship Id="rId106" Type="http://schemas.openxmlformats.org/officeDocument/2006/relationships/customXml" Target="../ink/ink247.xml"/><Relationship Id="rId114" Type="http://schemas.openxmlformats.org/officeDocument/2006/relationships/customXml" Target="../ink/ink251.xml"/><Relationship Id="rId119" Type="http://schemas.openxmlformats.org/officeDocument/2006/relationships/image" Target="../media/image268.png"/><Relationship Id="rId10" Type="http://schemas.openxmlformats.org/officeDocument/2006/relationships/customXml" Target="../ink/ink199.xml"/><Relationship Id="rId31" Type="http://schemas.openxmlformats.org/officeDocument/2006/relationships/image" Target="../media/image224.png"/><Relationship Id="rId44" Type="http://schemas.openxmlformats.org/officeDocument/2006/relationships/customXml" Target="../ink/ink216.xml"/><Relationship Id="rId52" Type="http://schemas.openxmlformats.org/officeDocument/2006/relationships/customXml" Target="../ink/ink220.xml"/><Relationship Id="rId60" Type="http://schemas.openxmlformats.org/officeDocument/2006/relationships/customXml" Target="../ink/ink224.xml"/><Relationship Id="rId65" Type="http://schemas.openxmlformats.org/officeDocument/2006/relationships/image" Target="../media/image241.png"/><Relationship Id="rId73" Type="http://schemas.openxmlformats.org/officeDocument/2006/relationships/image" Target="../media/image245.png"/><Relationship Id="rId78" Type="http://schemas.openxmlformats.org/officeDocument/2006/relationships/customXml" Target="../ink/ink233.xml"/><Relationship Id="rId81" Type="http://schemas.openxmlformats.org/officeDocument/2006/relationships/image" Target="../media/image249.png"/><Relationship Id="rId86" Type="http://schemas.openxmlformats.org/officeDocument/2006/relationships/customXml" Target="../ink/ink237.xml"/><Relationship Id="rId94" Type="http://schemas.openxmlformats.org/officeDocument/2006/relationships/customXml" Target="../ink/ink241.xml"/><Relationship Id="rId99" Type="http://schemas.openxmlformats.org/officeDocument/2006/relationships/image" Target="../media/image258.png"/><Relationship Id="rId101" Type="http://schemas.openxmlformats.org/officeDocument/2006/relationships/image" Target="../media/image259.png"/><Relationship Id="rId4" Type="http://schemas.openxmlformats.org/officeDocument/2006/relationships/customXml" Target="../ink/ink196.xml"/><Relationship Id="rId9" Type="http://schemas.openxmlformats.org/officeDocument/2006/relationships/image" Target="../media/image213.png"/><Relationship Id="rId13" Type="http://schemas.openxmlformats.org/officeDocument/2006/relationships/image" Target="../media/image215.png"/><Relationship Id="rId18" Type="http://schemas.openxmlformats.org/officeDocument/2006/relationships/customXml" Target="../ink/ink203.xml"/><Relationship Id="rId39" Type="http://schemas.openxmlformats.org/officeDocument/2006/relationships/image" Target="../media/image228.png"/><Relationship Id="rId109" Type="http://schemas.openxmlformats.org/officeDocument/2006/relationships/image" Target="../media/image263.png"/><Relationship Id="rId34" Type="http://schemas.openxmlformats.org/officeDocument/2006/relationships/customXml" Target="../ink/ink211.xml"/><Relationship Id="rId50" Type="http://schemas.openxmlformats.org/officeDocument/2006/relationships/customXml" Target="../ink/ink219.xml"/><Relationship Id="rId55" Type="http://schemas.openxmlformats.org/officeDocument/2006/relationships/image" Target="../media/image236.png"/><Relationship Id="rId76" Type="http://schemas.openxmlformats.org/officeDocument/2006/relationships/customXml" Target="../ink/ink232.xml"/><Relationship Id="rId97" Type="http://schemas.openxmlformats.org/officeDocument/2006/relationships/image" Target="../media/image257.png"/><Relationship Id="rId104" Type="http://schemas.openxmlformats.org/officeDocument/2006/relationships/customXml" Target="../ink/ink246.xml"/><Relationship Id="rId7" Type="http://schemas.openxmlformats.org/officeDocument/2006/relationships/image" Target="../media/image212.png"/><Relationship Id="rId71" Type="http://schemas.openxmlformats.org/officeDocument/2006/relationships/image" Target="../media/image244.png"/><Relationship Id="rId92" Type="http://schemas.openxmlformats.org/officeDocument/2006/relationships/customXml" Target="../ink/ink240.xml"/><Relationship Id="rId2" Type="http://schemas.openxmlformats.org/officeDocument/2006/relationships/image" Target="../media/image210.png"/><Relationship Id="rId29" Type="http://schemas.openxmlformats.org/officeDocument/2006/relationships/image" Target="../media/image22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data:image/jpeg;base64,/9j/4AAQSkZJRgABAQAAAQABAAD/2wCEAAkGBhMQERQUExQWFRQWFhoVGRYXFxsfHRceHB8ZGRYaHBgcJyYhGBsjGhcZHy8hIycpLC0sGB4yNTAqNScrLCkBCQoKBQUFDQUFDSkYEhgpKSkpKSkpKSkpKSkpKSkpKSkpKSkpKSkpKSkpKSkpKSkpKSkpKSkpKSkpKSkpKSkpKf/AABEIAIIBhAMBIgACEQEDEQH/xAAcAAEAAgMBAQEAAAAAAAAAAAAABgcBBAUCAwj/xABHEAACAQMCAgYFCQYEBAcBAAABAgMABBEFEiExBgcTIkFRFBVhcZIXMjVTVIGz0dIjM0JScpEIYoKhQ3OisRYYJDSjssEl/8QAFAEBAAAAAAAAAAAAAAAAAAAAAP/EABQRAQAAAAAAAAAAAAAAAAAAAAD/2gAMAwEAAhEDEQA/ALI6VdKpIpUs7NFlvZV3gNns4E5GWUjjtzwAHEn7gdKPqwjnG7Ubie9kPEhpGjiU+SQxkBR7yadWEYnjuNQbjJezuwJ5rFGxihT3AKT/AKqm1BDPkd0j7Gnxy/qp8jukfY0+OX9VTOlBDPkd0j7Gnxy/qp8jukfY0+OX9VTOlBDPkd0j7Gnxy/qp8jukfY0+OX9VTOlBDPkd0j7Gnxy/qp8jukfY0+OX9VTOlBDPkd0j7Gnxy/qp8jukfY0+OX9VTOlBDPkd0j7Gnxy/qp8jukfY0+OX9VTOlBDPkd0j7Gnxy/qp8jukfY0+OX9VTOlBDPkd0j7Gnxy/qp8jukfY0+OX9VTOlBDPkd0j7Gnxy/qp8jukfY0+OX9VTOlBDPkd0j7Gnxy/qp8jukfY0+OX9VTOtTVdVitYmmncRxJjc7chkhR/uQPvoIv8jukfY0+OX9VPkd0j7Gnxy/qqZg0oIZ8jukfY0+OX9VPkd0j7Gnxy/qqZ0oIZ8jukfY0+OX9VPkd0j7Gnxy/qqZ0oIZ8jukfY0+OX9VPkd0j7Gnxy/qqZ0oIZ8jukfY0+OX9VPkd0j7Gnxy/qqZ0oIZ8jukfY0+OX9VPkd0j7Gnxy/qqZ0oIZ8jukfY0+OX9VPkd0j7Gnxy/qqZ0oIZ8jukfY0+OX9VPkd0j7Gnxy/qqZ0oIZ8jukfY0+OX9VPkd0j7Gnxy/qqZ0oIZ8jukfY0+OX9VPkd0j7Gnxy/qqZ0oIZ8jukfY0+OX9VPkd0j7Gnxy/qqZ0oIZ8jukfY0+OX9VPkd0j7Gnxy/qqZ0oIZ8j+lDilsY28GjllVh7QQ1ad16bov7XtZL7T1/eLJ3ri3XxdX/wCMg8QeIA8smp/WGUEEEZB4YPjQfKzvEmjSSNgyOoZWHJgRkEfdSqosenMehyXNg43JFcM0Iz8yKRUlRPaAXYUoJV1O/Qtn/Q/4klTOoZ1O/Qtn/Q/4klTOgUpSgUpWhr2tR2VvJcS7uzjXc2xSxxwHAD3+4czgcaDfpVQ/+ZG0349GuNnnmPPw5/8A2ohP1o6hJFJeLqcMTdowWy7MFtv8IHcIPvJ/1Z4UH6NNVz1d9Ypvb+/tGbescskkD+cYfaVz4gEqV9jHyFVVc9b2sainosQG6QbSLeI9ow8QDkkDHMjHvrsdQ3RueHVZ+1jeM28JRwwxhnK7FPvUMw9gzQfoOlKrjrE65YNNZoIFE90OBXPcjP8AnI4lv8o4+ZFBYk0yopZiFUDJJOAB5knlUL1Trh06F+zjke6lJwI7ZDISfY3BT9xNQzSurrUtbKz6vcSRQnvLbL3Tjw7nzYvvBfzxzq0uj3RG009NttCkfDBYDLN/U57zfeaDgy9ML0xNM9rFY26jcZbybvY/5EYznOBtLgknArodEtRursCeQ7YGGYw0YRpQeTiPLGJDzAZ2ZhgkL4wXUpJdc1tICkh02zdix2ns5ZI+By2Nrd/ugZ+aGI+cataXU4U4NLGvvdR/3NBtVqaqkxhfsGVZsZQuMqSOIDDntPI4IIzwrzFrdu3zZ4m90in/ALGttHB5EEeyghPV71les3lglgaC5g/eLuBXgdpxnDAhuBGOHDianFQHp3Ypa3em3sShH9LW2k2gDfHcFt+7HziHJYe1ian1AqE9c/0Ld+6L8aKptUJ65/oW790X40VBNE5CvVeU5CvVBGOn/Saaxt09GjWW5lkEccbZwcBpJCQCDgIjePMiujp3SWGWzhu2dY45UjbLMAAXwApJ8dx2++ohrV5cz61m1gS4FhBtIeXswstwMkg7W3ERIBjHDcaid1vXRr/T50Eb293BiNW3BYriaOWMB8Ddjc4zgchyoLRHSBZrm2Fvc2zQsZldd255GQLwiIOO4TlvYRW9H0ltWnNutxCZxnMQkXeMcSNuc5A8OdRXXbJYdV0lIUWNVivQqqoCj9nEBwHDyqIdDtFuLqwsv2tlGsV0spZg4uBKsp3q5Jx2jEkYxxBX2UFpTdMrFH2NdwK+8x7TKoO5ThlxngQeHvr66l0otLYsJ7iGIqFJDyKpG7O3gTnjtP8AY1WEmmxNpnSF2jQv6bd94qCe4VZOPPgSSPaTUh0qwjl1p2kRXI0yADcAcbncNz8wMf3oJRf6oxktDDPbiKZznccmZdpYCErwLcM+6tm26Q20sgijnieQ7u4rqW7h2v3Rx4NwPtqq+h3/ALXQB5Xl0B7APScCpX1W6bGq3soRe0fULoF8DdgPgDdzwPL2nzoJZq2u29ooa4mjhVjgGRwuT5DPOvmektqInl9Ih7KNtjydou1W4HaWzgHDDh7RUX1LZ/4gh7fbs9Xv2O/GO07X9rtzw39njlxxmop0e1mOC3mjto7d1uNbmigaUZhjG1WR8DngL3ACM5GDQWlD0ntHga4W4haBeDSiRSq8uDNnCniOfmK9af0jtbiR44biKWRPnIkisV44OQD4Hh76p/W9wj6RK0kMjCG03tAhRN2Xz3dz94DAJzzFTK40+ODVtIEUaxj0a5Q7FAyqpEVBxzAJJ++gn9KUoFKUoFKUoFKUoFKUoFKUoPzN1x/TN17ovwo6U64/pm690X4UdKC5up36Fs/6H/EkqZ1DOp36Fs/6H/EkqZ0ClK+N3dLEjO2dqjJ2qzH7lUFmPsAJoPVxIVUkKXIGdoIy3sG4gZ95A9oqIan07WRGhjsLy4lcFDC9u0a8QQRJK/cVCMjIJFdbQumtreyPDGzLNHxaGWN45AP5tjgEjiOI8xnGRXdoKbjSCC3Pb6jptug4GzgggmQAc1fOZZW4cSCDnNUxq9vHcXjrYRyNGzfs4wpLHhx2qNzbc5IBJIGASTxr9Qa/1W6bfSGWa3HaH5zozIW9rbCAx9pGfbXT6P8ARCz09StrAkWeBYDLN73bLMPYTQRzqg6Frp9hGzR7bmYb5Sy4YZ+bGQeKhRjh55NdjpZrYsns3yAJrtLdx/MJFcAn+lwhz5Ajxrx0N1UzSaghbcsN68a+wFY2Zfudn/vUA6SXa65r8Vhk+i2YkaQqxBZwO8QRxBV9iDyIfzoLB6xddex0y6njOHWPCH+VnIjVvuLZ+6qX6gujC3d7LdTDeLcBl3ccyuTtY55lQrH3lTVsdb1sW0W7XiSERsnmdroxPDh4VFv8N8Y9BuT4m4x/ZEx/3NBO+mfTu10qIPcMdzZ2RLxdyOeB4AeLHAHvwKpfUeuzVdRl7Gwi7Ld81Yk7SQjxyxGB7wox51H+kUkut660e4/tLgwIeYjjRiAQPYoLkeJJ86tXorBqFghSz0aKOLPB5blFlkH8LSHidxHEjkCTgAUHB07qc1W/AbUr6RAePZmRpWHsxuCJ9xNSrTuoLS4h+0WWY+ckhA/tHt4V24OlGor++0pwPOG5gkPwsUNb3/iGO5jeNlmt3dGQCeF0wSCBhyNjHj/CxoK10LQLfU5pF06ytoLKJuza8lhEzysOYiSXKgY8WBwCD47as7o/0OtrEfskG7+cqgP3BAqr/pUVr9XGki10u0iC7SIlZx4h270gPtDkj7q62uazHZ28txKcRxKWPt8gPaTgAeZFBD+mMvpmq6dYpxEL+sJ/8ojyIQfe5Ix7RU+qFdWmjSCOW+uRi6vmErD6uP8A4MQzywuD94B5VNaBUJ65/oW790X40VTaoT1z/Qt37ovxoqCaJyFeq8pyFeqDXttPjiZ2RFVpG3uVABdsYyx8TgY418LrQbaVnaSCJ2cKHLICWCHcgYnntYAjPIiobd9N7lekMOnjZ6O8Rc93vZ7OR/nZ/mUeFStuldqLsWZlAuSu4RlWyRgtkNjaeAJ5+BoN6WwjeRJGRTJHuCOQCybsB9p5jIAzjnitI9FLPt/SPRoO3zu7Xs135/m3Yzu9vOuXd9Z+mxNIr3KgxSdk/ckIV+93SQuM9x/H+E1vXfTSziuktHnUXD7dseG47vm94DaM+00G96kt9ksfYx7JmZ5V2DEjN89mH8ROBknnX0i06JZDIsaCQoI94Ubtq8VXPPaCeArmwdNLJzchZ1/9IcTk7gIjllwWYAc1YcCeVa+gdYmn38pitrlHkAJ2YZScc9u8DdgceGaDqQaDbxiNUgjURMXjAQARs2dxUfwk7jkjzNbFpYxwhhGioGZnYKAMsxyzHHMk8zUS6Y9Y9nbpdW63SJeLBKUXj3X2MUG7GwPnGFJznHCub0A6wY10u0l1C5xLPJJGruD3irlQCVGFwMcTgUHe6Z6dNOYwtja3sYBO2d9rI3gVyjDGOfI18ujHQhUtJYr1IZWnuHuZIwmYkZsBUQMOSqoAOK+0nWZpqwekG5Xse0aIPtfi6gFgoC5bgRxAxW9oHTCzv43ktp0kVPn81KcyCysAVHA8SMcD5UH0j6K2ao0a20AR1CMgjUKyqSVUgDBAJJ95Nbr6fEzpIY1LxhgjFRlA2AwU+AIAzjyrg6V1k6bdT+jw3SPKSQFwwDEeCsQFf7iajKdddu2qeigoLbG3t++S0hwAgXA294kZOeXMUFmUqn+jXWgLfUdUXULvbDFO0cKsM4xJKMKqKWICqOPHwq2NP1CO4iSWJw8bgMrLyINBsUqr+kvWDfT6k2m6VHGZIxmWaXiFxjdgcgqlgpJBJJwB59vSelc1iix6zLBHPLKUhaJX2yLiPmQMKdz44hf/ANoJrSuJqHTOzgnNvJMFmEbTFNrkhFVnZiQCBhUY4zn+4rmx9bGlM0ai8jzL83g4HMr3iVxHxH8WPPlQS2lR/Ren9heyvFb3CSSRgsygNyHAlSQA49q5r4WHWXps7RrFcq7Sb9qhXydil3JBXugKDxOM4OM0EnpUbXrG082puxcD0cSdkZNkmN+AduNu7kR4YqQW1wsiK6HKuoZT5gjIPH2Gg+lKUoPzN1x/TN17ovwo6U64/pm690X4UdKC5up36Fs/6H/EkqZ1DOp36Fs/6H/EkqZ0Co5reg3d1KcXklrCoAVYFTe5wCzO7A4GTtCgeGSTnAkdKCjtdt7y3v4nMjXNzb96NXRY7l4/4hEyfs7yIjcCnCQZOAvE1aXRTpvaamha3kyy/PibhJH/AFJ7+GRke2oZ159nPHaW0ZzfPcp2Cqe+oOQzcOKrnbx4cQD/AAnEMu9AuHuzCz+j61CN8M6HamoIM4JPACbAPe/iwQ3EEgP0LUT6yenSaTaNJwM75SFD4tj5xH8q5BP3DxFcDq060JbtbiK+iMUtoheabbtQBcht6/wScCcDgdrcsYqKdDraTpHq7384PolswEcZ5ZBzEnkfrH9pA5EUE46D6ZJpeiySy5NwyS3su7nvKlwG9u1VB9uai/UB0VDRtqLs3bPJJGOOQyYXcT/mMnHPs9tXBe2iyxvG3FXVkb3MCD/sarbqnin06G9sHjaSa2n3ooIHaJKP2bKWIAUlGJPhkjnwoOn11a5HbaTMjEb5wIUXxJJBY+4KCc+7zp1N9Gm0/S17YbHlZrhw3DYGChQfI7EBI8CSPCvpZ9X7XF2L7U3WaVP3MCZ7C3A4j52DK3iWIAz4cBiO9aPWUJVbTtNzcXE+Y3aLvBFPBlBHAsRkEjgozkg8ggPU+qy64Z8hY4+2myxwAHzGnE+JMoAr9Lg1VnRHq0tNL02U6mYyZSrzbmIRAv7uMEEbsE54c2IxnANeejfSOy7TbpEd+yK2GWONntj55Ezjsj5FSh8ww4UGm3SLUde1Ca3s5jaWVu5SSZPntgkcG57mIJCggAcTnxn+kdAbS3AJDzv4yXEjSsfb3jtH+kCuJoV/YaFBKlxPHC0lxLOY2YGTDtmPMabmOIwo4DHCuVqX+IjT4yRFHPN7Qqqp+9ju/wCmgtFECjAAAHgKr/pAfW2qJYjjaWe24uvKSQ/uIT5j+IjkeI4EVFZ/8SqYbZZNnBwTMMZ8MgLyz7a0urPrdsbKFkuVmE80rzTT7VYO7HnwO4ADHAA8c+dBfNK5uh9I7a+j7S2mSVfHaeK+QZTxU+wgV0qBUJ65/oW790X40VTaoT1z/Qt37ovxoqCaJyFeq8pyFeqCkOlmtw2XSuGe4fZEkHebDHG6KVRwUE82A5eNfXrI12FpNP1uybtUhmMEhAZdw4tt7wBHAyrnH8Yq3brRbeVt0kMTty3PGpPs4kZqE9YPQS8v1S1tXtrexO1pV2EPuDEkqFXBGNpxkcV4nFBBbHoa0vRe6uHGZ5pDfbjzxGSP907Vv9dcBbh7iN9aIJa2urFOfhFGFl+J+yP3mv0jY6ZHDAkCqOzSMRBTx7oG0A+fAUTSIBGYxDGI2OSgRdpPDiVxgngP7Cg/PsmjTSdG7m7UEtc3vpEmPGJSy8R4gSkt/v4VtG8t7vUdBXTwC8UcPbbFxtClS4flkhRJn+r21f0NqiKEVVVAMBVAAA8sDhXwsdGggLGGGKIt84xxqpPvKgZoPz3DfW9rL0hhvQPSJRIIQyEliWlYbTg4yWifPkAfCtDVVD6FpKnkbq4U/e/H/Y1+lJtIgeTtGhjaTaV3silsHgV3EZwQSMV5OiW+1U7CLapyq9muFJ5kDGAfdQVp1h6qumz2NnbJbWcUrM5uXgRliPBCVUjbu24yx81yQMmoR0fieb1+ttJ27NBkOiBO2G/MhWNeA3LuwAOO721+hr7TYp1CzRpKoOQJEVgD54YHjWYNOijYskaKzDBZVAJA5AkDJoPz10bSG8i0xG1G3ikgmQRQC2YShy690up7wZgDu5ccmu9dXNtadLJGnCRxNCoTcndLNHHtIAHMsDx881cCaBbCTtRbwiXOe0Eabs+e7Gc/fXu80eCZleWGKRk+azorFfHgSCRx8qChLPTYpZ+k7SRo7Ri4KFlBKHtJjlc8jlV4jyqzOpI50S198w/+WSpiulQjfiKMdpnf3F7+c53cO9zPPzr621qkShY1VFHJVAAGeJ4DhzoKSg1VdB6RXcl2GWC7DMkoUkDeyyZwOJAbKEAZBweVdzrIvLbXNHnms3MnocgkDbWXiqgyAbgDgRuTy5qKs2/0yG4XZNFHKvPbIisP7MCKjnS7o3cGzNvpYtrftCVkDJtXYylW2hFOH5ccchQVp0NlbUhrOqSrgmza3TyBEP7THlwRD/rNQ/UNOiHRy1mEaCVr2RTJgbiNj8C3PHdXh7K/QfQXoamm2CWpxIe8ZDjg7P8AO4HmuMKM+CiuudEtygjMEXZg7gnZrtB8wuMA8edBT/oEdv0qiSFFjQ2pO1AFH7h/AcPAf2rHURoUMmn3c3ZI1wJHjRyoLKOyXAUn5uS7ZxzzVzHTojJ2nZp2gGN+0bscsbsZxg4rNnYRwgrFGkYJyQihQTyzgePAUH5Zi1+EdH5LPcfSDfCXZtPBNiruLYwBuG3Gc5I4V+mujH/srX/kRf8A0Wvp6gtsufR4cyHLnsk75znLcO9x48a3UQKAAAABgAcgByAFB6pSlB+ZuuP6ZuvdF+FHSnXH9M3Xui/CjpQXN1O/Qtn/AEP+JJUzqGdTv0LZ/wBD/iSVM6BSlKDWGmRdr23ZR9qRjtNi78csb8ZxjwzUa6x+hA1K3BjOy7hPaW8oOCrDB27uYDYHHwIB8OMupQUj0p6QySdHJppIliu55ltbllGGdom2kuByJWPaR4ZI5YrpWPSuHo9pNlCkZmu7mNZREvAs0mCWcjJwCQg4ZO3A5EiadPuh4v8AT7mCMKskmJVPLMi7SpJ9oUKT5GqR13UBDqmkT3AKokFpvDA/szEzRzAjzSRHJHsoP0Poa3HYIbooZyNziMYRCf4FySSF5ZJ48Tw5DLQQSyv80yovZsQcMFfDAEjjg4yPaDjxrbWZSu7I24zuzwxzznyx41V1h0zW56ThLV+0h9EMMrKcqxQvIGBHA7SwQN/mbHOg7fSDq0W4z3mlU/8ACmubvafZntWx8Nc21nk0RTs0QCPHels5RKxH+YOqykD28KsulBT4lTpZdxYEsenWq7pUfCtJMxOE7pIwEA72cgFhw3Zq2bKxjgjWOJFjjUYVFAAA9gFat9fW9mpZjFEZGyAzInayHCjicbmOFGfd5V50HpHBeoXhbJU7ZI2GHiYcGSRDxRgQR93DI40HvWtAt72MxXMSSofBhy9qnmp9oINU5JoUHRvUY+3ginsLlsJNLGrSW7DGRuI5DIPLiMkcVIN51WX+ITZ6qG7n6RHs9+Hz/wBO6g1ut9RPcaXpygCOe4DyBRjuqVUcvDDSH/SKsi/0S3uF2zQxSr5Oit/3FVFG7NrfR/tDx9XRsc/zdnMT9+QKuugqDpj1UvYk3+jM8M0QLNApJDqOLbAc55cYzkHwwcAzPq26eJq9p2mAsyEJMg5BvBl8drDiM+RHHGalhqmurSAW/SPVIIuEWx32jkD2kZUf6e1cCguWoT1z/Qt37ovxoqm1Qnrn+hbv3RfjRUE0TkK9V5TkK9UClVz0gumk1h4H1CWzhW0jlUJJGgZy7qf3gIPAeHlUr0zW4hMtkHklkS2SftW2kSIT2YYsvNiRk4AHGg7dKiMnWdarDBNsnKzyyQRqse5i8ZYEbVJPeZcDGeYzjw+1p1iWrwXM0glg9FIE0cybZELfM7oJzuz3cHjQSilVu3SoXWsaeOzuLcrDdM0c6FCVKpsfGSpHdbxyCDkCu9pvWNbTyxoqTqkzMkNw8eIpmXOQj5zk4ONwGccM0EqpVW9ZXT+KXT72OFLjCnsRciMiHtFddyCQHOeBGcbSeGeIzM+nLkaXekEgi1mII5juN40HfpUH6KdPoWjtIGjuFMkKrFLJGRHOyICyo5OSTg4LABvAnIz1Iunls9pb3SiQpcSrBGu0b97OY9pXOAQVbPHkDQSSlKUClKUClKUClKUClKUClKUClKUH5m64/pm690X4UdKdcf0zde6L8KOlBc3U79C2f9D/AIklTOoZ1O/Qtn/Q/wCJJUzoFKUoFKUoFUXaaSOkOtXFzMf/AOfZnsxk91wmcLn+VmDSMfIgeIIsrrN6SegabcSqcSMvZR45737oI9qjLf6ar/U7OTTdHtdJtxm/v/nqOah8GYsfABcR5/lVj4UEQlt5Ndub+5a4a20+DvbiGKKq4WFFiyoLlFBwPH2kZ3+rrrB0nSGk2w3Tu4Cm4ZY9zDmVEYbEa5weDMT4ngALs6I9D4dPsktVAYAZkJA/aOfnsR7TyB5AAeFebjq+02Q5aytifMRIM+/AGaCCXv8AiMswMQW1xK/gG2ID7Mguf9qza6t0h1b93Emm25/4jqTJj2B+8TjkQqD21ZOm9HLW24wW8MR8441U/wBwM19tT1WG1jMs8iRRjmzkAceQ4+J8qCKaH1T2kLdtcl7654ZmuTv4/wCVDkAeWckedVzHObuFtTaZrK7N6bSKeBSe3B4os0S/PAHd3LkkLxVsCrdm6d2ItpbhLmKSOFN7bJFJH8owDkFjgAHmSKqnoLYmefSrNhwtkk1OceTyMTbKfJgrRtjyeg795071rSkJv7GO5iTncQPtHMDLDBxxP8qDjUf66dT9YWmk3CErbzliy5ztZgmMnxZR2i/cauXpDo63lrPbtwEsbR58sggH7jg/dVBaVbvdaFfWEgIuNNm9IRfEKCwlA/p/an/UtBN+uHSJLU2OpWyZ9BYK6j6vI258l4Mp/wCZVh9HOkkGoQLPbuGRhxH8SHxVx/Cw8v7ZHGsdHdSW9soJjhhNCjMDxHeUb1I9+QaiOo9Sdm0pltZZ7Jzz9HkwvwniPcCB7KCU9K+llvptu007AAA7Uz3pG8EUeJP9hzPCoF1HaPK5u9TuFw945Kf07i7sP8pYgD2J7q6Om9R1msoluZZ7xx9e+V4csgcW9xJHsqxI4woAUAADAAGAAOQA8BQeqhPXP9C3fui/GiqbVCeuf6Fu/dF+NFQTROQr1XlOQr1QQK40CK516b0i3SaMWMW3tYg6hu0fONwI3YPvr5apeJp2srK8Ui272CW8Zihd13pKzCILGDtO0jAxirCpQU30as5Oy0fdE6ldQumZWU5TJlxu8udbPSjSZpZdbMcTuRJp0wQKf2oiVWkVf5jgHgPEY51bdYJoKs1XUl1TUrX0ZZQhtbyLtnikRQ7oBty4HFeBPh3uBPGtLofpkEgsbe4n1EXNtJG3orp+zjkhzg7hFjssA4PacQ3OrgpmgpDULwwaFc6W0M7XkbSAqIZCGUzmUTdoBt2bTwOck44catHpwpbS70KCS1rMAADkko2Bjzrv0oKpiv8A01dHtIoplmtpreacPC6iFYYyGy7AKQ5IC7Scg00jTHGtehEHsLaebUlz839siLEo8tkskx+6rVrgdHOi7W01xPNObiecoC5RUCpGCERVXIHziSfEmgkFKUoFKUoFKUoFKUoFKUoFKUoFKUoPzN1x/TN17ovwo6U64/pm690X4UdKC5up36Fs/wCh/wASSpnUM6nfoWz/AKH/ABJKmdApSlBxulXS230yDtrliqlgihRlmY5OAPcCeOBwrl9Gus+yv22RGUP/ACvC4x7SwBRR72FQjphcatq9/Na2IEEFq/ZmckKd5UFj2uC44HG2PwIJ5ivNr1GXk2Be6nI8ZOXjUyNu9zSNge8qfdQbPS/pVbXt8js4bT9MPbzOOKzXB4QQp4OQR7vn54ca73VtpT3LPq10P290P2KcxBB/Aq+1h3ifHhyJauXqfUVHOqx+lNFBHns4Y4wFUnGWYsxMkhwMufcMAADk2eg6loOoWMMV09zZ3Eoh7Ns9wc37hJCbUy4ZCPmHIA4ELppSlAquun+j6jqV0trbmOG2iRJnnkQMS7GRQEBB4qAeWMbuJ4gVYtKCsLDqVO4Nd30l0E7yRNHtiD+DPHuPaY8uGeRyMitTW+q6exW4vrLULj0vDSPuCntz87ZtUcSTwAwRnAxVtV5d8Ak8hxoOOOkcdtDAb6aG3mkjXcryKo37R2gXJ4gMSP7VXXS6JNM1q2vxg2l+pt7jGNveAG4nltI2P7ezfzrg6xDqmvTel21hCkJXs45bhY2ZkUsVOJsgZLE9xPHmedZuuqXXLm3W3kktEgV+1ES7UUNgjOIoueGP96CfdU8pgS605z37G4ZVzzMUhMkLfflv9qn1VLd9XurxTW93aXEC3K2kcE+5mImZMjJyhDZUJxODlc8Km3QbXri6hkW7hENzBKYZFU5ViFR1ZeJ4FZFPM/70EkpSlAqE9c/0Ld+6L8aKptUJ65/oW790X40VBNE5CvVeU5CvVBT130knsdb1NHmlaL0GS4hRpGKqwRJO6pOF4rIOFRfoh00vLez1Rbm4meQ2Uc0LPK7FO07ishY5U5njPDxUV3OvfoxdSXUE9rDLKWgeB+yjZsAE8G2g43LKw+41x+s3oJeLNapawSyI9jBbSGONmGY2HBiAcfMjPHyoJpoHTxrGx0+3ZJ76+uYe3CBtzlWLOGd3JwNvAc/mHlXP6wemkWqaBcSRq8bxzxxyRSDDRsHXgfMe32HkQa1+sHofNbajbXUcV1Lapbrbt6GxWaPYGUY28QpBU+R4gkcK09Q6MB9GvjaWd+jzXEJ2XAZpZdpDGQIBnGXbJ45xmgk1n1lpZW2m2kVvNdXL2UEnZxY4L2Q8eOThScAcvGo51m6/m+0S6eGWPBErQlf2o2yxkps8X4YA9orW6aaLm3sh6FqAvYrC3WOe3Q7d4T93KMZUo2eXeG72AVs3miajLN0fe5imklicGZ9hbYO3UoZGA7p7MKTu48DnjmgsHoJ1kx6pJPF2MtvNB86OTGcZKnyIIIwQRwyOfhyeuTpncWUdvbWh23F25QPwyoBVcLngGZnAz4AHxwRqdBdGnj6QapK8MiRSA7JGRgr99D3WIw3AeFbPXN0PubtLa6tF3z2jlwg5sCVbKj+IqyA7fEE+OAQ0dI6Lizu4O316RrlZEMlvJPwlLYIj7Nn3d7IxkHORwrsdIut2K2uZbeG2numt1LztFjbEBjdk8c7c8eQHnzxX2rTTapqenzppdzbzJPG1y5ifDYaIAliB3UVDxOOBrfurO70jUNVb0Oe5jvkk7F4ULjdIWZQ2PmgF2B8e6MAg0EzvuuO1jgs7hY5HgunMZfujsWUqGEgPiASeB4hfdXTn6wYk1J7HY2YoTPLNkbIlC7zuHPkV+IVXidWVwvRl4XjJuRL6YkQGWU91NmBnLGMMcDxYDnW11f8ARK7u4NVnu42hubyI2qdqjKQOzwWwRnaSUGf8hoO7bddULNG7WtxHZzS9jHdsBsLZxxXmF4HjkngeHA4+mv8AXJFaXc9p6NPLNFt2rHg9oSFc4AyVwrE5weVVvo/Ro9jHZXtjqzypJgLG7ejDLHvjgVTAc5K5B4nPE1OdA0WdelN7O0MghaDCylG2MdtuOD4wTwbkfA0G3rPXRHbXFzbi0uJZIBuIjwQVADOxI+Yqg8SRX1u+ua2jsLe9EUjRzSmErld0bLktnwIwM8PAj3VwbHQrgazrUhglEctpKsb9m22QkRYVWxhicHgPKoZd9Er06BBELS47UX0jmPsX3BTHgMVxkDPDNBYade0Rkli9Bu+2Ubo4tnfkGN2SvNO4d+eIwDx5Z7Gl9blpNpsl+weNIn7N4zgtv7pVV8GzuGDw8c4wa4j6NP8A+KxP2MnYdht7XY2zPZEY34xnPDnUK0jq+vZ9DuouwlSZbxZ1jdChkVU2naGxngxI8yuOdBaXRvrOW5uktZraa0mlj7WES4xKuCeBHI4BOCP4TxzwqO/+YKAxGRbO5ZVfZIRjagONpL8ssdwC8PmmtHoPp8c19au9nqqzxA7pbp2MURCNlQWGSCeAHd51wNG6L3i9H9RiNrOJXuYmWMxPuYBoskLjJAweI8qCSdY/WhcxS2ItEmWGbs5d4Rf/AFKv2bCOMkEhgGwQOOWFWrpF808EcjRvCzqGMbjDJ7GHnVO9N9CuhYaDKltLIbRI+1jVCXU7YDgpjI4xsDw4HGauHRtRNxBHKY5It67uzkGHX2MPA0G7SlKD8zdcf0zde6L8KOlOuP6ZuvdF+FHSguXqjbZpq25/eWs01tIPJkkY/wD1ZT99TSoPrtlNpt29/bRtNBMFF5bpxcFeC3ES/wATBeDL4jj7VkmhdJra+jEltMkq+IU95fYyHvKfYQKDqUrGaZoPEcCqWKqAWO5sDmcAZPmcADPsFfSsZpmgzXya1QurlQXUFVYjiobG4A+Gdoz7hX0zTNBmlYzTNBmlYzTNBmlYzTNB87a2WJFRFCoihVUclAGFA9gAxX1rGaZoM15WMDOABk5OBzPmfM8BWc0zQZpWM0zQZqLdZ2jTXml3EECb5X7PauQM4kjY8WIA4KTzqUZpmgKOArNYzTNBmlYzTNBmlYzTNBmlYzTNBmlYzTNBmlYzTNBmlYzTNBmlYzTNBmlYzTNBmlYzTNBmlYzTNBmlYzTNBmlYZwBk8B5moVrvTc3DNZ6WRPdN3WmXjDag8C7yDgWHHCDJyOPkQr3pP0Km1jUb24t+MaTi3z5tFHEr/wDVkfdWauLoz0ejsLWO3jJIQcWPN2Jy7t7WYk/7UoOrVHf4gdPii7OWONElbi0iKFZjnmWHEmlKCl/Ws31snxt+dPWs31snxt+dKUD1rN9bJ8bfnT1rN9bJ8bfnSlA9azfWyfG3509azfWyfG350pQPWs31snxt+dPWs31snxt+dKUD1rN9bJ8bfnT1rN9bJ8bfnSlA9azfWyfG3509azfWyfG350pQPWs31snxt+dPWs31snxt+dKUD1rN9bJ8bfnT1rN9bJ8bfnSlA9azfWyfG3509azfWyfG350pQPWs31snxt+dPWs31snxt+dKUD1rN9bJ8bfnT1rN9bJ8bfnSlA9azfWyfG3509azfWyfG350pQPWs31snxt+dPWs31snxt+dKUD1rN9bJ8bfnT1rN9bJ8bfnSlA9azfWyfG3509azfWyfG350pQPWs31snxt+dPWs31snxt+dKUD1rN9bJ8bfnT1rN9bJ8bfnSlA9azfWyfG3509azfWyfG350pQPWs31snxt+dPWs31snxt+dKUD1rN9bJ8bfnT1rN9bJ8bfnSlA9azfWyfG3509azfWyfG350pQPWs31snxt+dPWs31snxt+dKUG5o908s8SyMzqXGVYkg+8HhX6+0PT4oII0ijSNdoO1FCjJAycDAzSlBv0pSg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" name="AutoShape 4" descr="data:image/jpeg;base64,/9j/4AAQSkZJRgABAQAAAQABAAD/2wCEAAkGBhMQERQUExQWFRQWFhoVGRYXFxsfHRceHB8ZGRYaHBgcJyYhGBsjGhcZHy8hIycpLC0sGB4yNTAqNScrLCkBCQoKBQUFDQUFDSkYEhgpKSkpKSkpKSkpKSkpKSkpKSkpKSkpKSkpKSkpKSkpKSkpKSkpKSkpKSkpKSkpKSkpKf/AABEIAIIBhAMBIgACEQEDEQH/xAAcAAEAAgMBAQEAAAAAAAAAAAAABgcBBAUCAwj/xABHEAACAQMCAgYFCQYEBAcBAAABAgMABBEFEiExBgcTIkFRFBVhcZIXMjVTVIGz0dIjM0JScpEIYoKhQ3OisRYYJDSjssEl/8QAFAEBAAAAAAAAAAAAAAAAAAAAAP/EABQRAQAAAAAAAAAAAAAAAAAAAAD/2gAMAwEAAhEDEQA/ALI6VdKpIpUs7NFlvZV3gNns4E5GWUjjtzwAHEn7gdKPqwjnG7Ubie9kPEhpGjiU+SQxkBR7yadWEYnjuNQbjJezuwJ5rFGxihT3AKT/AKqm1BDPkd0j7Gnxy/qp8jukfY0+OX9VTOlBDPkd0j7Gnxy/qp8jukfY0+OX9VTOlBDPkd0j7Gnxy/qp8jukfY0+OX9VTOlBDPkd0j7Gnxy/qp8jukfY0+OX9VTOlBDPkd0j7Gnxy/qp8jukfY0+OX9VTOlBDPkd0j7Gnxy/qp8jukfY0+OX9VTOlBDPkd0j7Gnxy/qp8jukfY0+OX9VTOlBDPkd0j7Gnxy/qp8jukfY0+OX9VTOlBDPkd0j7Gnxy/qp8jukfY0+OX9VTOlBDPkd0j7Gnxy/qp8jukfY0+OX9VTOtTVdVitYmmncRxJjc7chkhR/uQPvoIv8jukfY0+OX9VPkd0j7Gnxy/qqZg0oIZ8jukfY0+OX9VPkd0j7Gnxy/qqZ0oIZ8jukfY0+OX9VPkd0j7Gnxy/qqZ0oIZ8jukfY0+OX9VPkd0j7Gnxy/qqZ0oIZ8jukfY0+OX9VPkd0j7Gnxy/qqZ0oIZ8jukfY0+OX9VPkd0j7Gnxy/qqZ0oIZ8jukfY0+OX9VPkd0j7Gnxy/qqZ0oIZ8jukfY0+OX9VPkd0j7Gnxy/qqZ0oIZ8jukfY0+OX9VPkd0j7Gnxy/qqZ0oIZ8jukfY0+OX9VPkd0j7Gnxy/qqZ0oIZ8jukfY0+OX9VPkd0j7Gnxy/qqZ0oIZ8jukfY0+OX9VPkd0j7Gnxy/qqZ0oIZ8j+lDilsY28GjllVh7QQ1ad16bov7XtZL7T1/eLJ3ri3XxdX/wCMg8QeIA8smp/WGUEEEZB4YPjQfKzvEmjSSNgyOoZWHJgRkEfdSqosenMehyXNg43JFcM0Iz8yKRUlRPaAXYUoJV1O/Qtn/Q/4klTOoZ1O/Qtn/Q/4klTOgUpSgUpWhr2tR2VvJcS7uzjXc2xSxxwHAD3+4czgcaDfpVQ/+ZG0349GuNnnmPPw5/8A2ohP1o6hJFJeLqcMTdowWy7MFtv8IHcIPvJ/1Z4UH6NNVz1d9Ypvb+/tGbescskkD+cYfaVz4gEqV9jHyFVVc9b2sainosQG6QbSLeI9ow8QDkkDHMjHvrsdQ3RueHVZ+1jeM28JRwwxhnK7FPvUMw9gzQfoOlKrjrE65YNNZoIFE90OBXPcjP8AnI4lv8o4+ZFBYk0yopZiFUDJJOAB5knlUL1Trh06F+zjke6lJwI7ZDISfY3BT9xNQzSurrUtbKz6vcSRQnvLbL3Tjw7nzYvvBfzxzq0uj3RG009NttCkfDBYDLN/U57zfeaDgy9ML0xNM9rFY26jcZbybvY/5EYznOBtLgknArodEtRursCeQ7YGGYw0YRpQeTiPLGJDzAZ2ZhgkL4wXUpJdc1tICkh02zdix2ns5ZI+By2Nrd/ugZ+aGI+cataXU4U4NLGvvdR/3NBtVqaqkxhfsGVZsZQuMqSOIDDntPI4IIzwrzFrdu3zZ4m90in/ALGttHB5EEeyghPV71les3lglgaC5g/eLuBXgdpxnDAhuBGOHDianFQHp3Ypa3em3sShH9LW2k2gDfHcFt+7HziHJYe1ian1AqE9c/0Ld+6L8aKptUJ65/oW790X40VBNE5CvVeU5CvVBGOn/Saaxt09GjWW5lkEccbZwcBpJCQCDgIjePMiujp3SWGWzhu2dY45UjbLMAAXwApJ8dx2++ohrV5cz61m1gS4FhBtIeXswstwMkg7W3ERIBjHDcaid1vXRr/T50Eb293BiNW3BYriaOWMB8Ddjc4zgchyoLRHSBZrm2Fvc2zQsZldd255GQLwiIOO4TlvYRW9H0ltWnNutxCZxnMQkXeMcSNuc5A8OdRXXbJYdV0lIUWNVivQqqoCj9nEBwHDyqIdDtFuLqwsv2tlGsV0spZg4uBKsp3q5Jx2jEkYxxBX2UFpTdMrFH2NdwK+8x7TKoO5ThlxngQeHvr66l0otLYsJ7iGIqFJDyKpG7O3gTnjtP8AY1WEmmxNpnSF2jQv6bd94qCe4VZOPPgSSPaTUh0qwjl1p2kRXI0yADcAcbncNz8wMf3oJRf6oxktDDPbiKZznccmZdpYCErwLcM+6tm26Q20sgijnieQ7u4rqW7h2v3Rx4NwPtqq+h3/ALXQB5Xl0B7APScCpX1W6bGq3soRe0fULoF8DdgPgDdzwPL2nzoJZq2u29ooa4mjhVjgGRwuT5DPOvmektqInl9Ih7KNtjydou1W4HaWzgHDDh7RUX1LZ/4gh7fbs9Xv2O/GO07X9rtzw39njlxxmop0e1mOC3mjto7d1uNbmigaUZhjG1WR8DngL3ACM5GDQWlD0ntHga4W4haBeDSiRSq8uDNnCniOfmK9af0jtbiR44biKWRPnIkisV44OQD4Hh76p/W9wj6RK0kMjCG03tAhRN2Xz3dz94DAJzzFTK40+ODVtIEUaxj0a5Q7FAyqpEVBxzAJJ++gn9KUoFKUoFKUoFKUoFKUoFKUoPzN1x/TN17ovwo6U64/pm690X4UdKC5up36Fs/6H/EkqZ1DOp36Fs/6H/EkqZ0ClK+N3dLEjO2dqjJ2qzH7lUFmPsAJoPVxIVUkKXIGdoIy3sG4gZ95A9oqIan07WRGhjsLy4lcFDC9u0a8QQRJK/cVCMjIJFdbQumtreyPDGzLNHxaGWN45AP5tjgEjiOI8xnGRXdoKbjSCC3Pb6jptug4GzgggmQAc1fOZZW4cSCDnNUxq9vHcXjrYRyNGzfs4wpLHhx2qNzbc5IBJIGASTxr9Qa/1W6bfSGWa3HaH5zozIW9rbCAx9pGfbXT6P8ARCz09StrAkWeBYDLN73bLMPYTQRzqg6Frp9hGzR7bmYb5Sy4YZ+bGQeKhRjh55NdjpZrYsns3yAJrtLdx/MJFcAn+lwhz5Ajxrx0N1UzSaghbcsN68a+wFY2Zfudn/vUA6SXa65r8Vhk+i2YkaQqxBZwO8QRxBV9iDyIfzoLB6xddex0y6njOHWPCH+VnIjVvuLZ+6qX6gujC3d7LdTDeLcBl3ccyuTtY55lQrH3lTVsdb1sW0W7XiSERsnmdroxPDh4VFv8N8Y9BuT4m4x/ZEx/3NBO+mfTu10qIPcMdzZ2RLxdyOeB4AeLHAHvwKpfUeuzVdRl7Gwi7Ld81Yk7SQjxyxGB7wox51H+kUkut660e4/tLgwIeYjjRiAQPYoLkeJJ86tXorBqFghSz0aKOLPB5blFlkH8LSHidxHEjkCTgAUHB07qc1W/AbUr6RAePZmRpWHsxuCJ9xNSrTuoLS4h+0WWY+ckhA/tHt4V24OlGor++0pwPOG5gkPwsUNb3/iGO5jeNlmt3dGQCeF0wSCBhyNjHj/CxoK10LQLfU5pF06ytoLKJuza8lhEzysOYiSXKgY8WBwCD47as7o/0OtrEfskG7+cqgP3BAqr/pUVr9XGki10u0iC7SIlZx4h270gPtDkj7q62uazHZ28txKcRxKWPt8gPaTgAeZFBD+mMvpmq6dYpxEL+sJ/8ojyIQfe5Ix7RU+qFdWmjSCOW+uRi6vmErD6uP8A4MQzywuD94B5VNaBUJ65/oW790X40VTaoT1z/Qt37ovxoqCaJyFeq8pyFeqDXttPjiZ2RFVpG3uVABdsYyx8TgY418LrQbaVnaSCJ2cKHLICWCHcgYnntYAjPIiobd9N7lekMOnjZ6O8Rc93vZ7OR/nZ/mUeFStuldqLsWZlAuSu4RlWyRgtkNjaeAJ5+BoN6WwjeRJGRTJHuCOQCybsB9p5jIAzjnitI9FLPt/SPRoO3zu7Xs135/m3Yzu9vOuXd9Z+mxNIr3KgxSdk/ckIV+93SQuM9x/H+E1vXfTSziuktHnUXD7dseG47vm94DaM+00G96kt9ksfYx7JmZ5V2DEjN89mH8ROBknnX0i06JZDIsaCQoI94Ubtq8VXPPaCeArmwdNLJzchZ1/9IcTk7gIjllwWYAc1YcCeVa+gdYmn38pitrlHkAJ2YZScc9u8DdgceGaDqQaDbxiNUgjURMXjAQARs2dxUfwk7jkjzNbFpYxwhhGioGZnYKAMsxyzHHMk8zUS6Y9Y9nbpdW63SJeLBKUXj3X2MUG7GwPnGFJznHCub0A6wY10u0l1C5xLPJJGruD3irlQCVGFwMcTgUHe6Z6dNOYwtja3sYBO2d9rI3gVyjDGOfI18ujHQhUtJYr1IZWnuHuZIwmYkZsBUQMOSqoAOK+0nWZpqwekG5Xse0aIPtfi6gFgoC5bgRxAxW9oHTCzv43ktp0kVPn81KcyCysAVHA8SMcD5UH0j6K2ao0a20AR1CMgjUKyqSVUgDBAJJ95Nbr6fEzpIY1LxhgjFRlA2AwU+AIAzjyrg6V1k6bdT+jw3SPKSQFwwDEeCsQFf7iajKdddu2qeigoLbG3t++S0hwAgXA294kZOeXMUFmUqn+jXWgLfUdUXULvbDFO0cKsM4xJKMKqKWICqOPHwq2NP1CO4iSWJw8bgMrLyINBsUqr+kvWDfT6k2m6VHGZIxmWaXiFxjdgcgqlgpJBJJwB59vSelc1iix6zLBHPLKUhaJX2yLiPmQMKdz44hf/ANoJrSuJqHTOzgnNvJMFmEbTFNrkhFVnZiQCBhUY4zn+4rmx9bGlM0ai8jzL83g4HMr3iVxHxH8WPPlQS2lR/Ren9heyvFb3CSSRgsygNyHAlSQA49q5r4WHWXps7RrFcq7Sb9qhXydil3JBXugKDxOM4OM0EnpUbXrG082puxcD0cSdkZNkmN+AduNu7kR4YqQW1wsiK6HKuoZT5gjIPH2Gg+lKUoPzN1x/TN17ovwo6U64/pm690X4UdKC5up36Fs/6H/EkqZ1DOp36Fs/6H/EkqZ0Co5reg3d1KcXklrCoAVYFTe5wCzO7A4GTtCgeGSTnAkdKCjtdt7y3v4nMjXNzb96NXRY7l4/4hEyfs7yIjcCnCQZOAvE1aXRTpvaamha3kyy/PibhJH/AFJ7+GRke2oZ159nPHaW0ZzfPcp2Cqe+oOQzcOKrnbx4cQD/AAnEMu9AuHuzCz+j61CN8M6HamoIM4JPACbAPe/iwQ3EEgP0LUT6yenSaTaNJwM75SFD4tj5xH8q5BP3DxFcDq060JbtbiK+iMUtoheabbtQBcht6/wScCcDgdrcsYqKdDraTpHq7384PolswEcZ5ZBzEnkfrH9pA5EUE46D6ZJpeiySy5NwyS3su7nvKlwG9u1VB9uai/UB0VDRtqLs3bPJJGOOQyYXcT/mMnHPs9tXBe2iyxvG3FXVkb3MCD/sarbqnin06G9sHjaSa2n3ooIHaJKP2bKWIAUlGJPhkjnwoOn11a5HbaTMjEb5wIUXxJJBY+4KCc+7zp1N9Gm0/S17YbHlZrhw3DYGChQfI7EBI8CSPCvpZ9X7XF2L7U3WaVP3MCZ7C3A4j52DK3iWIAz4cBiO9aPWUJVbTtNzcXE+Y3aLvBFPBlBHAsRkEjgozkg8ggPU+qy64Z8hY4+2myxwAHzGnE+JMoAr9Lg1VnRHq0tNL02U6mYyZSrzbmIRAv7uMEEbsE54c2IxnANeejfSOy7TbpEd+yK2GWONntj55Ezjsj5FSh8ww4UGm3SLUde1Ca3s5jaWVu5SSZPntgkcG57mIJCggAcTnxn+kdAbS3AJDzv4yXEjSsfb3jtH+kCuJoV/YaFBKlxPHC0lxLOY2YGTDtmPMabmOIwo4DHCuVqX+IjT4yRFHPN7Qqqp+9ju/wCmgtFECjAAAHgKr/pAfW2qJYjjaWe24uvKSQ/uIT5j+IjkeI4EVFZ/8SqYbZZNnBwTMMZ8MgLyz7a0urPrdsbKFkuVmE80rzTT7VYO7HnwO4ADHAA8c+dBfNK5uh9I7a+j7S2mSVfHaeK+QZTxU+wgV0qBUJ65/oW790X40VTaoT1z/Qt37ovxoqCaJyFeq8pyFeqCkOlmtw2XSuGe4fZEkHebDHG6KVRwUE82A5eNfXrI12FpNP1uybtUhmMEhAZdw4tt7wBHAyrnH8Yq3brRbeVt0kMTty3PGpPs4kZqE9YPQS8v1S1tXtrexO1pV2EPuDEkqFXBGNpxkcV4nFBBbHoa0vRe6uHGZ5pDfbjzxGSP907Vv9dcBbh7iN9aIJa2urFOfhFGFl+J+yP3mv0jY6ZHDAkCqOzSMRBTx7oG0A+fAUTSIBGYxDGI2OSgRdpPDiVxgngP7Cg/PsmjTSdG7m7UEtc3vpEmPGJSy8R4gSkt/v4VtG8t7vUdBXTwC8UcPbbFxtClS4flkhRJn+r21f0NqiKEVVVAMBVAAA8sDhXwsdGggLGGGKIt84xxqpPvKgZoPz3DfW9rL0hhvQPSJRIIQyEliWlYbTg4yWifPkAfCtDVVD6FpKnkbq4U/e/H/Y1+lJtIgeTtGhjaTaV3silsHgV3EZwQSMV5OiW+1U7CLapyq9muFJ5kDGAfdQVp1h6qumz2NnbJbWcUrM5uXgRliPBCVUjbu24yx81yQMmoR0fieb1+ttJ27NBkOiBO2G/MhWNeA3LuwAOO721+hr7TYp1CzRpKoOQJEVgD54YHjWYNOijYskaKzDBZVAJA5AkDJoPz10bSG8i0xG1G3ikgmQRQC2YShy690up7wZgDu5ccmu9dXNtadLJGnCRxNCoTcndLNHHtIAHMsDx881cCaBbCTtRbwiXOe0Eabs+e7Gc/fXu80eCZleWGKRk+azorFfHgSCRx8qChLPTYpZ+k7SRo7Ri4KFlBKHtJjlc8jlV4jyqzOpI50S198w/+WSpiulQjfiKMdpnf3F7+c53cO9zPPzr621qkShY1VFHJVAAGeJ4DhzoKSg1VdB6RXcl2GWC7DMkoUkDeyyZwOJAbKEAZBweVdzrIvLbXNHnms3MnocgkDbWXiqgyAbgDgRuTy5qKs2/0yG4XZNFHKvPbIisP7MCKjnS7o3cGzNvpYtrftCVkDJtXYylW2hFOH5ccchQVp0NlbUhrOqSrgmza3TyBEP7THlwRD/rNQ/UNOiHRy1mEaCVr2RTJgbiNj8C3PHdXh7K/QfQXoamm2CWpxIe8ZDjg7P8AO4HmuMKM+CiuudEtygjMEXZg7gnZrtB8wuMA8edBT/oEdv0qiSFFjQ2pO1AFH7h/AcPAf2rHURoUMmn3c3ZI1wJHjRyoLKOyXAUn5uS7ZxzzVzHTojJ2nZp2gGN+0bscsbsZxg4rNnYRwgrFGkYJyQihQTyzgePAUH5Zi1+EdH5LPcfSDfCXZtPBNiruLYwBuG3Gc5I4V+mujH/srX/kRf8A0Wvp6gtsufR4cyHLnsk75znLcO9x48a3UQKAAAABgAcgByAFB6pSlB+ZuuP6ZuvdF+FHSnXH9M3Xui/CjpQXN1O/Qtn/AEP+JJUzqGdTv0LZ/wBD/iSVM6BSlKDWGmRdr23ZR9qRjtNi78csb8ZxjwzUa6x+hA1K3BjOy7hPaW8oOCrDB27uYDYHHwIB8OMupQUj0p6QySdHJppIliu55ltbllGGdom2kuByJWPaR4ZI5YrpWPSuHo9pNlCkZmu7mNZREvAs0mCWcjJwCQg4ZO3A5EiadPuh4v8AT7mCMKskmJVPLMi7SpJ9oUKT5GqR13UBDqmkT3AKokFpvDA/szEzRzAjzSRHJHsoP0Poa3HYIbooZyNziMYRCf4FySSF5ZJ48Tw5DLQQSyv80yovZsQcMFfDAEjjg4yPaDjxrbWZSu7I24zuzwxzznyx41V1h0zW56ThLV+0h9EMMrKcqxQvIGBHA7SwQN/mbHOg7fSDq0W4z3mlU/8ACmubvafZntWx8Nc21nk0RTs0QCPHels5RKxH+YOqykD28KsulBT4lTpZdxYEsenWq7pUfCtJMxOE7pIwEA72cgFhw3Zq2bKxjgjWOJFjjUYVFAAA9gFat9fW9mpZjFEZGyAzInayHCjicbmOFGfd5V50HpHBeoXhbJU7ZI2GHiYcGSRDxRgQR93DI40HvWtAt72MxXMSSofBhy9qnmp9oINU5JoUHRvUY+3ginsLlsJNLGrSW7DGRuI5DIPLiMkcVIN51WX+ITZ6qG7n6RHs9+Hz/wBO6g1ut9RPcaXpygCOe4DyBRjuqVUcvDDSH/SKsi/0S3uF2zQxSr5Oit/3FVFG7NrfR/tDx9XRsc/zdnMT9+QKuugqDpj1UvYk3+jM8M0QLNApJDqOLbAc55cYzkHwwcAzPq26eJq9p2mAsyEJMg5BvBl8drDiM+RHHGalhqmurSAW/SPVIIuEWx32jkD2kZUf6e1cCguWoT1z/Qt37ovxoqm1Qnrn+hbv3RfjRUE0TkK9V5TkK9UClVz0gumk1h4H1CWzhW0jlUJJGgZy7qf3gIPAeHlUr0zW4hMtkHklkS2SftW2kSIT2YYsvNiRk4AHGg7dKiMnWdarDBNsnKzyyQRqse5i8ZYEbVJPeZcDGeYzjw+1p1iWrwXM0glg9FIE0cybZELfM7oJzuz3cHjQSilVu3SoXWsaeOzuLcrDdM0c6FCVKpsfGSpHdbxyCDkCu9pvWNbTyxoqTqkzMkNw8eIpmXOQj5zk4ONwGccM0EqpVW9ZXT+KXT72OFLjCnsRciMiHtFddyCQHOeBGcbSeGeIzM+nLkaXekEgi1mII5juN40HfpUH6KdPoWjtIGjuFMkKrFLJGRHOyICyo5OSTg4LABvAnIz1Iunls9pb3SiQpcSrBGu0b97OY9pXOAQVbPHkDQSSlKUClKUClKUClKUClKUClKUClKUH5m64/pm690X4UdKdcf0zde6L8KOlBc3U79C2f9D/AIklTOoZ1O/Qtn/Q/wCJJUzoFKUoFKUoFUXaaSOkOtXFzMf/AOfZnsxk91wmcLn+VmDSMfIgeIIsrrN6SegabcSqcSMvZR45737oI9qjLf6ar/U7OTTdHtdJtxm/v/nqOah8GYsfABcR5/lVj4UEQlt5Ndub+5a4a20+DvbiGKKq4WFFiyoLlFBwPH2kZ3+rrrB0nSGk2w3Tu4Cm4ZY9zDmVEYbEa5weDMT4ngALs6I9D4dPsktVAYAZkJA/aOfnsR7TyB5AAeFebjq+02Q5aytifMRIM+/AGaCCXv8AiMswMQW1xK/gG2ID7Mguf9qza6t0h1b93Emm25/4jqTJj2B+8TjkQqD21ZOm9HLW24wW8MR8441U/wBwM19tT1WG1jMs8iRRjmzkAceQ4+J8qCKaH1T2kLdtcl7654ZmuTv4/wCVDkAeWckedVzHObuFtTaZrK7N6bSKeBSe3B4os0S/PAHd3LkkLxVsCrdm6d2ItpbhLmKSOFN7bJFJH8owDkFjgAHmSKqnoLYmefSrNhwtkk1OceTyMTbKfJgrRtjyeg795071rSkJv7GO5iTncQPtHMDLDBxxP8qDjUf66dT9YWmk3CErbzliy5ztZgmMnxZR2i/cauXpDo63lrPbtwEsbR58sggH7jg/dVBaVbvdaFfWEgIuNNm9IRfEKCwlA/p/an/UtBN+uHSJLU2OpWyZ9BYK6j6vI258l4Mp/wCZVh9HOkkGoQLPbuGRhxH8SHxVx/Cw8v7ZHGsdHdSW9soJjhhNCjMDxHeUb1I9+QaiOo9Sdm0pltZZ7Jzz9HkwvwniPcCB7KCU9K+llvptu007AAA7Uz3pG8EUeJP9hzPCoF1HaPK5u9TuFw945Kf07i7sP8pYgD2J7q6Om9R1msoluZZ7xx9e+V4csgcW9xJHsqxI4woAUAADAAGAAOQA8BQeqhPXP9C3fui/GiqbVCeuf6Fu/dF+NFQTROQr1XlOQr1QQK40CK516b0i3SaMWMW3tYg6hu0fONwI3YPvr5apeJp2srK8Ui272CW8Zihd13pKzCILGDtO0jAxirCpQU30as5Oy0fdE6ldQumZWU5TJlxu8udbPSjSZpZdbMcTuRJp0wQKf2oiVWkVf5jgHgPEY51bdYJoKs1XUl1TUrX0ZZQhtbyLtnikRQ7oBty4HFeBPh3uBPGtLofpkEgsbe4n1EXNtJG3orp+zjkhzg7hFjssA4PacQ3OrgpmgpDULwwaFc6W0M7XkbSAqIZCGUzmUTdoBt2bTwOck44catHpwpbS70KCS1rMAADkko2Bjzrv0oKpiv8A01dHtIoplmtpreacPC6iFYYyGy7AKQ5IC7Scg00jTHGtehEHsLaebUlz839siLEo8tkskx+6rVrgdHOi7W01xPNObiecoC5RUCpGCERVXIHziSfEmgkFKUoFKUoFKUoFKUoFKUoFKUoFKUoPzN1x/TN17ovwo6U64/pm690X4UdKC5up36Fs/wCh/wASSpnUM6nfoWz/AKH/ABJKmdApSlBxulXS230yDtrliqlgihRlmY5OAPcCeOBwrl9Gus+yv22RGUP/ACvC4x7SwBRR72FQjphcatq9/Na2IEEFq/ZmckKd5UFj2uC44HG2PwIJ5ivNr1GXk2Be6nI8ZOXjUyNu9zSNge8qfdQbPS/pVbXt8js4bT9MPbzOOKzXB4QQp4OQR7vn54ca73VtpT3LPq10P290P2KcxBB/Aq+1h3ifHhyJauXqfUVHOqx+lNFBHns4Y4wFUnGWYsxMkhwMufcMAADk2eg6loOoWMMV09zZ3Eoh7Ns9wc37hJCbUy4ZCPmHIA4ELppSlAquun+j6jqV0trbmOG2iRJnnkQMS7GRQEBB4qAeWMbuJ4gVYtKCsLDqVO4Nd30l0E7yRNHtiD+DPHuPaY8uGeRyMitTW+q6exW4vrLULj0vDSPuCntz87ZtUcSTwAwRnAxVtV5d8Ak8hxoOOOkcdtDAb6aG3mkjXcryKo37R2gXJ4gMSP7VXXS6JNM1q2vxg2l+pt7jGNveAG4nltI2P7ezfzrg6xDqmvTel21hCkJXs45bhY2ZkUsVOJsgZLE9xPHmedZuuqXXLm3W3kktEgV+1ES7UUNgjOIoueGP96CfdU8pgS605z37G4ZVzzMUhMkLfflv9qn1VLd9XurxTW93aXEC3K2kcE+5mImZMjJyhDZUJxODlc8Km3QbXri6hkW7hENzBKYZFU5ViFR1ZeJ4FZFPM/70EkpSlAqE9c/0Ld+6L8aKptUJ65/oW790X40VBNE5CvVeU5CvVBT130knsdb1NHmlaL0GS4hRpGKqwRJO6pOF4rIOFRfoh00vLez1Rbm4meQ2Uc0LPK7FO07ishY5U5njPDxUV3OvfoxdSXUE9rDLKWgeB+yjZsAE8G2g43LKw+41x+s3oJeLNapawSyI9jBbSGONmGY2HBiAcfMjPHyoJpoHTxrGx0+3ZJ76+uYe3CBtzlWLOGd3JwNvAc/mHlXP6wemkWqaBcSRq8bxzxxyRSDDRsHXgfMe32HkQa1+sHofNbajbXUcV1Lapbrbt6GxWaPYGUY28QpBU+R4gkcK09Q6MB9GvjaWd+jzXEJ2XAZpZdpDGQIBnGXbJ45xmgk1n1lpZW2m2kVvNdXL2UEnZxY4L2Q8eOThScAcvGo51m6/m+0S6eGWPBErQlf2o2yxkps8X4YA9orW6aaLm3sh6FqAvYrC3WOe3Q7d4T93KMZUo2eXeG72AVs3miajLN0fe5imklicGZ9hbYO3UoZGA7p7MKTu48DnjmgsHoJ1kx6pJPF2MtvNB86OTGcZKnyIIIwQRwyOfhyeuTpncWUdvbWh23F25QPwyoBVcLngGZnAz4AHxwRqdBdGnj6QapK8MiRSA7JGRgr99D3WIw3AeFbPXN0PubtLa6tF3z2jlwg5sCVbKj+IqyA7fEE+OAQ0dI6Lizu4O316RrlZEMlvJPwlLYIj7Nn3d7IxkHORwrsdIut2K2uZbeG2numt1LztFjbEBjdk8c7c8eQHnzxX2rTTapqenzppdzbzJPG1y5ifDYaIAliB3UVDxOOBrfurO70jUNVb0Oe5jvkk7F4ULjdIWZQ2PmgF2B8e6MAg0EzvuuO1jgs7hY5HgunMZfujsWUqGEgPiASeB4hfdXTn6wYk1J7HY2YoTPLNkbIlC7zuHPkV+IVXidWVwvRl4XjJuRL6YkQGWU91NmBnLGMMcDxYDnW11f8ARK7u4NVnu42hubyI2qdqjKQOzwWwRnaSUGf8hoO7bddULNG7WtxHZzS9jHdsBsLZxxXmF4HjkngeHA4+mv8AXJFaXc9p6NPLNFt2rHg9oSFc4AyVwrE5weVVvo/Ro9jHZXtjqzypJgLG7ejDLHvjgVTAc5K5B4nPE1OdA0WdelN7O0MghaDCylG2MdtuOD4wTwbkfA0G3rPXRHbXFzbi0uJZIBuIjwQVADOxI+Yqg8SRX1u+ua2jsLe9EUjRzSmErld0bLktnwIwM8PAj3VwbHQrgazrUhglEctpKsb9m22QkRYVWxhicHgPKoZd9Er06BBELS47UX0jmPsX3BTHgMVxkDPDNBYade0Rkli9Bu+2Ubo4tnfkGN2SvNO4d+eIwDx5Z7Gl9blpNpsl+weNIn7N4zgtv7pVV8GzuGDw8c4wa4j6NP8A+KxP2MnYdht7XY2zPZEY34xnPDnUK0jq+vZ9DuouwlSZbxZ1jdChkVU2naGxngxI8yuOdBaXRvrOW5uktZraa0mlj7WES4xKuCeBHI4BOCP4TxzwqO/+YKAxGRbO5ZVfZIRjagONpL8ssdwC8PmmtHoPp8c19au9nqqzxA7pbp2MURCNlQWGSCeAHd51wNG6L3i9H9RiNrOJXuYmWMxPuYBoskLjJAweI8qCSdY/WhcxS2ItEmWGbs5d4Rf/AFKv2bCOMkEhgGwQOOWFWrpF808EcjRvCzqGMbjDJ7GHnVO9N9CuhYaDKltLIbRI+1jVCXU7YDgpjI4xsDw4HGauHRtRNxBHKY5It67uzkGHX2MPA0G7SlKD8zdcf0zde6L8KOlOuP6ZuvdF+FHSguXqjbZpq25/eWs01tIPJkkY/wD1ZT99TSoPrtlNpt29/bRtNBMFF5bpxcFeC3ES/wATBeDL4jj7VkmhdJra+jEltMkq+IU95fYyHvKfYQKDqUrGaZoPEcCqWKqAWO5sDmcAZPmcADPsFfSsZpmgzXya1QurlQXUFVYjiobG4A+Gdoz7hX0zTNBmlYzTNBmlYzTNBmlYzTNB87a2WJFRFCoihVUclAGFA9gAxX1rGaZoM15WMDOABk5OBzPmfM8BWc0zQZpWM0zQZqLdZ2jTXml3EECb5X7PauQM4kjY8WIA4KTzqUZpmgKOArNYzTNBmlYzTNBmlYzTNBmlYzTNBmlYzTNBmlYzTNBmlYzTNBmlYzTNBmlYzTNBmlYzTNBmlYzTNBmlYzTNBmlYZwBk8B5moVrvTc3DNZ6WRPdN3WmXjDag8C7yDgWHHCDJyOPkQr3pP0Km1jUb24t+MaTi3z5tFHEr/wDVkfdWauLoz0ejsLWO3jJIQcWPN2Jy7t7WYk/7UoOrVHf4gdPii7OWONElbi0iKFZjnmWHEmlKCl/Ws31snxt+dPWs31snxt+dKUD1rN9bJ8bfnT1rN9bJ8bfnSlA9azfWyfG3509azfWyfG350pQPWs31snxt+dPWs31snxt+dKUD1rN9bJ8bfnT1rN9bJ8bfnSlA9azfWyfG3509azfWyfG350pQPWs31snxt+dPWs31snxt+dKUD1rN9bJ8bfnT1rN9bJ8bfnSlA9azfWyfG3509azfWyfG350pQPWs31snxt+dPWs31snxt+dKUD1rN9bJ8bfnT1rN9bJ8bfnSlA9azfWyfG3509azfWyfG350pQPWs31snxt+dPWs31snxt+dKUD1rN9bJ8bfnT1rN9bJ8bfnSlA9azfWyfG3509azfWyfG350pQPWs31snxt+dPWs31snxt+dKUD1rN9bJ8bfnT1rN9bJ8bfnSlA9azfWyfG3509azfWyfG350pQPWs31snxt+dPWs31snxt+dKUD1rN9bJ8bfnT1rN9bJ8bfnSlA9azfWyfG3509azfWyfG350pQPWs31snxt+dPWs31snxt+dKUG5o908s8SyMzqXGVYkg+8HhX6+0PT4oII0ijSNdoO1FCjJAycDAzSlBv0pSg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0" name="Picture 6" descr="http://www.cynnalcymru.com/sites/default/files/images/WG_Funded_land_co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6496" y="5268883"/>
            <a:ext cx="4286250" cy="143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213"/>
            <a:ext cx="9144000" cy="2097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662688" y="2492896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300" b="1" dirty="0"/>
              <a:t>Sample from Study Session 1</a:t>
            </a:r>
          </a:p>
          <a:p>
            <a:r>
              <a:rPr lang="en-GB" sz="3300" b="1" dirty="0"/>
              <a:t> “2. Power”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1344519" y="4077072"/>
            <a:ext cx="640873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400" dirty="0"/>
              <a:t>FMSP Wales Professional Learning 2020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sz="2400" dirty="0"/>
              <a:t> WJEC Further Maths Unit 3</a:t>
            </a:r>
          </a:p>
        </p:txBody>
      </p:sp>
    </p:spTree>
    <p:extLst>
      <p:ext uri="{BB962C8B-B14F-4D97-AF65-F5344CB8AC3E}">
        <p14:creationId xmlns:p14="http://schemas.microsoft.com/office/powerpoint/2010/main" val="4035539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81000" y="457200"/>
                <a:ext cx="7620000" cy="32151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400" b="1" u="sng" dirty="0"/>
                  <a:t>Power</a:t>
                </a:r>
              </a:p>
              <a:p>
                <a:r>
                  <a:rPr lang="en-GB" b="1" dirty="0"/>
                  <a:t> </a:t>
                </a:r>
                <a:endParaRPr lang="en-GB" dirty="0"/>
              </a:p>
              <a:p>
                <a:r>
                  <a:rPr lang="en-GB" dirty="0"/>
                  <a:t>Power is the rate of doing work.</a:t>
                </a:r>
              </a:p>
              <a:p>
                <a:r>
                  <a:rPr lang="en-GB" dirty="0"/>
                  <a:t> </a:t>
                </a:r>
              </a:p>
              <a:p>
                <a:r>
                  <a:rPr lang="en-GB" dirty="0"/>
                  <a:t>For a constant force, </a:t>
                </a:r>
                <a:r>
                  <a:rPr lang="en-GB" i="1" dirty="0"/>
                  <a:t>F</a:t>
                </a:r>
                <a:r>
                  <a:rPr lang="en-GB" dirty="0"/>
                  <a:t>, acting in the same direction as the displacement, </a:t>
                </a:r>
                <a:r>
                  <a:rPr lang="en-GB" i="1" dirty="0"/>
                  <a:t>s</a:t>
                </a:r>
                <a:r>
                  <a:rPr lang="en-GB" dirty="0"/>
                  <a:t>, we know that</a:t>
                </a:r>
              </a:p>
              <a:p>
                <a:r>
                  <a:rPr lang="en-GB" dirty="0"/>
                  <a:t>	Work done </a:t>
                </a:r>
                <a:r>
                  <a:rPr lang="en-GB" dirty="0">
                    <a:sym typeface="Symbol"/>
                  </a:rPr>
                  <a:t></a:t>
                </a:r>
                <a:r>
                  <a:rPr lang="en-GB" dirty="0"/>
                  <a:t> </a:t>
                </a:r>
                <a:r>
                  <a:rPr lang="en-GB" i="1" dirty="0"/>
                  <a:t>Fs</a:t>
                </a:r>
                <a:endParaRPr lang="en-GB" dirty="0"/>
              </a:p>
              <a:p>
                <a:r>
                  <a:rPr lang="en-GB" dirty="0"/>
                  <a:t>so, since F is constant,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 smtClean="0">
                              <a:latin typeface="Cambria Math"/>
                            </a:rPr>
                            <m:t>𝑑</m:t>
                          </m:r>
                          <m:d>
                            <m:d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/>
                                </a:rPr>
                                <m:t>Work</m:t>
                              </m:r>
                            </m:e>
                          </m:d>
                        </m:num>
                        <m:den>
                          <m:r>
                            <a:rPr lang="en-GB" i="1" smtClean="0">
                              <a:latin typeface="Cambria Math"/>
                            </a:rPr>
                            <m:t>𝑑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𝑡</m:t>
                          </m:r>
                        </m:den>
                      </m:f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 smtClean="0">
                              <a:latin typeface="Cambria Math"/>
                            </a:rPr>
                            <m:t>𝑑</m:t>
                          </m:r>
                          <m:d>
                            <m:d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𝐹𝑠</m:t>
                              </m:r>
                            </m:e>
                          </m:d>
                        </m:num>
                        <m:den>
                          <m:r>
                            <a:rPr lang="en-GB" i="1" smtClean="0">
                              <a:latin typeface="Cambria Math"/>
                            </a:rPr>
                            <m:t>𝑑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𝑡</m:t>
                          </m:r>
                        </m:den>
                      </m:f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r>
                        <a:rPr lang="en-GB" b="0" i="1" smtClean="0">
                          <a:latin typeface="Cambria Math"/>
                        </a:rPr>
                        <m:t>𝐹</m:t>
                      </m:r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 smtClean="0">
                              <a:latin typeface="Cambria Math"/>
                            </a:rPr>
                            <m:t>𝑑</m:t>
                          </m:r>
                          <m:d>
                            <m:d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𝑠</m:t>
                              </m:r>
                            </m:e>
                          </m:d>
                        </m:num>
                        <m:den>
                          <m:r>
                            <a:rPr lang="en-GB" i="1" smtClean="0">
                              <a:latin typeface="Cambria Math"/>
                            </a:rPr>
                            <m:t>𝑑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𝑡</m:t>
                          </m:r>
                        </m:den>
                      </m:f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r>
                        <a:rPr lang="en-GB" b="0" i="1" smtClean="0">
                          <a:latin typeface="Cambria Math"/>
                        </a:rPr>
                        <m:t>𝐹𝑣</m:t>
                      </m:r>
                    </m:oMath>
                  </m:oMathPara>
                </a14:m>
                <a:endParaRPr lang="en-GB" dirty="0"/>
              </a:p>
              <a:p>
                <a:r>
                  <a:rPr lang="en-GB" dirty="0"/>
                  <a:t>where </a:t>
                </a:r>
                <a:r>
                  <a:rPr lang="en-GB" i="1" dirty="0"/>
                  <a:t>v</a:t>
                </a:r>
                <a:r>
                  <a:rPr lang="en-GB" dirty="0"/>
                  <a:t> is the (instantaneous) velocity.</a:t>
                </a: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457200"/>
                <a:ext cx="7620000" cy="3215176"/>
              </a:xfrm>
              <a:prstGeom prst="rect">
                <a:avLst/>
              </a:prstGeom>
              <a:blipFill rotWithShape="1">
                <a:blip r:embed="rId3"/>
                <a:stretch>
                  <a:fillRect l="-1280" t="-1518" b="-20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215664" y="3886200"/>
                <a:ext cx="121533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𝑃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𝐹𝑣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5664" y="3886200"/>
                <a:ext cx="1215333" cy="4616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341851" y="4800600"/>
            <a:ext cx="59436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The SI units of Power is Joules per second</a:t>
            </a:r>
            <a:r>
              <a:rPr lang="en-GB" altLang="en-US" dirty="0"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GB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also called Watts after the famous Scottish engineer James Watt whose improvements to early stationary steam engines were vital in developing practical machines which went on to power</a:t>
            </a:r>
            <a:r>
              <a:rPr kumimoji="0" lang="en-GB" altLang="en-US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the industrial revolution.</a:t>
            </a:r>
            <a:endParaRPr kumimoji="0" lang="en-GB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1026" name="Picture 2" descr="Image result for james wat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2520947"/>
            <a:ext cx="1593016" cy="2302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james watt steam engin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953000"/>
            <a:ext cx="2462784" cy="1755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5724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604007" y="738653"/>
                <a:ext cx="6705600" cy="180055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/>
                  <a:t>For a non-constant force, </a:t>
                </a:r>
                <a:r>
                  <a:rPr lang="en-GB" i="1" dirty="0"/>
                  <a:t>F(x</a:t>
                </a:r>
                <a:r>
                  <a:rPr lang="en-GB" dirty="0"/>
                  <a:t>)</a:t>
                </a:r>
                <a:r>
                  <a:rPr lang="en-GB" i="1" dirty="0"/>
                  <a:t>,</a:t>
                </a:r>
                <a:r>
                  <a:rPr lang="en-GB" dirty="0"/>
                  <a:t> acting in the same direction as the displacement, </a:t>
                </a:r>
                <a:r>
                  <a:rPr lang="en-GB" i="1" dirty="0"/>
                  <a:t>x</a:t>
                </a:r>
                <a:r>
                  <a:rPr lang="en-GB" dirty="0"/>
                  <a:t>, we know that</a:t>
                </a:r>
              </a:p>
              <a:p>
                <a:r>
                  <a:rPr lang="en-GB" dirty="0"/>
                  <a:t>	W</a:t>
                </a:r>
                <a:r>
                  <a:rPr lang="en-GB" dirty="0">
                    <a:sym typeface="Symbol"/>
                  </a:rPr>
                  <a:t> </a:t>
                </a:r>
                <a:r>
                  <a:rPr lang="en-GB" dirty="0"/>
                  <a:t>Work done in moving from </a:t>
                </a:r>
                <a:r>
                  <a:rPr lang="en-GB" i="1" dirty="0"/>
                  <a:t>x</a:t>
                </a:r>
                <a:r>
                  <a:rPr lang="en-GB" dirty="0"/>
                  <a:t> </a:t>
                </a:r>
                <a:r>
                  <a:rPr lang="en-GB" dirty="0">
                    <a:sym typeface="Symbol"/>
                  </a:rPr>
                  <a:t> 0 to </a:t>
                </a:r>
                <a:r>
                  <a:rPr lang="en-GB" dirty="0"/>
                  <a:t> </a:t>
                </a:r>
                <a:r>
                  <a:rPr lang="en-GB" i="1" dirty="0"/>
                  <a:t>x</a:t>
                </a:r>
                <a:r>
                  <a:rPr lang="en-GB" dirty="0"/>
                  <a:t> </a:t>
                </a:r>
                <a:r>
                  <a:rPr lang="en-GB" dirty="0">
                    <a:sym typeface="Symbol"/>
                  </a:rPr>
                  <a:t> </a:t>
                </a:r>
                <a:r>
                  <a:rPr lang="en-GB" i="1" dirty="0"/>
                  <a:t>s</a:t>
                </a:r>
              </a:p>
              <a:p>
                <a:r>
                  <a:rPr lang="en-GB" dirty="0"/>
                  <a:t>is given by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𝑊</m:t>
                      </m:r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b="0" i="1" smtClean="0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GB" b="0" i="1" smtClean="0">
                              <a:latin typeface="Cambria Math"/>
                            </a:rPr>
                            <m:t>𝑠</m:t>
                          </m:r>
                        </m:sup>
                        <m:e>
                          <m:r>
                            <a:rPr lang="en-GB" b="0" i="1" smtClean="0">
                              <a:latin typeface="Cambria Math"/>
                            </a:rPr>
                            <m:t>𝐹</m:t>
                          </m:r>
                          <m:d>
                            <m:d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GB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007" y="738653"/>
                <a:ext cx="6705600" cy="1800558"/>
              </a:xfrm>
              <a:prstGeom prst="rect">
                <a:avLst/>
              </a:prstGeom>
              <a:blipFill rotWithShape="1">
                <a:blip r:embed="rId3"/>
                <a:stretch>
                  <a:fillRect l="-727" t="-16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905000" y="2564234"/>
                <a:ext cx="3048000" cy="634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/>
                          <a:ea typeface="Cambria Math"/>
                        </a:rPr>
                        <m:t>⇒</m:t>
                      </m:r>
                      <m:r>
                        <a:rPr lang="en-GB" b="0" i="1" smtClean="0">
                          <a:latin typeface="Cambria Math"/>
                          <a:ea typeface="Cambria Math"/>
                        </a:rPr>
                        <m:t>   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  <a:ea typeface="Cambria Math"/>
                            </a:rPr>
                            <m:t>𝑑𝑊</m:t>
                          </m:r>
                        </m:num>
                        <m:den>
                          <m:r>
                            <a:rPr lang="en-GB" b="0" i="1" smtClean="0">
                              <a:latin typeface="Cambria Math"/>
                              <a:ea typeface="Cambria Math"/>
                            </a:rPr>
                            <m:t>𝑑𝑠</m:t>
                          </m:r>
                        </m:den>
                      </m:f>
                      <m:r>
                        <a:rPr lang="en-GB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GB" b="0" i="1" smtClean="0">
                          <a:latin typeface="Cambria Math"/>
                          <a:ea typeface="Cambria Math"/>
                        </a:rPr>
                        <m:t>𝐹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/>
                              <a:ea typeface="Cambria Math"/>
                            </a:rPr>
                            <m:t>𝑠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2564234"/>
                <a:ext cx="3048000" cy="63478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209800" y="3505200"/>
                <a:ext cx="2959913" cy="618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𝑃</m:t>
                      </m:r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GB" b="0" i="0" smtClean="0">
                          <a:latin typeface="Cambria Math"/>
                        </a:rPr>
                        <m:t>Power</m:t>
                      </m:r>
                      <m:r>
                        <a:rPr lang="en-GB" b="0" i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  <a:ea typeface="Cambria Math"/>
                            </a:rPr>
                            <m:t>𝑑𝑊</m:t>
                          </m:r>
                        </m:num>
                        <m:den>
                          <m:r>
                            <a:rPr lang="en-GB" b="0" i="1" smtClean="0">
                              <a:latin typeface="Cambria Math"/>
                              <a:ea typeface="Cambria Math"/>
                            </a:rPr>
                            <m:t>𝑑𝑡</m:t>
                          </m:r>
                        </m:den>
                      </m:f>
                      <m:r>
                        <a:rPr lang="en-GB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  <a:ea typeface="Cambria Math"/>
                            </a:rPr>
                            <m:t>𝑑𝑊</m:t>
                          </m:r>
                        </m:num>
                        <m:den>
                          <m:r>
                            <a:rPr lang="en-GB" b="0" i="1" smtClean="0">
                              <a:latin typeface="Cambria Math"/>
                              <a:ea typeface="Cambria Math"/>
                            </a:rPr>
                            <m:t>𝑑𝑠</m:t>
                          </m:r>
                        </m:den>
                      </m:f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  <a:ea typeface="Cambria Math"/>
                            </a:rPr>
                            <m:t>𝑑𝑠</m:t>
                          </m:r>
                        </m:num>
                        <m:den>
                          <m:r>
                            <a:rPr lang="en-GB" b="0" i="1" smtClean="0">
                              <a:latin typeface="Cambria Math"/>
                              <a:ea typeface="Cambria Math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3505200"/>
                <a:ext cx="2959913" cy="61831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ounded Rectangular Callout 5"/>
          <p:cNvSpPr/>
          <p:nvPr/>
        </p:nvSpPr>
        <p:spPr>
          <a:xfrm>
            <a:off x="6248400" y="3352800"/>
            <a:ext cx="1752600" cy="685800"/>
          </a:xfrm>
          <a:prstGeom prst="wedgeRoundRectCallout">
            <a:avLst>
              <a:gd name="adj1" fmla="val -22269"/>
              <a:gd name="adj2" fmla="val 4415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Chain rule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676400" y="4191000"/>
                <a:ext cx="3048000" cy="6182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/>
                          <a:ea typeface="Cambria Math"/>
                        </a:rPr>
                        <m:t>⇒</m:t>
                      </m:r>
                      <m:r>
                        <a:rPr lang="en-GB" b="0" i="1" smtClean="0">
                          <a:latin typeface="Cambria Math"/>
                          <a:ea typeface="Cambria Math"/>
                        </a:rPr>
                        <m:t>   </m:t>
                      </m:r>
                      <m:r>
                        <a:rPr lang="en-GB" b="0" i="1" smtClean="0">
                          <a:latin typeface="Cambria Math"/>
                          <a:ea typeface="Cambria Math"/>
                        </a:rPr>
                        <m:t>𝑃</m:t>
                      </m:r>
                      <m:r>
                        <a:rPr lang="en-GB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GB" b="0" i="1" smtClean="0">
                          <a:latin typeface="Cambria Math"/>
                          <a:ea typeface="Cambria Math"/>
                        </a:rPr>
                        <m:t>𝐹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/>
                              <a:ea typeface="Cambria Math"/>
                            </a:rPr>
                            <m:t>𝑠</m:t>
                          </m:r>
                        </m:e>
                      </m:d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  <a:ea typeface="Cambria Math"/>
                            </a:rPr>
                            <m:t>𝑑𝑠</m:t>
                          </m:r>
                        </m:num>
                        <m:den>
                          <m:r>
                            <a:rPr lang="en-GB" b="0" i="1" smtClean="0">
                              <a:latin typeface="Cambria Math"/>
                              <a:ea typeface="Cambria Math"/>
                            </a:rPr>
                            <m:t>𝑑𝑡</m:t>
                          </m:r>
                        </m:den>
                      </m:f>
                      <m:r>
                        <a:rPr lang="en-GB" b="0" i="0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GB" b="0" i="1" smtClean="0">
                          <a:latin typeface="Cambria Math"/>
                          <a:ea typeface="Cambria Math"/>
                        </a:rPr>
                        <m:t>𝐹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/>
                              <a:ea typeface="Cambria Math"/>
                            </a:rPr>
                            <m:t>𝑠</m:t>
                          </m:r>
                        </m:e>
                      </m:d>
                      <m:r>
                        <a:rPr lang="en-GB" b="0" i="1" smtClean="0">
                          <a:latin typeface="Cambria Math"/>
                          <a:ea typeface="Cambria Math"/>
                        </a:rPr>
                        <m:t>𝑣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4191000"/>
                <a:ext cx="3048000" cy="61824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082089" y="5105400"/>
                <a:ext cx="121533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𝑃</m:t>
                      </m:r>
                      <m:r>
                        <a:rPr lang="en-GB" sz="24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=</m:t>
                      </m:r>
                      <m:r>
                        <a:rPr lang="en-GB" sz="24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𝐹𝑣</m:t>
                      </m:r>
                    </m:oMath>
                  </m:oMathPara>
                </a14:m>
                <a:endParaRPr lang="en-GB" sz="24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2089" y="5105400"/>
                <a:ext cx="1215333" cy="46166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ounded Rectangular Callout 8"/>
          <p:cNvSpPr/>
          <p:nvPr/>
        </p:nvSpPr>
        <p:spPr>
          <a:xfrm>
            <a:off x="5189286" y="4876800"/>
            <a:ext cx="3659795" cy="802332"/>
          </a:xfrm>
          <a:prstGeom prst="wedgeRoundRectCallout">
            <a:avLst>
              <a:gd name="adj1" fmla="val -22269"/>
              <a:gd name="adj2" fmla="val 4415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Is applicable whenever the Force acts in the same direction as the motion.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ounded Rectangular Callout 9"/>
              <p:cNvSpPr/>
              <p:nvPr/>
            </p:nvSpPr>
            <p:spPr>
              <a:xfrm>
                <a:off x="5169713" y="6019800"/>
                <a:ext cx="3659795" cy="802332"/>
              </a:xfrm>
              <a:prstGeom prst="wedgeRoundRectCallout">
                <a:avLst>
                  <a:gd name="adj1" fmla="val -22269"/>
                  <a:gd name="adj2" fmla="val 44152"/>
                  <a:gd name="adj3" fmla="val 16667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/>
                  <a:t>In general,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𝑃</m:t>
                    </m:r>
                    <m:r>
                      <a:rPr lang="en-GB" b="0" i="1" smtClean="0">
                        <a:latin typeface="Cambria Math"/>
                      </a:rPr>
                      <m:t>=</m:t>
                    </m:r>
                    <m:bar>
                      <m:bar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GB" b="1" i="1" smtClean="0">
                            <a:latin typeface="Cambria Math"/>
                          </a:rPr>
                          <m:t>𝑭</m:t>
                        </m:r>
                      </m:e>
                    </m:bar>
                    <m:r>
                      <a:rPr lang="en-GB" b="0" i="1" smtClean="0">
                        <a:latin typeface="Cambria Math"/>
                        <a:sym typeface="Symbol"/>
                      </a:rPr>
                      <m:t></m:t>
                    </m:r>
                    <m:bar>
                      <m:barPr>
                        <m:ctrlPr>
                          <a:rPr lang="en-GB" b="0" i="1" smtClean="0">
                            <a:latin typeface="Cambria Math" panose="02040503050406030204" pitchFamily="18" charset="0"/>
                            <a:sym typeface="Symbol"/>
                          </a:rPr>
                        </m:ctrlPr>
                      </m:barPr>
                      <m:e>
                        <m:r>
                          <a:rPr lang="en-GB" b="1" i="1" smtClean="0">
                            <a:latin typeface="Cambria Math"/>
                            <a:sym typeface="Symbol"/>
                          </a:rPr>
                          <m:t>𝒗</m:t>
                        </m:r>
                      </m:e>
                    </m:ba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10" name="Rounded Rectangular Callout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9713" y="6019800"/>
                <a:ext cx="3659795" cy="802332"/>
              </a:xfrm>
              <a:prstGeom prst="wedgeRoundRectCallout">
                <a:avLst>
                  <a:gd name="adj1" fmla="val -22269"/>
                  <a:gd name="adj2" fmla="val 44152"/>
                  <a:gd name="adj3" fmla="val 16667"/>
                </a:avLst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43361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 animBg="1"/>
      <p:bldP spid="7" grpId="0"/>
      <p:bldP spid="8" grpId="0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28600" y="304800"/>
                <a:ext cx="7696200" cy="355385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b="1" dirty="0"/>
                  <a:t>Example 1 : </a:t>
                </a:r>
                <a:r>
                  <a:rPr lang="en-GB" dirty="0"/>
                  <a:t>	(Use </a:t>
                </a:r>
                <a:r>
                  <a:rPr lang="en-GB" i="1" dirty="0"/>
                  <a:t>g</a:t>
                </a:r>
                <a:r>
                  <a:rPr lang="en-GB" dirty="0"/>
                  <a:t> </a:t>
                </a:r>
                <a:r>
                  <a:rPr lang="en-GB" dirty="0">
                    <a:sym typeface="Symbol"/>
                  </a:rPr>
                  <a:t></a:t>
                </a:r>
                <a:r>
                  <a:rPr lang="en-GB" dirty="0"/>
                  <a:t> 10 m/s</a:t>
                </a:r>
                <a:r>
                  <a:rPr lang="en-GB" baseline="30000" dirty="0"/>
                  <a:t>2</a:t>
                </a:r>
                <a:r>
                  <a:rPr lang="en-GB" dirty="0"/>
                  <a:t> in this example)</a:t>
                </a:r>
              </a:p>
              <a:p>
                <a:endParaRPr lang="en-GB" dirty="0"/>
              </a:p>
              <a:p>
                <a:r>
                  <a:rPr lang="en-GB" dirty="0"/>
                  <a:t>A cyclist moves against a resistance which is proportional to his speed. At a power output of 75 W, he has a maximum speed of 5 m/s on level ground. </a:t>
                </a:r>
              </a:p>
              <a:p>
                <a:r>
                  <a:rPr lang="en-GB" dirty="0"/>
                  <a:t> </a:t>
                </a:r>
              </a:p>
              <a:p>
                <a:r>
                  <a:rPr lang="en-GB" dirty="0"/>
                  <a:t>If the cyclist and bike together have a combined mass of 80 kg, find their maximum speed when travelling down a hill inclined at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GB">
                                <a:latin typeface="Cambria Math"/>
                              </a:rPr>
                              <m:t>sin</m:t>
                            </m:r>
                          </m:e>
                          <m:sup>
                            <m:r>
                              <a:rPr lang="en-GB" i="1">
                                <a:latin typeface="Cambria Math"/>
                              </a:rPr>
                              <m:t>−1</m:t>
                            </m:r>
                          </m:sup>
                        </m:sSup>
                      </m:fName>
                      <m:e>
                        <m:d>
                          <m:d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i="1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GB" i="1">
                                    <a:latin typeface="Cambria Math"/>
                                  </a:rPr>
                                  <m:t>40</m:t>
                                </m:r>
                              </m:den>
                            </m:f>
                          </m:e>
                        </m:d>
                      </m:e>
                    </m:func>
                  </m:oMath>
                </a14:m>
                <a:r>
                  <a:rPr lang="en-GB" dirty="0"/>
                  <a:t> to the horizontal when the cyclist is working at a rate of 32 W. </a:t>
                </a:r>
              </a:p>
              <a:p>
                <a:r>
                  <a:rPr lang="en-GB" dirty="0"/>
                  <a:t> </a:t>
                </a:r>
              </a:p>
              <a:p>
                <a:r>
                  <a:rPr lang="en-GB" dirty="0"/>
                  <a:t>Find the instantaneous acceleration of the cyclist if she is travelling at this speed and suddenly increases his power to 40 W.</a:t>
                </a:r>
              </a:p>
              <a:p>
                <a:r>
                  <a:rPr lang="en-GB" dirty="0"/>
                  <a:t> 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304800"/>
                <a:ext cx="7696200" cy="3553858"/>
              </a:xfrm>
              <a:prstGeom prst="rect">
                <a:avLst/>
              </a:prstGeom>
              <a:blipFill>
                <a:blip r:embed="rId2"/>
                <a:stretch>
                  <a:fillRect l="-713" t="-1201" r="-2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38DA147B-8FC2-4186-90B6-598C4F7EE3A7}"/>
              </a:ext>
            </a:extLst>
          </p:cNvPr>
          <p:cNvSpPr/>
          <p:nvPr/>
        </p:nvSpPr>
        <p:spPr>
          <a:xfrm>
            <a:off x="4191000" y="3657600"/>
            <a:ext cx="4724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At 5 ms</a:t>
            </a:r>
            <a:r>
              <a:rPr lang="en-GB" baseline="30000" dirty="0"/>
              <a:t>-1</a:t>
            </a:r>
            <a:r>
              <a:rPr lang="en-GB" dirty="0"/>
              <a:t>, the cyclist is travelling at maximum speed so her the acceleration will be zero.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AA89333-9430-4AF7-BA57-9C71730C25D8}"/>
              </a:ext>
            </a:extLst>
          </p:cNvPr>
          <p:cNvGrpSpPr/>
          <p:nvPr/>
        </p:nvGrpSpPr>
        <p:grpSpPr>
          <a:xfrm>
            <a:off x="304800" y="990600"/>
            <a:ext cx="7005171" cy="381360"/>
            <a:chOff x="304800" y="990600"/>
            <a:chExt cx="7005171" cy="381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C8E8FC78-1F83-4568-A634-95FDA03150B1}"/>
                    </a:ext>
                  </a:extLst>
                </p14:cNvPr>
                <p14:cNvContentPartPr/>
                <p14:nvPr/>
              </p14:nvContentPartPr>
              <p14:xfrm>
                <a:off x="321651" y="1104692"/>
                <a:ext cx="6988320" cy="360"/>
              </p14:xfrm>
            </p:contentPart>
          </mc:Choice>
          <mc:Fallback xmlns=""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C8E8FC78-1F83-4568-A634-95FDA03150B1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285651" y="1032692"/>
                  <a:ext cx="7059960" cy="14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EEEF3001-4759-4881-B08A-83F2E2C33C10}"/>
                    </a:ext>
                  </a:extLst>
                </p14:cNvPr>
                <p14:cNvContentPartPr/>
                <p14:nvPr/>
              </p14:nvContentPartPr>
              <p14:xfrm>
                <a:off x="304800" y="990600"/>
                <a:ext cx="6988320" cy="360"/>
              </p14:xfrm>
            </p:contentPart>
          </mc:Choice>
          <mc:Fallback xmlns=""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EEEF3001-4759-4881-B08A-83F2E2C33C10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268800" y="918600"/>
                  <a:ext cx="7059960" cy="14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A866D986-5149-416F-BDC4-073CA6364DAA}"/>
                    </a:ext>
                  </a:extLst>
                </p14:cNvPr>
                <p14:cNvContentPartPr/>
                <p14:nvPr/>
              </p14:nvContentPartPr>
              <p14:xfrm>
                <a:off x="304800" y="1219200"/>
                <a:ext cx="6988320" cy="360"/>
              </p14:xfrm>
            </p:contentPart>
          </mc:Choice>
          <mc:Fallback xmlns=""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A866D986-5149-416F-BDC4-073CA6364DAA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268800" y="1147200"/>
                  <a:ext cx="7059960" cy="14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1893399C-E7E7-4D6F-B866-E2853E3CF222}"/>
                    </a:ext>
                  </a:extLst>
                </p14:cNvPr>
                <p14:cNvContentPartPr/>
                <p14:nvPr/>
              </p14:nvContentPartPr>
              <p14:xfrm>
                <a:off x="304800" y="1371600"/>
                <a:ext cx="6988320" cy="36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1893399C-E7E7-4D6F-B866-E2853E3CF222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268800" y="1299600"/>
                  <a:ext cx="7059960" cy="144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C1335598-5BCB-47DF-B89A-ED252ADBFAF0}"/>
              </a:ext>
            </a:extLst>
          </p:cNvPr>
          <p:cNvGrpSpPr/>
          <p:nvPr/>
        </p:nvGrpSpPr>
        <p:grpSpPr>
          <a:xfrm>
            <a:off x="609600" y="3733800"/>
            <a:ext cx="3038475" cy="2466975"/>
            <a:chOff x="609600" y="3733800"/>
            <a:chExt cx="3038475" cy="2466975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600" y="4114800"/>
              <a:ext cx="3038475" cy="2085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E6288C8E-37BE-46DC-8F06-8DE1B0CFC284}"/>
                </a:ext>
              </a:extLst>
            </p:cNvPr>
            <p:cNvGrpSpPr/>
            <p:nvPr/>
          </p:nvGrpSpPr>
          <p:grpSpPr>
            <a:xfrm>
              <a:off x="1295400" y="4114800"/>
              <a:ext cx="1371600" cy="0"/>
              <a:chOff x="1371600" y="3733800"/>
              <a:chExt cx="1371600" cy="0"/>
            </a:xfrm>
          </p:grpSpPr>
          <p:cxnSp>
            <p:nvCxnSpPr>
              <p:cNvPr id="10" name="Straight Arrow Connector 9">
                <a:extLst>
                  <a:ext uri="{FF2B5EF4-FFF2-40B4-BE49-F238E27FC236}">
                    <a16:creationId xmlns:a16="http://schemas.microsoft.com/office/drawing/2014/main" id="{A8BE9853-F56A-4287-B339-EE5D23D5D18E}"/>
                  </a:ext>
                </a:extLst>
              </p:cNvPr>
              <p:cNvCxnSpPr/>
              <p:nvPr/>
            </p:nvCxnSpPr>
            <p:spPr>
              <a:xfrm>
                <a:off x="1447800" y="3733800"/>
                <a:ext cx="1295400" cy="0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>
                <a:extLst>
                  <a:ext uri="{FF2B5EF4-FFF2-40B4-BE49-F238E27FC236}">
                    <a16:creationId xmlns:a16="http://schemas.microsoft.com/office/drawing/2014/main" id="{2269D2F0-357B-443E-8B4C-616CC46C246B}"/>
                  </a:ext>
                </a:extLst>
              </p:cNvPr>
              <p:cNvCxnSpPr/>
              <p:nvPr/>
            </p:nvCxnSpPr>
            <p:spPr>
              <a:xfrm>
                <a:off x="1371600" y="3733800"/>
                <a:ext cx="1295400" cy="0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368AADBC-D03B-4C91-9297-FFA1D91BF0FD}"/>
                </a:ext>
              </a:extLst>
            </p:cNvPr>
            <p:cNvSpPr txBox="1"/>
            <p:nvPr/>
          </p:nvSpPr>
          <p:spPr>
            <a:xfrm>
              <a:off x="1828800" y="3733800"/>
              <a:ext cx="304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i="1" dirty="0">
                  <a:solidFill>
                    <a:srgbClr val="FF0000"/>
                  </a:solidFill>
                </a:rPr>
                <a:t>a</a:t>
              </a:r>
            </a:p>
          </p:txBody>
        </p:sp>
      </p:grpSp>
      <p:grpSp>
        <p:nvGrpSpPr>
          <p:cNvPr id="2101" name="Group 2100">
            <a:extLst>
              <a:ext uri="{FF2B5EF4-FFF2-40B4-BE49-F238E27FC236}">
                <a16:creationId xmlns:a16="http://schemas.microsoft.com/office/drawing/2014/main" id="{5C0D4423-AACE-49F0-BB90-514EEDF33873}"/>
              </a:ext>
            </a:extLst>
          </p:cNvPr>
          <p:cNvGrpSpPr/>
          <p:nvPr/>
        </p:nvGrpSpPr>
        <p:grpSpPr>
          <a:xfrm>
            <a:off x="4339251" y="4646372"/>
            <a:ext cx="2542680" cy="537120"/>
            <a:chOff x="4339251" y="4646372"/>
            <a:chExt cx="2542680" cy="537120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F9925FA5-D66D-48A1-8AF9-5A3490CCC2D8}"/>
                </a:ext>
              </a:extLst>
            </p:cNvPr>
            <p:cNvGrpSpPr/>
            <p:nvPr/>
          </p:nvGrpSpPr>
          <p:grpSpPr>
            <a:xfrm>
              <a:off x="4339251" y="4662572"/>
              <a:ext cx="481320" cy="153000"/>
              <a:chOff x="4339251" y="4662572"/>
              <a:chExt cx="481320" cy="15300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9">
                <p14:nvContentPartPr>
                  <p14:cNvPr id="17" name="Ink 16">
                    <a:extLst>
                      <a:ext uri="{FF2B5EF4-FFF2-40B4-BE49-F238E27FC236}">
                        <a16:creationId xmlns:a16="http://schemas.microsoft.com/office/drawing/2014/main" id="{6FF63004-26E7-4281-993C-D419023C826B}"/>
                      </a:ext>
                    </a:extLst>
                  </p14:cNvPr>
                  <p14:cNvContentPartPr/>
                  <p14:nvPr/>
                </p14:nvContentPartPr>
                <p14:xfrm>
                  <a:off x="4339251" y="4662572"/>
                  <a:ext cx="145800" cy="153000"/>
                </p14:xfrm>
              </p:contentPart>
            </mc:Choice>
            <mc:Fallback xmlns="">
              <p:pic>
                <p:nvPicPr>
                  <p:cNvPr id="17" name="Ink 16">
                    <a:extLst>
                      <a:ext uri="{FF2B5EF4-FFF2-40B4-BE49-F238E27FC236}">
                        <a16:creationId xmlns:a16="http://schemas.microsoft.com/office/drawing/2014/main" id="{6FF63004-26E7-4281-993C-D419023C826B}"/>
                      </a:ext>
                    </a:extLst>
                  </p:cNvPr>
                  <p:cNvPicPr/>
                  <p:nvPr/>
                </p:nvPicPr>
                <p:blipFill>
                  <a:blip r:embed="rId10"/>
                  <a:stretch>
                    <a:fillRect/>
                  </a:stretch>
                </p:blipFill>
                <p:spPr>
                  <a:xfrm>
                    <a:off x="4321251" y="4644572"/>
                    <a:ext cx="181440" cy="1886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1">
                <p14:nvContentPartPr>
                  <p14:cNvPr id="18" name="Ink 17">
                    <a:extLst>
                      <a:ext uri="{FF2B5EF4-FFF2-40B4-BE49-F238E27FC236}">
                        <a16:creationId xmlns:a16="http://schemas.microsoft.com/office/drawing/2014/main" id="{F3739FEB-527E-44E8-9202-5475D0655113}"/>
                      </a:ext>
                    </a:extLst>
                  </p14:cNvPr>
                  <p14:cNvContentPartPr/>
                  <p14:nvPr/>
                </p14:nvContentPartPr>
                <p14:xfrm>
                  <a:off x="4548411" y="4665092"/>
                  <a:ext cx="116640" cy="140760"/>
                </p14:xfrm>
              </p:contentPart>
            </mc:Choice>
            <mc:Fallback xmlns="">
              <p:pic>
                <p:nvPicPr>
                  <p:cNvPr id="18" name="Ink 17">
                    <a:extLst>
                      <a:ext uri="{FF2B5EF4-FFF2-40B4-BE49-F238E27FC236}">
                        <a16:creationId xmlns:a16="http://schemas.microsoft.com/office/drawing/2014/main" id="{F3739FEB-527E-44E8-9202-5475D0655113}"/>
                      </a:ext>
                    </a:extLst>
                  </p:cNvPr>
                  <p:cNvPicPr/>
                  <p:nvPr/>
                </p:nvPicPr>
                <p:blipFill>
                  <a:blip r:embed="rId12"/>
                  <a:stretch>
                    <a:fillRect/>
                  </a:stretch>
                </p:blipFill>
                <p:spPr>
                  <a:xfrm>
                    <a:off x="4530411" y="4647092"/>
                    <a:ext cx="152280" cy="1764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3">
                <p14:nvContentPartPr>
                  <p14:cNvPr id="19" name="Ink 18">
                    <a:extLst>
                      <a:ext uri="{FF2B5EF4-FFF2-40B4-BE49-F238E27FC236}">
                        <a16:creationId xmlns:a16="http://schemas.microsoft.com/office/drawing/2014/main" id="{142978F3-D1EC-483F-B4A3-59BA46A0692E}"/>
                      </a:ext>
                    </a:extLst>
                  </p14:cNvPr>
                  <p14:cNvContentPartPr/>
                  <p14:nvPr/>
                </p14:nvContentPartPr>
                <p14:xfrm>
                  <a:off x="4706451" y="4669052"/>
                  <a:ext cx="114120" cy="131040"/>
                </p14:xfrm>
              </p:contentPart>
            </mc:Choice>
            <mc:Fallback xmlns="">
              <p:pic>
                <p:nvPicPr>
                  <p:cNvPr id="19" name="Ink 18">
                    <a:extLst>
                      <a:ext uri="{FF2B5EF4-FFF2-40B4-BE49-F238E27FC236}">
                        <a16:creationId xmlns:a16="http://schemas.microsoft.com/office/drawing/2014/main" id="{142978F3-D1EC-483F-B4A3-59BA46A0692E}"/>
                      </a:ext>
                    </a:extLst>
                  </p:cNvPr>
                  <p:cNvPicPr/>
                  <p:nvPr/>
                </p:nvPicPr>
                <p:blipFill>
                  <a:blip r:embed="rId14"/>
                  <a:stretch>
                    <a:fillRect/>
                  </a:stretch>
                </p:blipFill>
                <p:spPr>
                  <a:xfrm>
                    <a:off x="4688811" y="4651052"/>
                    <a:ext cx="149760" cy="166680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B7EDDA54-9D02-43EF-AA38-8460883C5371}"/>
                </a:ext>
              </a:extLst>
            </p:cNvPr>
            <p:cNvGrpSpPr/>
            <p:nvPr/>
          </p:nvGrpSpPr>
          <p:grpSpPr>
            <a:xfrm>
              <a:off x="5003451" y="4646372"/>
              <a:ext cx="272880" cy="156960"/>
              <a:chOff x="5003451" y="4646372"/>
              <a:chExt cx="272880" cy="15696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15">
                <p14:nvContentPartPr>
                  <p14:cNvPr id="20" name="Ink 19">
                    <a:extLst>
                      <a:ext uri="{FF2B5EF4-FFF2-40B4-BE49-F238E27FC236}">
                        <a16:creationId xmlns:a16="http://schemas.microsoft.com/office/drawing/2014/main" id="{B9D1A963-E501-4002-BD11-81FB9B0FBD9C}"/>
                      </a:ext>
                    </a:extLst>
                  </p14:cNvPr>
                  <p14:cNvContentPartPr/>
                  <p14:nvPr/>
                </p14:nvContentPartPr>
                <p14:xfrm>
                  <a:off x="5003451" y="4709012"/>
                  <a:ext cx="226080" cy="12240"/>
                </p14:xfrm>
              </p:contentPart>
            </mc:Choice>
            <mc:Fallback xmlns="">
              <p:pic>
                <p:nvPicPr>
                  <p:cNvPr id="20" name="Ink 19">
                    <a:extLst>
                      <a:ext uri="{FF2B5EF4-FFF2-40B4-BE49-F238E27FC236}">
                        <a16:creationId xmlns:a16="http://schemas.microsoft.com/office/drawing/2014/main" id="{B9D1A963-E501-4002-BD11-81FB9B0FBD9C}"/>
                      </a:ext>
                    </a:extLst>
                  </p:cNvPr>
                  <p:cNvPicPr/>
                  <p:nvPr/>
                </p:nvPicPr>
                <p:blipFill>
                  <a:blip r:embed="rId16"/>
                  <a:stretch>
                    <a:fillRect/>
                  </a:stretch>
                </p:blipFill>
                <p:spPr>
                  <a:xfrm>
                    <a:off x="4985451" y="4691372"/>
                    <a:ext cx="261720" cy="478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7">
                <p14:nvContentPartPr>
                  <p14:cNvPr id="21" name="Ink 20">
                    <a:extLst>
                      <a:ext uri="{FF2B5EF4-FFF2-40B4-BE49-F238E27FC236}">
                        <a16:creationId xmlns:a16="http://schemas.microsoft.com/office/drawing/2014/main" id="{1662084F-3F06-4D98-8C91-D3788B57B9EA}"/>
                      </a:ext>
                    </a:extLst>
                  </p14:cNvPr>
                  <p14:cNvContentPartPr/>
                  <p14:nvPr/>
                </p14:nvContentPartPr>
                <p14:xfrm>
                  <a:off x="5142051" y="4646372"/>
                  <a:ext cx="134280" cy="156960"/>
                </p14:xfrm>
              </p:contentPart>
            </mc:Choice>
            <mc:Fallback xmlns="">
              <p:pic>
                <p:nvPicPr>
                  <p:cNvPr id="21" name="Ink 20">
                    <a:extLst>
                      <a:ext uri="{FF2B5EF4-FFF2-40B4-BE49-F238E27FC236}">
                        <a16:creationId xmlns:a16="http://schemas.microsoft.com/office/drawing/2014/main" id="{1662084F-3F06-4D98-8C91-D3788B57B9EA}"/>
                      </a:ext>
                    </a:extLst>
                  </p:cNvPr>
                  <p:cNvPicPr/>
                  <p:nvPr/>
                </p:nvPicPr>
                <p:blipFill>
                  <a:blip r:embed="rId18"/>
                  <a:stretch>
                    <a:fillRect/>
                  </a:stretch>
                </p:blipFill>
                <p:spPr>
                  <a:xfrm>
                    <a:off x="5124051" y="4628372"/>
                    <a:ext cx="169920" cy="192600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5558F40E-DD49-4175-92CA-19E8E348E816}"/>
                </a:ext>
              </a:extLst>
            </p:cNvPr>
            <p:cNvGrpSpPr/>
            <p:nvPr/>
          </p:nvGrpSpPr>
          <p:grpSpPr>
            <a:xfrm>
              <a:off x="5074011" y="4985132"/>
              <a:ext cx="581760" cy="198360"/>
              <a:chOff x="5074011" y="4985132"/>
              <a:chExt cx="581760" cy="19836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19">
                <p14:nvContentPartPr>
                  <p14:cNvPr id="24" name="Ink 23">
                    <a:extLst>
                      <a:ext uri="{FF2B5EF4-FFF2-40B4-BE49-F238E27FC236}">
                        <a16:creationId xmlns:a16="http://schemas.microsoft.com/office/drawing/2014/main" id="{38D2E282-A319-486E-BD64-3B177E1BEF0A}"/>
                      </a:ext>
                    </a:extLst>
                  </p14:cNvPr>
                  <p14:cNvContentPartPr/>
                  <p14:nvPr/>
                </p14:nvContentPartPr>
                <p14:xfrm>
                  <a:off x="5079771" y="5008532"/>
                  <a:ext cx="11520" cy="152280"/>
                </p14:xfrm>
              </p:contentPart>
            </mc:Choice>
            <mc:Fallback xmlns="">
              <p:pic>
                <p:nvPicPr>
                  <p:cNvPr id="24" name="Ink 23">
                    <a:extLst>
                      <a:ext uri="{FF2B5EF4-FFF2-40B4-BE49-F238E27FC236}">
                        <a16:creationId xmlns:a16="http://schemas.microsoft.com/office/drawing/2014/main" id="{38D2E282-A319-486E-BD64-3B177E1BEF0A}"/>
                      </a:ext>
                    </a:extLst>
                  </p:cNvPr>
                  <p:cNvPicPr/>
                  <p:nvPr/>
                </p:nvPicPr>
                <p:blipFill>
                  <a:blip r:embed="rId20"/>
                  <a:stretch>
                    <a:fillRect/>
                  </a:stretch>
                </p:blipFill>
                <p:spPr>
                  <a:xfrm>
                    <a:off x="5061771" y="4990532"/>
                    <a:ext cx="47160" cy="1879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1">
                <p14:nvContentPartPr>
                  <p14:cNvPr id="25" name="Ink 24">
                    <a:extLst>
                      <a:ext uri="{FF2B5EF4-FFF2-40B4-BE49-F238E27FC236}">
                        <a16:creationId xmlns:a16="http://schemas.microsoft.com/office/drawing/2014/main" id="{BF75AB0C-3C46-44D5-B5E2-D1685D155593}"/>
                      </a:ext>
                    </a:extLst>
                  </p14:cNvPr>
                  <p14:cNvContentPartPr/>
                  <p14:nvPr/>
                </p14:nvContentPartPr>
                <p14:xfrm>
                  <a:off x="5074011" y="5000972"/>
                  <a:ext cx="115200" cy="182520"/>
                </p14:xfrm>
              </p:contentPart>
            </mc:Choice>
            <mc:Fallback xmlns="">
              <p:pic>
                <p:nvPicPr>
                  <p:cNvPr id="25" name="Ink 24">
                    <a:extLst>
                      <a:ext uri="{FF2B5EF4-FFF2-40B4-BE49-F238E27FC236}">
                        <a16:creationId xmlns:a16="http://schemas.microsoft.com/office/drawing/2014/main" id="{BF75AB0C-3C46-44D5-B5E2-D1685D155593}"/>
                      </a:ext>
                    </a:extLst>
                  </p:cNvPr>
                  <p:cNvPicPr/>
                  <p:nvPr/>
                </p:nvPicPr>
                <p:blipFill>
                  <a:blip r:embed="rId22"/>
                  <a:stretch>
                    <a:fillRect/>
                  </a:stretch>
                </p:blipFill>
                <p:spPr>
                  <a:xfrm>
                    <a:off x="5056011" y="4982972"/>
                    <a:ext cx="150840" cy="2181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3">
                <p14:nvContentPartPr>
                  <p14:cNvPr id="26" name="Ink 25">
                    <a:extLst>
                      <a:ext uri="{FF2B5EF4-FFF2-40B4-BE49-F238E27FC236}">
                        <a16:creationId xmlns:a16="http://schemas.microsoft.com/office/drawing/2014/main" id="{86337931-A00D-4899-AFB5-C9681777FF1B}"/>
                      </a:ext>
                    </a:extLst>
                  </p14:cNvPr>
                  <p14:cNvContentPartPr/>
                  <p14:nvPr/>
                </p14:nvContentPartPr>
                <p14:xfrm>
                  <a:off x="5263371" y="5073332"/>
                  <a:ext cx="116640" cy="18720"/>
                </p14:xfrm>
              </p:contentPart>
            </mc:Choice>
            <mc:Fallback xmlns="">
              <p:pic>
                <p:nvPicPr>
                  <p:cNvPr id="26" name="Ink 25">
                    <a:extLst>
                      <a:ext uri="{FF2B5EF4-FFF2-40B4-BE49-F238E27FC236}">
                        <a16:creationId xmlns:a16="http://schemas.microsoft.com/office/drawing/2014/main" id="{86337931-A00D-4899-AFB5-C9681777FF1B}"/>
                      </a:ext>
                    </a:extLst>
                  </p:cNvPr>
                  <p:cNvPicPr/>
                  <p:nvPr/>
                </p:nvPicPr>
                <p:blipFill>
                  <a:blip r:embed="rId24"/>
                  <a:stretch>
                    <a:fillRect/>
                  </a:stretch>
                </p:blipFill>
                <p:spPr>
                  <a:xfrm>
                    <a:off x="5245731" y="5055332"/>
                    <a:ext cx="152280" cy="543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5">
                <p14:nvContentPartPr>
                  <p14:cNvPr id="28" name="Ink 27">
                    <a:extLst>
                      <a:ext uri="{FF2B5EF4-FFF2-40B4-BE49-F238E27FC236}">
                        <a16:creationId xmlns:a16="http://schemas.microsoft.com/office/drawing/2014/main" id="{D9F669A8-EFD2-42AB-8393-8CC8FDC21C23}"/>
                      </a:ext>
                    </a:extLst>
                  </p14:cNvPr>
                  <p14:cNvContentPartPr/>
                  <p14:nvPr/>
                </p14:nvContentPartPr>
                <p14:xfrm>
                  <a:off x="5500251" y="4985132"/>
                  <a:ext cx="155520" cy="179640"/>
                </p14:xfrm>
              </p:contentPart>
            </mc:Choice>
            <mc:Fallback xmlns="">
              <p:pic>
                <p:nvPicPr>
                  <p:cNvPr id="28" name="Ink 27">
                    <a:extLst>
                      <a:ext uri="{FF2B5EF4-FFF2-40B4-BE49-F238E27FC236}">
                        <a16:creationId xmlns:a16="http://schemas.microsoft.com/office/drawing/2014/main" id="{D9F669A8-EFD2-42AB-8393-8CC8FDC21C23}"/>
                      </a:ext>
                    </a:extLst>
                  </p:cNvPr>
                  <p:cNvPicPr/>
                  <p:nvPr/>
                </p:nvPicPr>
                <p:blipFill>
                  <a:blip r:embed="rId26"/>
                  <a:stretch>
                    <a:fillRect/>
                  </a:stretch>
                </p:blipFill>
                <p:spPr>
                  <a:xfrm>
                    <a:off x="5482251" y="4967132"/>
                    <a:ext cx="191160" cy="215280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2048" name="Group 2047">
              <a:extLst>
                <a:ext uri="{FF2B5EF4-FFF2-40B4-BE49-F238E27FC236}">
                  <a16:creationId xmlns:a16="http://schemas.microsoft.com/office/drawing/2014/main" id="{54909FD3-DE06-40FD-9E48-9F217F169806}"/>
                </a:ext>
              </a:extLst>
            </p:cNvPr>
            <p:cNvGrpSpPr/>
            <p:nvPr/>
          </p:nvGrpSpPr>
          <p:grpSpPr>
            <a:xfrm>
              <a:off x="5887971" y="5052092"/>
              <a:ext cx="134280" cy="70920"/>
              <a:chOff x="5887971" y="5052092"/>
              <a:chExt cx="134280" cy="7092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27">
                <p14:nvContentPartPr>
                  <p14:cNvPr id="30" name="Ink 29">
                    <a:extLst>
                      <a:ext uri="{FF2B5EF4-FFF2-40B4-BE49-F238E27FC236}">
                        <a16:creationId xmlns:a16="http://schemas.microsoft.com/office/drawing/2014/main" id="{2740D527-5F21-4C6F-A38A-16524F690824}"/>
                      </a:ext>
                    </a:extLst>
                  </p14:cNvPr>
                  <p14:cNvContentPartPr/>
                  <p14:nvPr/>
                </p14:nvContentPartPr>
                <p14:xfrm>
                  <a:off x="5887971" y="5052092"/>
                  <a:ext cx="118440" cy="6840"/>
                </p14:xfrm>
              </p:contentPart>
            </mc:Choice>
            <mc:Fallback xmlns="">
              <p:pic>
                <p:nvPicPr>
                  <p:cNvPr id="30" name="Ink 29">
                    <a:extLst>
                      <a:ext uri="{FF2B5EF4-FFF2-40B4-BE49-F238E27FC236}">
                        <a16:creationId xmlns:a16="http://schemas.microsoft.com/office/drawing/2014/main" id="{2740D527-5F21-4C6F-A38A-16524F690824}"/>
                      </a:ext>
                    </a:extLst>
                  </p:cNvPr>
                  <p:cNvPicPr/>
                  <p:nvPr/>
                </p:nvPicPr>
                <p:blipFill>
                  <a:blip r:embed="rId28"/>
                  <a:stretch>
                    <a:fillRect/>
                  </a:stretch>
                </p:blipFill>
                <p:spPr>
                  <a:xfrm>
                    <a:off x="5870331" y="5034452"/>
                    <a:ext cx="154080" cy="424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9">
                <p14:nvContentPartPr>
                  <p14:cNvPr id="31" name="Ink 30">
                    <a:extLst>
                      <a:ext uri="{FF2B5EF4-FFF2-40B4-BE49-F238E27FC236}">
                        <a16:creationId xmlns:a16="http://schemas.microsoft.com/office/drawing/2014/main" id="{11A9B5DA-8B8C-4086-BB08-B027E6062215}"/>
                      </a:ext>
                    </a:extLst>
                  </p14:cNvPr>
                  <p14:cNvContentPartPr/>
                  <p14:nvPr/>
                </p14:nvContentPartPr>
                <p14:xfrm>
                  <a:off x="5936211" y="5106092"/>
                  <a:ext cx="86040" cy="16920"/>
                </p14:xfrm>
              </p:contentPart>
            </mc:Choice>
            <mc:Fallback xmlns="">
              <p:pic>
                <p:nvPicPr>
                  <p:cNvPr id="31" name="Ink 30">
                    <a:extLst>
                      <a:ext uri="{FF2B5EF4-FFF2-40B4-BE49-F238E27FC236}">
                        <a16:creationId xmlns:a16="http://schemas.microsoft.com/office/drawing/2014/main" id="{11A9B5DA-8B8C-4086-BB08-B027E6062215}"/>
                      </a:ext>
                    </a:extLst>
                  </p:cNvPr>
                  <p:cNvPicPr/>
                  <p:nvPr/>
                </p:nvPicPr>
                <p:blipFill>
                  <a:blip r:embed="rId30"/>
                  <a:stretch>
                    <a:fillRect/>
                  </a:stretch>
                </p:blipFill>
                <p:spPr>
                  <a:xfrm>
                    <a:off x="5918211" y="5088092"/>
                    <a:ext cx="121680" cy="52560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2054" name="Group 2053">
              <a:extLst>
                <a:ext uri="{FF2B5EF4-FFF2-40B4-BE49-F238E27FC236}">
                  <a16:creationId xmlns:a16="http://schemas.microsoft.com/office/drawing/2014/main" id="{701D2ADB-777D-477C-A37E-16D2CCF3F715}"/>
                </a:ext>
              </a:extLst>
            </p:cNvPr>
            <p:cNvGrpSpPr/>
            <p:nvPr/>
          </p:nvGrpSpPr>
          <p:grpSpPr>
            <a:xfrm>
              <a:off x="6310971" y="4999892"/>
              <a:ext cx="570960" cy="166680"/>
              <a:chOff x="6310971" y="4999892"/>
              <a:chExt cx="570960" cy="16668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31">
                <p14:nvContentPartPr>
                  <p14:cNvPr id="2049" name="Ink 2048">
                    <a:extLst>
                      <a:ext uri="{FF2B5EF4-FFF2-40B4-BE49-F238E27FC236}">
                        <a16:creationId xmlns:a16="http://schemas.microsoft.com/office/drawing/2014/main" id="{ABC1849F-FBF3-4973-A7C0-6B7BC467A9C7}"/>
                      </a:ext>
                    </a:extLst>
                  </p14:cNvPr>
                  <p14:cNvContentPartPr/>
                  <p14:nvPr/>
                </p14:nvContentPartPr>
                <p14:xfrm>
                  <a:off x="6310971" y="4999892"/>
                  <a:ext cx="130320" cy="166680"/>
                </p14:xfrm>
              </p:contentPart>
            </mc:Choice>
            <mc:Fallback xmlns="">
              <p:pic>
                <p:nvPicPr>
                  <p:cNvPr id="2049" name="Ink 2048">
                    <a:extLst>
                      <a:ext uri="{FF2B5EF4-FFF2-40B4-BE49-F238E27FC236}">
                        <a16:creationId xmlns:a16="http://schemas.microsoft.com/office/drawing/2014/main" id="{ABC1849F-FBF3-4973-A7C0-6B7BC467A9C7}"/>
                      </a:ext>
                    </a:extLst>
                  </p:cNvPr>
                  <p:cNvPicPr/>
                  <p:nvPr/>
                </p:nvPicPr>
                <p:blipFill>
                  <a:blip r:embed="rId32"/>
                  <a:stretch>
                    <a:fillRect/>
                  </a:stretch>
                </p:blipFill>
                <p:spPr>
                  <a:xfrm>
                    <a:off x="6293331" y="4982252"/>
                    <a:ext cx="165960" cy="2023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3">
                <p14:nvContentPartPr>
                  <p14:cNvPr id="2051" name="Ink 2050">
                    <a:extLst>
                      <a:ext uri="{FF2B5EF4-FFF2-40B4-BE49-F238E27FC236}">
                        <a16:creationId xmlns:a16="http://schemas.microsoft.com/office/drawing/2014/main" id="{0354E911-553F-4126-9D2F-0A5BAA0C858B}"/>
                      </a:ext>
                    </a:extLst>
                  </p14:cNvPr>
                  <p14:cNvContentPartPr/>
                  <p14:nvPr/>
                </p14:nvContentPartPr>
                <p14:xfrm>
                  <a:off x="6484131" y="5013932"/>
                  <a:ext cx="120600" cy="152280"/>
                </p14:xfrm>
              </p:contentPart>
            </mc:Choice>
            <mc:Fallback xmlns="">
              <p:pic>
                <p:nvPicPr>
                  <p:cNvPr id="2051" name="Ink 2050">
                    <a:extLst>
                      <a:ext uri="{FF2B5EF4-FFF2-40B4-BE49-F238E27FC236}">
                        <a16:creationId xmlns:a16="http://schemas.microsoft.com/office/drawing/2014/main" id="{0354E911-553F-4126-9D2F-0A5BAA0C858B}"/>
                      </a:ext>
                    </a:extLst>
                  </p:cNvPr>
                  <p:cNvPicPr/>
                  <p:nvPr/>
                </p:nvPicPr>
                <p:blipFill>
                  <a:blip r:embed="rId34"/>
                  <a:stretch>
                    <a:fillRect/>
                  </a:stretch>
                </p:blipFill>
                <p:spPr>
                  <a:xfrm>
                    <a:off x="6466491" y="4996292"/>
                    <a:ext cx="156240" cy="1879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5">
                <p14:nvContentPartPr>
                  <p14:cNvPr id="2053" name="Ink 2052">
                    <a:extLst>
                      <a:ext uri="{FF2B5EF4-FFF2-40B4-BE49-F238E27FC236}">
                        <a16:creationId xmlns:a16="http://schemas.microsoft.com/office/drawing/2014/main" id="{8DB9FCB5-B4E5-4D7B-8153-E6C200DA3271}"/>
                      </a:ext>
                    </a:extLst>
                  </p14:cNvPr>
                  <p14:cNvContentPartPr/>
                  <p14:nvPr/>
                </p14:nvContentPartPr>
                <p14:xfrm>
                  <a:off x="6683211" y="5058572"/>
                  <a:ext cx="198720" cy="103680"/>
                </p14:xfrm>
              </p:contentPart>
            </mc:Choice>
            <mc:Fallback xmlns="">
              <p:pic>
                <p:nvPicPr>
                  <p:cNvPr id="2053" name="Ink 2052">
                    <a:extLst>
                      <a:ext uri="{FF2B5EF4-FFF2-40B4-BE49-F238E27FC236}">
                        <a16:creationId xmlns:a16="http://schemas.microsoft.com/office/drawing/2014/main" id="{8DB9FCB5-B4E5-4D7B-8153-E6C200DA3271}"/>
                      </a:ext>
                    </a:extLst>
                  </p:cNvPr>
                  <p:cNvPicPr/>
                  <p:nvPr/>
                </p:nvPicPr>
                <p:blipFill>
                  <a:blip r:embed="rId36"/>
                  <a:stretch>
                    <a:fillRect/>
                  </a:stretch>
                </p:blipFill>
                <p:spPr>
                  <a:xfrm>
                    <a:off x="6665571" y="5040932"/>
                    <a:ext cx="234360" cy="139320"/>
                  </a:xfrm>
                  <a:prstGeom prst="rect">
                    <a:avLst/>
                  </a:prstGeom>
                </p:spPr>
              </p:pic>
            </mc:Fallback>
          </mc:AlternateContent>
        </p:grpSp>
      </p:grpSp>
      <p:grpSp>
        <p:nvGrpSpPr>
          <p:cNvPr id="2102" name="Group 2101">
            <a:extLst>
              <a:ext uri="{FF2B5EF4-FFF2-40B4-BE49-F238E27FC236}">
                <a16:creationId xmlns:a16="http://schemas.microsoft.com/office/drawing/2014/main" id="{0D98EB33-BCC3-47F4-B5E9-9E2FB253816F}"/>
              </a:ext>
            </a:extLst>
          </p:cNvPr>
          <p:cNvGrpSpPr/>
          <p:nvPr/>
        </p:nvGrpSpPr>
        <p:grpSpPr>
          <a:xfrm>
            <a:off x="4413411" y="5404172"/>
            <a:ext cx="3158280" cy="399600"/>
            <a:chOff x="4413411" y="5404172"/>
            <a:chExt cx="3158280" cy="399600"/>
          </a:xfrm>
        </p:grpSpPr>
        <p:grpSp>
          <p:nvGrpSpPr>
            <p:cNvPr id="2063" name="Group 2062">
              <a:extLst>
                <a:ext uri="{FF2B5EF4-FFF2-40B4-BE49-F238E27FC236}">
                  <a16:creationId xmlns:a16="http://schemas.microsoft.com/office/drawing/2014/main" id="{3E224EA0-3E0B-49E6-8F85-8462D56BD1DF}"/>
                </a:ext>
              </a:extLst>
            </p:cNvPr>
            <p:cNvGrpSpPr/>
            <p:nvPr/>
          </p:nvGrpSpPr>
          <p:grpSpPr>
            <a:xfrm>
              <a:off x="4413411" y="5407052"/>
              <a:ext cx="249840" cy="185040"/>
              <a:chOff x="4413411" y="5407052"/>
              <a:chExt cx="249840" cy="18504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37">
                <p14:nvContentPartPr>
                  <p14:cNvPr id="2060" name="Ink 2059">
                    <a:extLst>
                      <a:ext uri="{FF2B5EF4-FFF2-40B4-BE49-F238E27FC236}">
                        <a16:creationId xmlns:a16="http://schemas.microsoft.com/office/drawing/2014/main" id="{949DD6CB-469D-46B2-B1F5-8F182DF6CD03}"/>
                      </a:ext>
                    </a:extLst>
                  </p14:cNvPr>
                  <p14:cNvContentPartPr/>
                  <p14:nvPr/>
                </p14:nvContentPartPr>
                <p14:xfrm>
                  <a:off x="4413411" y="5457092"/>
                  <a:ext cx="136800" cy="19080"/>
                </p14:xfrm>
              </p:contentPart>
            </mc:Choice>
            <mc:Fallback xmlns="">
              <p:pic>
                <p:nvPicPr>
                  <p:cNvPr id="2060" name="Ink 2059">
                    <a:extLst>
                      <a:ext uri="{FF2B5EF4-FFF2-40B4-BE49-F238E27FC236}">
                        <a16:creationId xmlns:a16="http://schemas.microsoft.com/office/drawing/2014/main" id="{949DD6CB-469D-46B2-B1F5-8F182DF6CD03}"/>
                      </a:ext>
                    </a:extLst>
                  </p:cNvPr>
                  <p:cNvPicPr/>
                  <p:nvPr/>
                </p:nvPicPr>
                <p:blipFill>
                  <a:blip r:embed="rId38"/>
                  <a:stretch>
                    <a:fillRect/>
                  </a:stretch>
                </p:blipFill>
                <p:spPr>
                  <a:xfrm>
                    <a:off x="4395411" y="5439092"/>
                    <a:ext cx="172440" cy="547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9">
                <p14:nvContentPartPr>
                  <p14:cNvPr id="2061" name="Ink 2060">
                    <a:extLst>
                      <a:ext uri="{FF2B5EF4-FFF2-40B4-BE49-F238E27FC236}">
                        <a16:creationId xmlns:a16="http://schemas.microsoft.com/office/drawing/2014/main" id="{85BBFDF1-916C-4992-B1BD-7562DFBD1210}"/>
                      </a:ext>
                    </a:extLst>
                  </p14:cNvPr>
                  <p14:cNvContentPartPr/>
                  <p14:nvPr/>
                </p14:nvContentPartPr>
                <p14:xfrm>
                  <a:off x="4444371" y="5521892"/>
                  <a:ext cx="125640" cy="15840"/>
                </p14:xfrm>
              </p:contentPart>
            </mc:Choice>
            <mc:Fallback xmlns="">
              <p:pic>
                <p:nvPicPr>
                  <p:cNvPr id="2061" name="Ink 2060">
                    <a:extLst>
                      <a:ext uri="{FF2B5EF4-FFF2-40B4-BE49-F238E27FC236}">
                        <a16:creationId xmlns:a16="http://schemas.microsoft.com/office/drawing/2014/main" id="{85BBFDF1-916C-4992-B1BD-7562DFBD1210}"/>
                      </a:ext>
                    </a:extLst>
                  </p:cNvPr>
                  <p:cNvPicPr/>
                  <p:nvPr/>
                </p:nvPicPr>
                <p:blipFill>
                  <a:blip r:embed="rId40"/>
                  <a:stretch>
                    <a:fillRect/>
                  </a:stretch>
                </p:blipFill>
                <p:spPr>
                  <a:xfrm>
                    <a:off x="4426731" y="5503892"/>
                    <a:ext cx="161280" cy="514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1">
                <p14:nvContentPartPr>
                  <p14:cNvPr id="2062" name="Ink 2061">
                    <a:extLst>
                      <a:ext uri="{FF2B5EF4-FFF2-40B4-BE49-F238E27FC236}">
                        <a16:creationId xmlns:a16="http://schemas.microsoft.com/office/drawing/2014/main" id="{5AB971BC-43AF-45C1-A570-976D425129F8}"/>
                      </a:ext>
                    </a:extLst>
                  </p14:cNvPr>
                  <p14:cNvContentPartPr/>
                  <p14:nvPr/>
                </p14:nvContentPartPr>
                <p14:xfrm>
                  <a:off x="4539771" y="5407052"/>
                  <a:ext cx="123480" cy="185040"/>
                </p14:xfrm>
              </p:contentPart>
            </mc:Choice>
            <mc:Fallback xmlns="">
              <p:pic>
                <p:nvPicPr>
                  <p:cNvPr id="2062" name="Ink 2061">
                    <a:extLst>
                      <a:ext uri="{FF2B5EF4-FFF2-40B4-BE49-F238E27FC236}">
                        <a16:creationId xmlns:a16="http://schemas.microsoft.com/office/drawing/2014/main" id="{5AB971BC-43AF-45C1-A570-976D425129F8}"/>
                      </a:ext>
                    </a:extLst>
                  </p:cNvPr>
                  <p:cNvPicPr/>
                  <p:nvPr/>
                </p:nvPicPr>
                <p:blipFill>
                  <a:blip r:embed="rId42"/>
                  <a:stretch>
                    <a:fillRect/>
                  </a:stretch>
                </p:blipFill>
                <p:spPr>
                  <a:xfrm>
                    <a:off x="4522131" y="5389412"/>
                    <a:ext cx="159120" cy="220680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2072" name="Group 2071">
              <a:extLst>
                <a:ext uri="{FF2B5EF4-FFF2-40B4-BE49-F238E27FC236}">
                  <a16:creationId xmlns:a16="http://schemas.microsoft.com/office/drawing/2014/main" id="{D50143CE-3630-4813-B5D7-3CDA7494A5E6}"/>
                </a:ext>
              </a:extLst>
            </p:cNvPr>
            <p:cNvGrpSpPr/>
            <p:nvPr/>
          </p:nvGrpSpPr>
          <p:grpSpPr>
            <a:xfrm>
              <a:off x="5018211" y="5404172"/>
              <a:ext cx="281880" cy="219600"/>
              <a:chOff x="5018211" y="5404172"/>
              <a:chExt cx="281880" cy="21960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43">
                <p14:nvContentPartPr>
                  <p14:cNvPr id="2064" name="Ink 2063">
                    <a:extLst>
                      <a:ext uri="{FF2B5EF4-FFF2-40B4-BE49-F238E27FC236}">
                        <a16:creationId xmlns:a16="http://schemas.microsoft.com/office/drawing/2014/main" id="{8EBD09C5-87D7-4A8F-AC5C-D6546EC489E6}"/>
                      </a:ext>
                    </a:extLst>
                  </p14:cNvPr>
                  <p14:cNvContentPartPr/>
                  <p14:nvPr/>
                </p14:nvContentPartPr>
                <p14:xfrm>
                  <a:off x="5021451" y="5412092"/>
                  <a:ext cx="97920" cy="136440"/>
                </p14:xfrm>
              </p:contentPart>
            </mc:Choice>
            <mc:Fallback xmlns="">
              <p:pic>
                <p:nvPicPr>
                  <p:cNvPr id="2064" name="Ink 2063">
                    <a:extLst>
                      <a:ext uri="{FF2B5EF4-FFF2-40B4-BE49-F238E27FC236}">
                        <a16:creationId xmlns:a16="http://schemas.microsoft.com/office/drawing/2014/main" id="{8EBD09C5-87D7-4A8F-AC5C-D6546EC489E6}"/>
                      </a:ext>
                    </a:extLst>
                  </p:cNvPr>
                  <p:cNvPicPr/>
                  <p:nvPr/>
                </p:nvPicPr>
                <p:blipFill>
                  <a:blip r:embed="rId44"/>
                  <a:stretch>
                    <a:fillRect/>
                  </a:stretch>
                </p:blipFill>
                <p:spPr>
                  <a:xfrm>
                    <a:off x="5003451" y="5394452"/>
                    <a:ext cx="133560" cy="1720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5">
                <p14:nvContentPartPr>
                  <p14:cNvPr id="2065" name="Ink 2064">
                    <a:extLst>
                      <a:ext uri="{FF2B5EF4-FFF2-40B4-BE49-F238E27FC236}">
                        <a16:creationId xmlns:a16="http://schemas.microsoft.com/office/drawing/2014/main" id="{E4BD58DF-246A-4F1A-9C81-3F5E06CC635B}"/>
                      </a:ext>
                    </a:extLst>
                  </p14:cNvPr>
                  <p14:cNvContentPartPr/>
                  <p14:nvPr/>
                </p14:nvContentPartPr>
                <p14:xfrm>
                  <a:off x="5023971" y="5477252"/>
                  <a:ext cx="122040" cy="21960"/>
                </p14:xfrm>
              </p:contentPart>
            </mc:Choice>
            <mc:Fallback xmlns="">
              <p:pic>
                <p:nvPicPr>
                  <p:cNvPr id="2065" name="Ink 2064">
                    <a:extLst>
                      <a:ext uri="{FF2B5EF4-FFF2-40B4-BE49-F238E27FC236}">
                        <a16:creationId xmlns:a16="http://schemas.microsoft.com/office/drawing/2014/main" id="{E4BD58DF-246A-4F1A-9C81-3F5E06CC635B}"/>
                      </a:ext>
                    </a:extLst>
                  </p:cNvPr>
                  <p:cNvPicPr/>
                  <p:nvPr/>
                </p:nvPicPr>
                <p:blipFill>
                  <a:blip r:embed="rId46"/>
                  <a:stretch>
                    <a:fillRect/>
                  </a:stretch>
                </p:blipFill>
                <p:spPr>
                  <a:xfrm>
                    <a:off x="5005971" y="5459612"/>
                    <a:ext cx="157680" cy="576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7">
                <p14:nvContentPartPr>
                  <p14:cNvPr id="2066" name="Ink 2065">
                    <a:extLst>
                      <a:ext uri="{FF2B5EF4-FFF2-40B4-BE49-F238E27FC236}">
                        <a16:creationId xmlns:a16="http://schemas.microsoft.com/office/drawing/2014/main" id="{7F42D040-A7F3-4AC3-ACDC-C57ACFE507D4}"/>
                      </a:ext>
                    </a:extLst>
                  </p14:cNvPr>
                  <p14:cNvContentPartPr/>
                  <p14:nvPr/>
                </p14:nvContentPartPr>
                <p14:xfrm>
                  <a:off x="5170131" y="5439812"/>
                  <a:ext cx="95760" cy="98280"/>
                </p14:xfrm>
              </p:contentPart>
            </mc:Choice>
            <mc:Fallback xmlns="">
              <p:pic>
                <p:nvPicPr>
                  <p:cNvPr id="2066" name="Ink 2065">
                    <a:extLst>
                      <a:ext uri="{FF2B5EF4-FFF2-40B4-BE49-F238E27FC236}">
                        <a16:creationId xmlns:a16="http://schemas.microsoft.com/office/drawing/2014/main" id="{7F42D040-A7F3-4AC3-ACDC-C57ACFE507D4}"/>
                      </a:ext>
                    </a:extLst>
                  </p:cNvPr>
                  <p:cNvPicPr/>
                  <p:nvPr/>
                </p:nvPicPr>
                <p:blipFill>
                  <a:blip r:embed="rId48"/>
                  <a:stretch>
                    <a:fillRect/>
                  </a:stretch>
                </p:blipFill>
                <p:spPr>
                  <a:xfrm>
                    <a:off x="5152131" y="5422172"/>
                    <a:ext cx="131400" cy="1339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9">
                <p14:nvContentPartPr>
                  <p14:cNvPr id="2067" name="Ink 2066">
                    <a:extLst>
                      <a:ext uri="{FF2B5EF4-FFF2-40B4-BE49-F238E27FC236}">
                        <a16:creationId xmlns:a16="http://schemas.microsoft.com/office/drawing/2014/main" id="{06D728A1-EE53-4873-B4EF-31A7CDEC0F3D}"/>
                      </a:ext>
                    </a:extLst>
                  </p14:cNvPr>
                  <p14:cNvContentPartPr/>
                  <p14:nvPr/>
                </p14:nvContentPartPr>
                <p14:xfrm>
                  <a:off x="5182371" y="5404172"/>
                  <a:ext cx="117720" cy="30960"/>
                </p14:xfrm>
              </p:contentPart>
            </mc:Choice>
            <mc:Fallback xmlns="">
              <p:pic>
                <p:nvPicPr>
                  <p:cNvPr id="2067" name="Ink 2066">
                    <a:extLst>
                      <a:ext uri="{FF2B5EF4-FFF2-40B4-BE49-F238E27FC236}">
                        <a16:creationId xmlns:a16="http://schemas.microsoft.com/office/drawing/2014/main" id="{06D728A1-EE53-4873-B4EF-31A7CDEC0F3D}"/>
                      </a:ext>
                    </a:extLst>
                  </p:cNvPr>
                  <p:cNvPicPr/>
                  <p:nvPr/>
                </p:nvPicPr>
                <p:blipFill>
                  <a:blip r:embed="rId50"/>
                  <a:stretch>
                    <a:fillRect/>
                  </a:stretch>
                </p:blipFill>
                <p:spPr>
                  <a:xfrm>
                    <a:off x="5164731" y="5386532"/>
                    <a:ext cx="153360" cy="666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51">
                <p14:nvContentPartPr>
                  <p14:cNvPr id="2068" name="Ink 2067">
                    <a:extLst>
                      <a:ext uri="{FF2B5EF4-FFF2-40B4-BE49-F238E27FC236}">
                        <a16:creationId xmlns:a16="http://schemas.microsoft.com/office/drawing/2014/main" id="{B92FFDF6-69FC-4007-80E8-E70CCBDAAB74}"/>
                      </a:ext>
                    </a:extLst>
                  </p14:cNvPr>
                  <p14:cNvContentPartPr/>
                  <p14:nvPr/>
                </p14:nvContentPartPr>
                <p14:xfrm>
                  <a:off x="5018211" y="5603972"/>
                  <a:ext cx="257760" cy="19800"/>
                </p14:xfrm>
              </p:contentPart>
            </mc:Choice>
            <mc:Fallback xmlns="">
              <p:pic>
                <p:nvPicPr>
                  <p:cNvPr id="2068" name="Ink 2067">
                    <a:extLst>
                      <a:ext uri="{FF2B5EF4-FFF2-40B4-BE49-F238E27FC236}">
                        <a16:creationId xmlns:a16="http://schemas.microsoft.com/office/drawing/2014/main" id="{B92FFDF6-69FC-4007-80E8-E70CCBDAAB74}"/>
                      </a:ext>
                    </a:extLst>
                  </p:cNvPr>
                  <p:cNvPicPr/>
                  <p:nvPr/>
                </p:nvPicPr>
                <p:blipFill>
                  <a:blip r:embed="rId52"/>
                  <a:stretch>
                    <a:fillRect/>
                  </a:stretch>
                </p:blipFill>
                <p:spPr>
                  <a:xfrm>
                    <a:off x="5000211" y="5586332"/>
                    <a:ext cx="293400" cy="55440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2071" name="Group 2070">
              <a:extLst>
                <a:ext uri="{FF2B5EF4-FFF2-40B4-BE49-F238E27FC236}">
                  <a16:creationId xmlns:a16="http://schemas.microsoft.com/office/drawing/2014/main" id="{05F32B5F-AC8B-4B9E-8A2B-E54310FFC7CA}"/>
                </a:ext>
              </a:extLst>
            </p:cNvPr>
            <p:cNvGrpSpPr/>
            <p:nvPr/>
          </p:nvGrpSpPr>
          <p:grpSpPr>
            <a:xfrm>
              <a:off x="5135211" y="5695412"/>
              <a:ext cx="114480" cy="108360"/>
              <a:chOff x="5135211" y="5695412"/>
              <a:chExt cx="114480" cy="10836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53">
                <p14:nvContentPartPr>
                  <p14:cNvPr id="2069" name="Ink 2068">
                    <a:extLst>
                      <a:ext uri="{FF2B5EF4-FFF2-40B4-BE49-F238E27FC236}">
                        <a16:creationId xmlns:a16="http://schemas.microsoft.com/office/drawing/2014/main" id="{7F8B3D38-4F38-4425-A5D7-09CEFE2BFE0E}"/>
                      </a:ext>
                    </a:extLst>
                  </p14:cNvPr>
                  <p14:cNvContentPartPr/>
                  <p14:nvPr/>
                </p14:nvContentPartPr>
                <p14:xfrm>
                  <a:off x="5135211" y="5709812"/>
                  <a:ext cx="87120" cy="93960"/>
                </p14:xfrm>
              </p:contentPart>
            </mc:Choice>
            <mc:Fallback xmlns="">
              <p:pic>
                <p:nvPicPr>
                  <p:cNvPr id="2069" name="Ink 2068">
                    <a:extLst>
                      <a:ext uri="{FF2B5EF4-FFF2-40B4-BE49-F238E27FC236}">
                        <a16:creationId xmlns:a16="http://schemas.microsoft.com/office/drawing/2014/main" id="{7F8B3D38-4F38-4425-A5D7-09CEFE2BFE0E}"/>
                      </a:ext>
                    </a:extLst>
                  </p:cNvPr>
                  <p:cNvPicPr/>
                  <p:nvPr/>
                </p:nvPicPr>
                <p:blipFill>
                  <a:blip r:embed="rId54"/>
                  <a:stretch>
                    <a:fillRect/>
                  </a:stretch>
                </p:blipFill>
                <p:spPr>
                  <a:xfrm>
                    <a:off x="5117571" y="5691812"/>
                    <a:ext cx="122760" cy="1296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55">
                <p14:nvContentPartPr>
                  <p14:cNvPr id="2070" name="Ink 2069">
                    <a:extLst>
                      <a:ext uri="{FF2B5EF4-FFF2-40B4-BE49-F238E27FC236}">
                        <a16:creationId xmlns:a16="http://schemas.microsoft.com/office/drawing/2014/main" id="{4A67B7B2-FD01-43DA-BE4E-4D9DF0FF73AE}"/>
                      </a:ext>
                    </a:extLst>
                  </p14:cNvPr>
                  <p14:cNvContentPartPr/>
                  <p14:nvPr/>
                </p14:nvContentPartPr>
                <p14:xfrm>
                  <a:off x="5165451" y="5695412"/>
                  <a:ext cx="84240" cy="20160"/>
                </p14:xfrm>
              </p:contentPart>
            </mc:Choice>
            <mc:Fallback xmlns="">
              <p:pic>
                <p:nvPicPr>
                  <p:cNvPr id="2070" name="Ink 2069">
                    <a:extLst>
                      <a:ext uri="{FF2B5EF4-FFF2-40B4-BE49-F238E27FC236}">
                        <a16:creationId xmlns:a16="http://schemas.microsoft.com/office/drawing/2014/main" id="{4A67B7B2-FD01-43DA-BE4E-4D9DF0FF73AE}"/>
                      </a:ext>
                    </a:extLst>
                  </p:cNvPr>
                  <p:cNvPicPr/>
                  <p:nvPr/>
                </p:nvPicPr>
                <p:blipFill>
                  <a:blip r:embed="rId56"/>
                  <a:stretch>
                    <a:fillRect/>
                  </a:stretch>
                </p:blipFill>
                <p:spPr>
                  <a:xfrm>
                    <a:off x="5147451" y="5677772"/>
                    <a:ext cx="119880" cy="55800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2089" name="Group 2088">
              <a:extLst>
                <a:ext uri="{FF2B5EF4-FFF2-40B4-BE49-F238E27FC236}">
                  <a16:creationId xmlns:a16="http://schemas.microsoft.com/office/drawing/2014/main" id="{FCF519CB-6E40-4289-B5F8-2C975F3A7B20}"/>
                </a:ext>
              </a:extLst>
            </p:cNvPr>
            <p:cNvGrpSpPr/>
            <p:nvPr/>
          </p:nvGrpSpPr>
          <p:grpSpPr>
            <a:xfrm>
              <a:off x="5468571" y="5468612"/>
              <a:ext cx="1071720" cy="171720"/>
              <a:chOff x="5468571" y="5468612"/>
              <a:chExt cx="1071720" cy="17172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57">
                <p14:nvContentPartPr>
                  <p14:cNvPr id="2073" name="Ink 2072">
                    <a:extLst>
                      <a:ext uri="{FF2B5EF4-FFF2-40B4-BE49-F238E27FC236}">
                        <a16:creationId xmlns:a16="http://schemas.microsoft.com/office/drawing/2014/main" id="{5591470C-1AB7-4118-8B2B-FCA651CB16BA}"/>
                      </a:ext>
                    </a:extLst>
                  </p14:cNvPr>
                  <p14:cNvContentPartPr/>
                  <p14:nvPr/>
                </p14:nvContentPartPr>
                <p14:xfrm>
                  <a:off x="5468571" y="5545292"/>
                  <a:ext cx="119880" cy="19440"/>
                </p14:xfrm>
              </p:contentPart>
            </mc:Choice>
            <mc:Fallback xmlns="">
              <p:pic>
                <p:nvPicPr>
                  <p:cNvPr id="2073" name="Ink 2072">
                    <a:extLst>
                      <a:ext uri="{FF2B5EF4-FFF2-40B4-BE49-F238E27FC236}">
                        <a16:creationId xmlns:a16="http://schemas.microsoft.com/office/drawing/2014/main" id="{5591470C-1AB7-4118-8B2B-FCA651CB16BA}"/>
                      </a:ext>
                    </a:extLst>
                  </p:cNvPr>
                  <p:cNvPicPr/>
                  <p:nvPr/>
                </p:nvPicPr>
                <p:blipFill>
                  <a:blip r:embed="rId58"/>
                  <a:stretch>
                    <a:fillRect/>
                  </a:stretch>
                </p:blipFill>
                <p:spPr>
                  <a:xfrm>
                    <a:off x="5450931" y="5527292"/>
                    <a:ext cx="155520" cy="550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59">
                <p14:nvContentPartPr>
                  <p14:cNvPr id="2074" name="Ink 2073">
                    <a:extLst>
                      <a:ext uri="{FF2B5EF4-FFF2-40B4-BE49-F238E27FC236}">
                        <a16:creationId xmlns:a16="http://schemas.microsoft.com/office/drawing/2014/main" id="{AD07333E-CFBE-4A56-A32F-5330F0B2D400}"/>
                      </a:ext>
                    </a:extLst>
                  </p14:cNvPr>
                  <p14:cNvContentPartPr/>
                  <p14:nvPr/>
                </p14:nvContentPartPr>
                <p14:xfrm>
                  <a:off x="5730651" y="5468612"/>
                  <a:ext cx="29880" cy="171720"/>
                </p14:xfrm>
              </p:contentPart>
            </mc:Choice>
            <mc:Fallback xmlns="">
              <p:pic>
                <p:nvPicPr>
                  <p:cNvPr id="2074" name="Ink 2073">
                    <a:extLst>
                      <a:ext uri="{FF2B5EF4-FFF2-40B4-BE49-F238E27FC236}">
                        <a16:creationId xmlns:a16="http://schemas.microsoft.com/office/drawing/2014/main" id="{AD07333E-CFBE-4A56-A32F-5330F0B2D400}"/>
                      </a:ext>
                    </a:extLst>
                  </p:cNvPr>
                  <p:cNvPicPr/>
                  <p:nvPr/>
                </p:nvPicPr>
                <p:blipFill>
                  <a:blip r:embed="rId60"/>
                  <a:stretch>
                    <a:fillRect/>
                  </a:stretch>
                </p:blipFill>
                <p:spPr>
                  <a:xfrm>
                    <a:off x="5712651" y="5450972"/>
                    <a:ext cx="65520" cy="2073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61">
                <p14:nvContentPartPr>
                  <p14:cNvPr id="2075" name="Ink 2074">
                    <a:extLst>
                      <a:ext uri="{FF2B5EF4-FFF2-40B4-BE49-F238E27FC236}">
                        <a16:creationId xmlns:a16="http://schemas.microsoft.com/office/drawing/2014/main" id="{800A90F0-339C-401C-8AA1-0E98A9CBB84E}"/>
                      </a:ext>
                    </a:extLst>
                  </p14:cNvPr>
                  <p14:cNvContentPartPr/>
                  <p14:nvPr/>
                </p14:nvContentPartPr>
                <p14:xfrm>
                  <a:off x="5741811" y="5543852"/>
                  <a:ext cx="94680" cy="56520"/>
                </p14:xfrm>
              </p:contentPart>
            </mc:Choice>
            <mc:Fallback xmlns="">
              <p:pic>
                <p:nvPicPr>
                  <p:cNvPr id="2075" name="Ink 2074">
                    <a:extLst>
                      <a:ext uri="{FF2B5EF4-FFF2-40B4-BE49-F238E27FC236}">
                        <a16:creationId xmlns:a16="http://schemas.microsoft.com/office/drawing/2014/main" id="{800A90F0-339C-401C-8AA1-0E98A9CBB84E}"/>
                      </a:ext>
                    </a:extLst>
                  </p:cNvPr>
                  <p:cNvPicPr/>
                  <p:nvPr/>
                </p:nvPicPr>
                <p:blipFill>
                  <a:blip r:embed="rId62"/>
                  <a:stretch>
                    <a:fillRect/>
                  </a:stretch>
                </p:blipFill>
                <p:spPr>
                  <a:xfrm>
                    <a:off x="5723811" y="5526212"/>
                    <a:ext cx="130320" cy="921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63">
                <p14:nvContentPartPr>
                  <p14:cNvPr id="2076" name="Ink 2075">
                    <a:extLst>
                      <a:ext uri="{FF2B5EF4-FFF2-40B4-BE49-F238E27FC236}">
                        <a16:creationId xmlns:a16="http://schemas.microsoft.com/office/drawing/2014/main" id="{6D791654-589F-43AA-B455-83B87E54D556}"/>
                      </a:ext>
                    </a:extLst>
                  </p14:cNvPr>
                  <p14:cNvContentPartPr/>
                  <p14:nvPr/>
                </p14:nvContentPartPr>
                <p14:xfrm>
                  <a:off x="5715891" y="5584532"/>
                  <a:ext cx="106200" cy="40320"/>
                </p14:xfrm>
              </p:contentPart>
            </mc:Choice>
            <mc:Fallback xmlns="">
              <p:pic>
                <p:nvPicPr>
                  <p:cNvPr id="2076" name="Ink 2075">
                    <a:extLst>
                      <a:ext uri="{FF2B5EF4-FFF2-40B4-BE49-F238E27FC236}">
                        <a16:creationId xmlns:a16="http://schemas.microsoft.com/office/drawing/2014/main" id="{6D791654-589F-43AA-B455-83B87E54D556}"/>
                      </a:ext>
                    </a:extLst>
                  </p:cNvPr>
                  <p:cNvPicPr/>
                  <p:nvPr/>
                </p:nvPicPr>
                <p:blipFill>
                  <a:blip r:embed="rId64"/>
                  <a:stretch>
                    <a:fillRect/>
                  </a:stretch>
                </p:blipFill>
                <p:spPr>
                  <a:xfrm>
                    <a:off x="5697891" y="5566892"/>
                    <a:ext cx="141840" cy="759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65">
                <p14:nvContentPartPr>
                  <p14:cNvPr id="2077" name="Ink 2076">
                    <a:extLst>
                      <a:ext uri="{FF2B5EF4-FFF2-40B4-BE49-F238E27FC236}">
                        <a16:creationId xmlns:a16="http://schemas.microsoft.com/office/drawing/2014/main" id="{29B33DE1-CFD9-403D-8077-9224BA0A6600}"/>
                      </a:ext>
                    </a:extLst>
                  </p14:cNvPr>
                  <p14:cNvContentPartPr/>
                  <p14:nvPr/>
                </p14:nvContentPartPr>
                <p14:xfrm>
                  <a:off x="5908491" y="5557172"/>
                  <a:ext cx="74160" cy="78840"/>
                </p14:xfrm>
              </p:contentPart>
            </mc:Choice>
            <mc:Fallback xmlns="">
              <p:pic>
                <p:nvPicPr>
                  <p:cNvPr id="2077" name="Ink 2076">
                    <a:extLst>
                      <a:ext uri="{FF2B5EF4-FFF2-40B4-BE49-F238E27FC236}">
                        <a16:creationId xmlns:a16="http://schemas.microsoft.com/office/drawing/2014/main" id="{29B33DE1-CFD9-403D-8077-9224BA0A6600}"/>
                      </a:ext>
                    </a:extLst>
                  </p:cNvPr>
                  <p:cNvPicPr/>
                  <p:nvPr/>
                </p:nvPicPr>
                <p:blipFill>
                  <a:blip r:embed="rId66"/>
                  <a:stretch>
                    <a:fillRect/>
                  </a:stretch>
                </p:blipFill>
                <p:spPr>
                  <a:xfrm>
                    <a:off x="5890491" y="5539172"/>
                    <a:ext cx="109800" cy="1144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67">
                <p14:nvContentPartPr>
                  <p14:cNvPr id="2078" name="Ink 2077">
                    <a:extLst>
                      <a:ext uri="{FF2B5EF4-FFF2-40B4-BE49-F238E27FC236}">
                        <a16:creationId xmlns:a16="http://schemas.microsoft.com/office/drawing/2014/main" id="{518AB457-EEF5-4C7F-9EF9-EB10EEF92865}"/>
                      </a:ext>
                    </a:extLst>
                  </p14:cNvPr>
                  <p14:cNvContentPartPr/>
                  <p14:nvPr/>
                </p14:nvContentPartPr>
                <p14:xfrm>
                  <a:off x="5871771" y="5568332"/>
                  <a:ext cx="106560" cy="64440"/>
                </p14:xfrm>
              </p:contentPart>
            </mc:Choice>
            <mc:Fallback xmlns="">
              <p:pic>
                <p:nvPicPr>
                  <p:cNvPr id="2078" name="Ink 2077">
                    <a:extLst>
                      <a:ext uri="{FF2B5EF4-FFF2-40B4-BE49-F238E27FC236}">
                        <a16:creationId xmlns:a16="http://schemas.microsoft.com/office/drawing/2014/main" id="{518AB457-EEF5-4C7F-9EF9-EB10EEF92865}"/>
                      </a:ext>
                    </a:extLst>
                  </p:cNvPr>
                  <p:cNvPicPr/>
                  <p:nvPr/>
                </p:nvPicPr>
                <p:blipFill>
                  <a:blip r:embed="rId68"/>
                  <a:stretch>
                    <a:fillRect/>
                  </a:stretch>
                </p:blipFill>
                <p:spPr>
                  <a:xfrm>
                    <a:off x="5854131" y="5550692"/>
                    <a:ext cx="142200" cy="1000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69">
                <p14:nvContentPartPr>
                  <p14:cNvPr id="2079" name="Ink 2078">
                    <a:extLst>
                      <a:ext uri="{FF2B5EF4-FFF2-40B4-BE49-F238E27FC236}">
                        <a16:creationId xmlns:a16="http://schemas.microsoft.com/office/drawing/2014/main" id="{E2E12293-4E2E-4295-AA9C-2EFC615914D1}"/>
                      </a:ext>
                    </a:extLst>
                  </p14:cNvPr>
                  <p14:cNvContentPartPr/>
                  <p14:nvPr/>
                </p14:nvContentPartPr>
                <p14:xfrm>
                  <a:off x="6083091" y="5509292"/>
                  <a:ext cx="99000" cy="128880"/>
                </p14:xfrm>
              </p:contentPart>
            </mc:Choice>
            <mc:Fallback xmlns="">
              <p:pic>
                <p:nvPicPr>
                  <p:cNvPr id="2079" name="Ink 2078">
                    <a:extLst>
                      <a:ext uri="{FF2B5EF4-FFF2-40B4-BE49-F238E27FC236}">
                        <a16:creationId xmlns:a16="http://schemas.microsoft.com/office/drawing/2014/main" id="{E2E12293-4E2E-4295-AA9C-2EFC615914D1}"/>
                      </a:ext>
                    </a:extLst>
                  </p:cNvPr>
                  <p:cNvPicPr/>
                  <p:nvPr/>
                </p:nvPicPr>
                <p:blipFill>
                  <a:blip r:embed="rId70"/>
                  <a:stretch>
                    <a:fillRect/>
                  </a:stretch>
                </p:blipFill>
                <p:spPr>
                  <a:xfrm>
                    <a:off x="6065451" y="5491292"/>
                    <a:ext cx="134640" cy="1645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71">
                <p14:nvContentPartPr>
                  <p14:cNvPr id="2080" name="Ink 2079">
                    <a:extLst>
                      <a:ext uri="{FF2B5EF4-FFF2-40B4-BE49-F238E27FC236}">
                        <a16:creationId xmlns:a16="http://schemas.microsoft.com/office/drawing/2014/main" id="{4DAF1C61-E89B-4510-84A5-411E535997EA}"/>
                      </a:ext>
                    </a:extLst>
                  </p14:cNvPr>
                  <p14:cNvContentPartPr/>
                  <p14:nvPr/>
                </p14:nvContentPartPr>
                <p14:xfrm>
                  <a:off x="6113691" y="5469692"/>
                  <a:ext cx="125280" cy="55080"/>
                </p14:xfrm>
              </p:contentPart>
            </mc:Choice>
            <mc:Fallback xmlns="">
              <p:pic>
                <p:nvPicPr>
                  <p:cNvPr id="2080" name="Ink 2079">
                    <a:extLst>
                      <a:ext uri="{FF2B5EF4-FFF2-40B4-BE49-F238E27FC236}">
                        <a16:creationId xmlns:a16="http://schemas.microsoft.com/office/drawing/2014/main" id="{4DAF1C61-E89B-4510-84A5-411E535997EA}"/>
                      </a:ext>
                    </a:extLst>
                  </p:cNvPr>
                  <p:cNvPicPr/>
                  <p:nvPr/>
                </p:nvPicPr>
                <p:blipFill>
                  <a:blip r:embed="rId72"/>
                  <a:stretch>
                    <a:fillRect/>
                  </a:stretch>
                </p:blipFill>
                <p:spPr>
                  <a:xfrm>
                    <a:off x="6096051" y="5451692"/>
                    <a:ext cx="160920" cy="907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73">
                <p14:nvContentPartPr>
                  <p14:cNvPr id="2081" name="Ink 2080">
                    <a:extLst>
                      <a:ext uri="{FF2B5EF4-FFF2-40B4-BE49-F238E27FC236}">
                        <a16:creationId xmlns:a16="http://schemas.microsoft.com/office/drawing/2014/main" id="{68987F59-6DD4-4B82-AFC2-2A1E33B26F24}"/>
                      </a:ext>
                    </a:extLst>
                  </p14:cNvPr>
                  <p14:cNvContentPartPr/>
                  <p14:nvPr/>
                </p14:nvContentPartPr>
                <p14:xfrm>
                  <a:off x="6393411" y="5516492"/>
                  <a:ext cx="111600" cy="21960"/>
                </p14:xfrm>
              </p:contentPart>
            </mc:Choice>
            <mc:Fallback xmlns="">
              <p:pic>
                <p:nvPicPr>
                  <p:cNvPr id="2081" name="Ink 2080">
                    <a:extLst>
                      <a:ext uri="{FF2B5EF4-FFF2-40B4-BE49-F238E27FC236}">
                        <a16:creationId xmlns:a16="http://schemas.microsoft.com/office/drawing/2014/main" id="{68987F59-6DD4-4B82-AFC2-2A1E33B26F24}"/>
                      </a:ext>
                    </a:extLst>
                  </p:cNvPr>
                  <p:cNvPicPr/>
                  <p:nvPr/>
                </p:nvPicPr>
                <p:blipFill>
                  <a:blip r:embed="rId74"/>
                  <a:stretch>
                    <a:fillRect/>
                  </a:stretch>
                </p:blipFill>
                <p:spPr>
                  <a:xfrm>
                    <a:off x="6375411" y="5498492"/>
                    <a:ext cx="147240" cy="576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75">
                <p14:nvContentPartPr>
                  <p14:cNvPr id="2082" name="Ink 2081">
                    <a:extLst>
                      <a:ext uri="{FF2B5EF4-FFF2-40B4-BE49-F238E27FC236}">
                        <a16:creationId xmlns:a16="http://schemas.microsoft.com/office/drawing/2014/main" id="{F72F5BCE-4701-4DAD-922B-90AC80DDCE81}"/>
                      </a:ext>
                    </a:extLst>
                  </p14:cNvPr>
                  <p14:cNvContentPartPr/>
                  <p14:nvPr/>
                </p14:nvContentPartPr>
                <p14:xfrm>
                  <a:off x="6410331" y="5569772"/>
                  <a:ext cx="129960" cy="17280"/>
                </p14:xfrm>
              </p:contentPart>
            </mc:Choice>
            <mc:Fallback xmlns="">
              <p:pic>
                <p:nvPicPr>
                  <p:cNvPr id="2082" name="Ink 2081">
                    <a:extLst>
                      <a:ext uri="{FF2B5EF4-FFF2-40B4-BE49-F238E27FC236}">
                        <a16:creationId xmlns:a16="http://schemas.microsoft.com/office/drawing/2014/main" id="{F72F5BCE-4701-4DAD-922B-90AC80DDCE81}"/>
                      </a:ext>
                    </a:extLst>
                  </p:cNvPr>
                  <p:cNvPicPr/>
                  <p:nvPr/>
                </p:nvPicPr>
                <p:blipFill>
                  <a:blip r:embed="rId76"/>
                  <a:stretch>
                    <a:fillRect/>
                  </a:stretch>
                </p:blipFill>
                <p:spPr>
                  <a:xfrm>
                    <a:off x="6392331" y="5552132"/>
                    <a:ext cx="165600" cy="52920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2088" name="Group 2087">
              <a:extLst>
                <a:ext uri="{FF2B5EF4-FFF2-40B4-BE49-F238E27FC236}">
                  <a16:creationId xmlns:a16="http://schemas.microsoft.com/office/drawing/2014/main" id="{803D18E1-1A9A-458D-A38C-2C2A7B66DABB}"/>
                </a:ext>
              </a:extLst>
            </p:cNvPr>
            <p:cNvGrpSpPr/>
            <p:nvPr/>
          </p:nvGrpSpPr>
          <p:grpSpPr>
            <a:xfrm>
              <a:off x="6820011" y="5467532"/>
              <a:ext cx="751680" cy="157680"/>
              <a:chOff x="6820011" y="5467532"/>
              <a:chExt cx="751680" cy="15768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77">
                <p14:nvContentPartPr>
                  <p14:cNvPr id="2083" name="Ink 2082">
                    <a:extLst>
                      <a:ext uri="{FF2B5EF4-FFF2-40B4-BE49-F238E27FC236}">
                        <a16:creationId xmlns:a16="http://schemas.microsoft.com/office/drawing/2014/main" id="{A7AE274B-54CD-4F19-9ED1-6F9B4820D92E}"/>
                      </a:ext>
                    </a:extLst>
                  </p14:cNvPr>
                  <p14:cNvContentPartPr/>
                  <p14:nvPr/>
                </p14:nvContentPartPr>
                <p14:xfrm>
                  <a:off x="6820011" y="5467532"/>
                  <a:ext cx="129960" cy="157680"/>
                </p14:xfrm>
              </p:contentPart>
            </mc:Choice>
            <mc:Fallback xmlns="">
              <p:pic>
                <p:nvPicPr>
                  <p:cNvPr id="2083" name="Ink 2082">
                    <a:extLst>
                      <a:ext uri="{FF2B5EF4-FFF2-40B4-BE49-F238E27FC236}">
                        <a16:creationId xmlns:a16="http://schemas.microsoft.com/office/drawing/2014/main" id="{A7AE274B-54CD-4F19-9ED1-6F9B4820D92E}"/>
                      </a:ext>
                    </a:extLst>
                  </p:cNvPr>
                  <p:cNvPicPr/>
                  <p:nvPr/>
                </p:nvPicPr>
                <p:blipFill>
                  <a:blip r:embed="rId78"/>
                  <a:stretch>
                    <a:fillRect/>
                  </a:stretch>
                </p:blipFill>
                <p:spPr>
                  <a:xfrm>
                    <a:off x="6802011" y="5449532"/>
                    <a:ext cx="165600" cy="1933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79">
                <p14:nvContentPartPr>
                  <p14:cNvPr id="2084" name="Ink 2083">
                    <a:extLst>
                      <a:ext uri="{FF2B5EF4-FFF2-40B4-BE49-F238E27FC236}">
                        <a16:creationId xmlns:a16="http://schemas.microsoft.com/office/drawing/2014/main" id="{6BDDB83C-7FA8-4BEC-BAC2-F88D163FFE50}"/>
                      </a:ext>
                    </a:extLst>
                  </p14:cNvPr>
                  <p14:cNvContentPartPr/>
                  <p14:nvPr/>
                </p14:nvContentPartPr>
                <p14:xfrm>
                  <a:off x="7000011" y="5499572"/>
                  <a:ext cx="112320" cy="122760"/>
                </p14:xfrm>
              </p:contentPart>
            </mc:Choice>
            <mc:Fallback xmlns="">
              <p:pic>
                <p:nvPicPr>
                  <p:cNvPr id="2084" name="Ink 2083">
                    <a:extLst>
                      <a:ext uri="{FF2B5EF4-FFF2-40B4-BE49-F238E27FC236}">
                        <a16:creationId xmlns:a16="http://schemas.microsoft.com/office/drawing/2014/main" id="{6BDDB83C-7FA8-4BEC-BAC2-F88D163FFE50}"/>
                      </a:ext>
                    </a:extLst>
                  </p:cNvPr>
                  <p:cNvPicPr/>
                  <p:nvPr/>
                </p:nvPicPr>
                <p:blipFill>
                  <a:blip r:embed="rId80"/>
                  <a:stretch>
                    <a:fillRect/>
                  </a:stretch>
                </p:blipFill>
                <p:spPr>
                  <a:xfrm>
                    <a:off x="6982011" y="5481932"/>
                    <a:ext cx="147960" cy="1584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81">
                <p14:nvContentPartPr>
                  <p14:cNvPr id="2085" name="Ink 2084">
                    <a:extLst>
                      <a:ext uri="{FF2B5EF4-FFF2-40B4-BE49-F238E27FC236}">
                        <a16:creationId xmlns:a16="http://schemas.microsoft.com/office/drawing/2014/main" id="{A3C35979-ED63-4886-A612-0D7EA9EBD5B2}"/>
                      </a:ext>
                    </a:extLst>
                  </p14:cNvPr>
                  <p14:cNvContentPartPr/>
                  <p14:nvPr/>
                </p14:nvContentPartPr>
                <p14:xfrm>
                  <a:off x="7201611" y="5531252"/>
                  <a:ext cx="84600" cy="63000"/>
                </p14:xfrm>
              </p:contentPart>
            </mc:Choice>
            <mc:Fallback xmlns="">
              <p:pic>
                <p:nvPicPr>
                  <p:cNvPr id="2085" name="Ink 2084">
                    <a:extLst>
                      <a:ext uri="{FF2B5EF4-FFF2-40B4-BE49-F238E27FC236}">
                        <a16:creationId xmlns:a16="http://schemas.microsoft.com/office/drawing/2014/main" id="{A3C35979-ED63-4886-A612-0D7EA9EBD5B2}"/>
                      </a:ext>
                    </a:extLst>
                  </p:cNvPr>
                  <p:cNvPicPr/>
                  <p:nvPr/>
                </p:nvPicPr>
                <p:blipFill>
                  <a:blip r:embed="rId82"/>
                  <a:stretch>
                    <a:fillRect/>
                  </a:stretch>
                </p:blipFill>
                <p:spPr>
                  <a:xfrm>
                    <a:off x="7183971" y="5513252"/>
                    <a:ext cx="120240" cy="986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83">
                <p14:nvContentPartPr>
                  <p14:cNvPr id="2086" name="Ink 2085">
                    <a:extLst>
                      <a:ext uri="{FF2B5EF4-FFF2-40B4-BE49-F238E27FC236}">
                        <a16:creationId xmlns:a16="http://schemas.microsoft.com/office/drawing/2014/main" id="{1A811086-4355-4E1D-9775-168CF3248AFF}"/>
                      </a:ext>
                    </a:extLst>
                  </p14:cNvPr>
                  <p14:cNvContentPartPr/>
                  <p14:nvPr/>
                </p14:nvContentPartPr>
                <p14:xfrm>
                  <a:off x="7138251" y="5529812"/>
                  <a:ext cx="167400" cy="55800"/>
                </p14:xfrm>
              </p:contentPart>
            </mc:Choice>
            <mc:Fallback xmlns="">
              <p:pic>
                <p:nvPicPr>
                  <p:cNvPr id="2086" name="Ink 2085">
                    <a:extLst>
                      <a:ext uri="{FF2B5EF4-FFF2-40B4-BE49-F238E27FC236}">
                        <a16:creationId xmlns:a16="http://schemas.microsoft.com/office/drawing/2014/main" id="{1A811086-4355-4E1D-9775-168CF3248AFF}"/>
                      </a:ext>
                    </a:extLst>
                  </p:cNvPr>
                  <p:cNvPicPr/>
                  <p:nvPr/>
                </p:nvPicPr>
                <p:blipFill>
                  <a:blip r:embed="rId84"/>
                  <a:stretch>
                    <a:fillRect/>
                  </a:stretch>
                </p:blipFill>
                <p:spPr>
                  <a:xfrm>
                    <a:off x="7120251" y="5511812"/>
                    <a:ext cx="203040" cy="914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85">
                <p14:nvContentPartPr>
                  <p14:cNvPr id="2087" name="Ink 2086">
                    <a:extLst>
                      <a:ext uri="{FF2B5EF4-FFF2-40B4-BE49-F238E27FC236}">
                        <a16:creationId xmlns:a16="http://schemas.microsoft.com/office/drawing/2014/main" id="{17388AEB-4AB7-44A5-A6D6-83D7F4780597}"/>
                      </a:ext>
                    </a:extLst>
                  </p14:cNvPr>
                  <p14:cNvContentPartPr/>
                  <p14:nvPr/>
                </p14:nvContentPartPr>
                <p14:xfrm>
                  <a:off x="7414011" y="5471852"/>
                  <a:ext cx="157680" cy="127800"/>
                </p14:xfrm>
              </p:contentPart>
            </mc:Choice>
            <mc:Fallback xmlns="">
              <p:pic>
                <p:nvPicPr>
                  <p:cNvPr id="2087" name="Ink 2086">
                    <a:extLst>
                      <a:ext uri="{FF2B5EF4-FFF2-40B4-BE49-F238E27FC236}">
                        <a16:creationId xmlns:a16="http://schemas.microsoft.com/office/drawing/2014/main" id="{17388AEB-4AB7-44A5-A6D6-83D7F4780597}"/>
                      </a:ext>
                    </a:extLst>
                  </p:cNvPr>
                  <p:cNvPicPr/>
                  <p:nvPr/>
                </p:nvPicPr>
                <p:blipFill>
                  <a:blip r:embed="rId86"/>
                  <a:stretch>
                    <a:fillRect/>
                  </a:stretch>
                </p:blipFill>
                <p:spPr>
                  <a:xfrm>
                    <a:off x="7396011" y="5454212"/>
                    <a:ext cx="193320" cy="163440"/>
                  </a:xfrm>
                  <a:prstGeom prst="rect">
                    <a:avLst/>
                  </a:prstGeom>
                </p:spPr>
              </p:pic>
            </mc:Fallback>
          </mc:AlternateContent>
        </p:grpSp>
      </p:grpSp>
      <p:grpSp>
        <p:nvGrpSpPr>
          <p:cNvPr id="2103" name="Group 2102">
            <a:extLst>
              <a:ext uri="{FF2B5EF4-FFF2-40B4-BE49-F238E27FC236}">
                <a16:creationId xmlns:a16="http://schemas.microsoft.com/office/drawing/2014/main" id="{539382A8-0D88-4CC4-9E34-4B26704E7CE8}"/>
              </a:ext>
            </a:extLst>
          </p:cNvPr>
          <p:cNvGrpSpPr/>
          <p:nvPr/>
        </p:nvGrpSpPr>
        <p:grpSpPr>
          <a:xfrm>
            <a:off x="4489731" y="6033812"/>
            <a:ext cx="1812960" cy="213480"/>
            <a:chOff x="4489731" y="6033812"/>
            <a:chExt cx="1812960" cy="213480"/>
          </a:xfrm>
        </p:grpSpPr>
        <p:grpSp>
          <p:nvGrpSpPr>
            <p:cNvPr id="2100" name="Group 2099">
              <a:extLst>
                <a:ext uri="{FF2B5EF4-FFF2-40B4-BE49-F238E27FC236}">
                  <a16:creationId xmlns:a16="http://schemas.microsoft.com/office/drawing/2014/main" id="{602298AB-D8A5-425E-A657-6A6EF7723A08}"/>
                </a:ext>
              </a:extLst>
            </p:cNvPr>
            <p:cNvGrpSpPr/>
            <p:nvPr/>
          </p:nvGrpSpPr>
          <p:grpSpPr>
            <a:xfrm>
              <a:off x="4489731" y="6041732"/>
              <a:ext cx="330840" cy="205560"/>
              <a:chOff x="4489731" y="6041732"/>
              <a:chExt cx="330840" cy="20556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87">
                <p14:nvContentPartPr>
                  <p14:cNvPr id="2090" name="Ink 2089">
                    <a:extLst>
                      <a:ext uri="{FF2B5EF4-FFF2-40B4-BE49-F238E27FC236}">
                        <a16:creationId xmlns:a16="http://schemas.microsoft.com/office/drawing/2014/main" id="{B167DA98-981F-4D8B-9479-8F01C1BABFA0}"/>
                      </a:ext>
                    </a:extLst>
                  </p14:cNvPr>
                  <p14:cNvContentPartPr/>
                  <p14:nvPr/>
                </p14:nvContentPartPr>
                <p14:xfrm>
                  <a:off x="4489731" y="6121652"/>
                  <a:ext cx="168840" cy="12960"/>
                </p14:xfrm>
              </p:contentPart>
            </mc:Choice>
            <mc:Fallback xmlns="">
              <p:pic>
                <p:nvPicPr>
                  <p:cNvPr id="2090" name="Ink 2089">
                    <a:extLst>
                      <a:ext uri="{FF2B5EF4-FFF2-40B4-BE49-F238E27FC236}">
                        <a16:creationId xmlns:a16="http://schemas.microsoft.com/office/drawing/2014/main" id="{B167DA98-981F-4D8B-9479-8F01C1BABFA0}"/>
                      </a:ext>
                    </a:extLst>
                  </p:cNvPr>
                  <p:cNvPicPr/>
                  <p:nvPr/>
                </p:nvPicPr>
                <p:blipFill>
                  <a:blip r:embed="rId88"/>
                  <a:stretch>
                    <a:fillRect/>
                  </a:stretch>
                </p:blipFill>
                <p:spPr>
                  <a:xfrm>
                    <a:off x="4471731" y="6104012"/>
                    <a:ext cx="204480" cy="486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89">
                <p14:nvContentPartPr>
                  <p14:cNvPr id="2091" name="Ink 2090">
                    <a:extLst>
                      <a:ext uri="{FF2B5EF4-FFF2-40B4-BE49-F238E27FC236}">
                        <a16:creationId xmlns:a16="http://schemas.microsoft.com/office/drawing/2014/main" id="{4B7385D5-9F08-45C6-85E8-80E021274150}"/>
                      </a:ext>
                    </a:extLst>
                  </p14:cNvPr>
                  <p14:cNvContentPartPr/>
                  <p14:nvPr/>
                </p14:nvContentPartPr>
                <p14:xfrm>
                  <a:off x="4516371" y="6177812"/>
                  <a:ext cx="180000" cy="23400"/>
                </p14:xfrm>
              </p:contentPart>
            </mc:Choice>
            <mc:Fallback xmlns="">
              <p:pic>
                <p:nvPicPr>
                  <p:cNvPr id="2091" name="Ink 2090">
                    <a:extLst>
                      <a:ext uri="{FF2B5EF4-FFF2-40B4-BE49-F238E27FC236}">
                        <a16:creationId xmlns:a16="http://schemas.microsoft.com/office/drawing/2014/main" id="{4B7385D5-9F08-45C6-85E8-80E021274150}"/>
                      </a:ext>
                    </a:extLst>
                  </p:cNvPr>
                  <p:cNvPicPr/>
                  <p:nvPr/>
                </p:nvPicPr>
                <p:blipFill>
                  <a:blip r:embed="rId90"/>
                  <a:stretch>
                    <a:fillRect/>
                  </a:stretch>
                </p:blipFill>
                <p:spPr>
                  <a:xfrm>
                    <a:off x="4498731" y="6160172"/>
                    <a:ext cx="215640" cy="590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91">
                <p14:nvContentPartPr>
                  <p14:cNvPr id="2092" name="Ink 2091">
                    <a:extLst>
                      <a:ext uri="{FF2B5EF4-FFF2-40B4-BE49-F238E27FC236}">
                        <a16:creationId xmlns:a16="http://schemas.microsoft.com/office/drawing/2014/main" id="{D26B74A1-8AF0-4F2F-8A8C-921ECC7CBCED}"/>
                      </a:ext>
                    </a:extLst>
                  </p14:cNvPr>
                  <p14:cNvContentPartPr/>
                  <p14:nvPr/>
                </p14:nvContentPartPr>
                <p14:xfrm>
                  <a:off x="4647411" y="6041732"/>
                  <a:ext cx="173160" cy="205560"/>
                </p14:xfrm>
              </p:contentPart>
            </mc:Choice>
            <mc:Fallback xmlns="">
              <p:pic>
                <p:nvPicPr>
                  <p:cNvPr id="2092" name="Ink 2091">
                    <a:extLst>
                      <a:ext uri="{FF2B5EF4-FFF2-40B4-BE49-F238E27FC236}">
                        <a16:creationId xmlns:a16="http://schemas.microsoft.com/office/drawing/2014/main" id="{D26B74A1-8AF0-4F2F-8A8C-921ECC7CBCED}"/>
                      </a:ext>
                    </a:extLst>
                  </p:cNvPr>
                  <p:cNvPicPr/>
                  <p:nvPr/>
                </p:nvPicPr>
                <p:blipFill>
                  <a:blip r:embed="rId92"/>
                  <a:stretch>
                    <a:fillRect/>
                  </a:stretch>
                </p:blipFill>
                <p:spPr>
                  <a:xfrm>
                    <a:off x="4629411" y="6023732"/>
                    <a:ext cx="208800" cy="241200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2099" name="Group 2098">
              <a:extLst>
                <a:ext uri="{FF2B5EF4-FFF2-40B4-BE49-F238E27FC236}">
                  <a16:creationId xmlns:a16="http://schemas.microsoft.com/office/drawing/2014/main" id="{5CB7F084-AFBC-4E48-AFFA-2FDD46BEF298}"/>
                </a:ext>
              </a:extLst>
            </p:cNvPr>
            <p:cNvGrpSpPr/>
            <p:nvPr/>
          </p:nvGrpSpPr>
          <p:grpSpPr>
            <a:xfrm>
              <a:off x="5582331" y="6033812"/>
              <a:ext cx="720360" cy="183600"/>
              <a:chOff x="5582331" y="6033812"/>
              <a:chExt cx="720360" cy="18360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93">
                <p14:nvContentPartPr>
                  <p14:cNvPr id="2093" name="Ink 2092">
                    <a:extLst>
                      <a:ext uri="{FF2B5EF4-FFF2-40B4-BE49-F238E27FC236}">
                        <a16:creationId xmlns:a16="http://schemas.microsoft.com/office/drawing/2014/main" id="{5940D310-21DC-40CA-B337-11CE1DA9D89E}"/>
                      </a:ext>
                    </a:extLst>
                  </p14:cNvPr>
                  <p14:cNvContentPartPr/>
                  <p14:nvPr/>
                </p14:nvContentPartPr>
                <p14:xfrm>
                  <a:off x="5582331" y="6033812"/>
                  <a:ext cx="14760" cy="183600"/>
                </p14:xfrm>
              </p:contentPart>
            </mc:Choice>
            <mc:Fallback xmlns="">
              <p:pic>
                <p:nvPicPr>
                  <p:cNvPr id="2093" name="Ink 2092">
                    <a:extLst>
                      <a:ext uri="{FF2B5EF4-FFF2-40B4-BE49-F238E27FC236}">
                        <a16:creationId xmlns:a16="http://schemas.microsoft.com/office/drawing/2014/main" id="{5940D310-21DC-40CA-B337-11CE1DA9D89E}"/>
                      </a:ext>
                    </a:extLst>
                  </p:cNvPr>
                  <p:cNvPicPr/>
                  <p:nvPr/>
                </p:nvPicPr>
                <p:blipFill>
                  <a:blip r:embed="rId94"/>
                  <a:stretch>
                    <a:fillRect/>
                  </a:stretch>
                </p:blipFill>
                <p:spPr>
                  <a:xfrm>
                    <a:off x="5564331" y="6016172"/>
                    <a:ext cx="50400" cy="2192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95">
                <p14:nvContentPartPr>
                  <p14:cNvPr id="2094" name="Ink 2093">
                    <a:extLst>
                      <a:ext uri="{FF2B5EF4-FFF2-40B4-BE49-F238E27FC236}">
                        <a16:creationId xmlns:a16="http://schemas.microsoft.com/office/drawing/2014/main" id="{AE4DB833-5F84-4563-AE06-5AD4262500C3}"/>
                      </a:ext>
                    </a:extLst>
                  </p14:cNvPr>
                  <p14:cNvContentPartPr/>
                  <p14:nvPr/>
                </p14:nvContentPartPr>
                <p14:xfrm>
                  <a:off x="5606451" y="6101132"/>
                  <a:ext cx="126720" cy="56880"/>
                </p14:xfrm>
              </p:contentPart>
            </mc:Choice>
            <mc:Fallback xmlns="">
              <p:pic>
                <p:nvPicPr>
                  <p:cNvPr id="2094" name="Ink 2093">
                    <a:extLst>
                      <a:ext uri="{FF2B5EF4-FFF2-40B4-BE49-F238E27FC236}">
                        <a16:creationId xmlns:a16="http://schemas.microsoft.com/office/drawing/2014/main" id="{AE4DB833-5F84-4563-AE06-5AD4262500C3}"/>
                      </a:ext>
                    </a:extLst>
                  </p:cNvPr>
                  <p:cNvPicPr/>
                  <p:nvPr/>
                </p:nvPicPr>
                <p:blipFill>
                  <a:blip r:embed="rId96"/>
                  <a:stretch>
                    <a:fillRect/>
                  </a:stretch>
                </p:blipFill>
                <p:spPr>
                  <a:xfrm>
                    <a:off x="5588451" y="6083132"/>
                    <a:ext cx="162360" cy="925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97">
                <p14:nvContentPartPr>
                  <p14:cNvPr id="2095" name="Ink 2094">
                    <a:extLst>
                      <a:ext uri="{FF2B5EF4-FFF2-40B4-BE49-F238E27FC236}">
                        <a16:creationId xmlns:a16="http://schemas.microsoft.com/office/drawing/2014/main" id="{FCFD4CE0-1B87-49D4-83BB-2C50DEC817B2}"/>
                      </a:ext>
                    </a:extLst>
                  </p14:cNvPr>
                  <p14:cNvContentPartPr/>
                  <p14:nvPr/>
                </p14:nvContentPartPr>
                <p14:xfrm>
                  <a:off x="5600331" y="6142892"/>
                  <a:ext cx="152640" cy="74520"/>
                </p14:xfrm>
              </p:contentPart>
            </mc:Choice>
            <mc:Fallback xmlns="">
              <p:pic>
                <p:nvPicPr>
                  <p:cNvPr id="2095" name="Ink 2094">
                    <a:extLst>
                      <a:ext uri="{FF2B5EF4-FFF2-40B4-BE49-F238E27FC236}">
                        <a16:creationId xmlns:a16="http://schemas.microsoft.com/office/drawing/2014/main" id="{FCFD4CE0-1B87-49D4-83BB-2C50DEC817B2}"/>
                      </a:ext>
                    </a:extLst>
                  </p:cNvPr>
                  <p:cNvPicPr/>
                  <p:nvPr/>
                </p:nvPicPr>
                <p:blipFill>
                  <a:blip r:embed="rId98"/>
                  <a:stretch>
                    <a:fillRect/>
                  </a:stretch>
                </p:blipFill>
                <p:spPr>
                  <a:xfrm>
                    <a:off x="5582331" y="6124892"/>
                    <a:ext cx="188280" cy="1101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99">
                <p14:nvContentPartPr>
                  <p14:cNvPr id="2096" name="Ink 2095">
                    <a:extLst>
                      <a:ext uri="{FF2B5EF4-FFF2-40B4-BE49-F238E27FC236}">
                        <a16:creationId xmlns:a16="http://schemas.microsoft.com/office/drawing/2014/main" id="{988BB08C-62FB-4EA6-8366-F5B147EE6769}"/>
                      </a:ext>
                    </a:extLst>
                  </p14:cNvPr>
                  <p14:cNvContentPartPr/>
                  <p14:nvPr/>
                </p14:nvContentPartPr>
                <p14:xfrm>
                  <a:off x="5862771" y="6113732"/>
                  <a:ext cx="126000" cy="17280"/>
                </p14:xfrm>
              </p:contentPart>
            </mc:Choice>
            <mc:Fallback xmlns="">
              <p:pic>
                <p:nvPicPr>
                  <p:cNvPr id="2096" name="Ink 2095">
                    <a:extLst>
                      <a:ext uri="{FF2B5EF4-FFF2-40B4-BE49-F238E27FC236}">
                        <a16:creationId xmlns:a16="http://schemas.microsoft.com/office/drawing/2014/main" id="{988BB08C-62FB-4EA6-8366-F5B147EE6769}"/>
                      </a:ext>
                    </a:extLst>
                  </p:cNvPr>
                  <p:cNvPicPr/>
                  <p:nvPr/>
                </p:nvPicPr>
                <p:blipFill>
                  <a:blip r:embed="rId100"/>
                  <a:stretch>
                    <a:fillRect/>
                  </a:stretch>
                </p:blipFill>
                <p:spPr>
                  <a:xfrm>
                    <a:off x="5845131" y="6096092"/>
                    <a:ext cx="161640" cy="529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01">
                <p14:nvContentPartPr>
                  <p14:cNvPr id="2097" name="Ink 2096">
                    <a:extLst>
                      <a:ext uri="{FF2B5EF4-FFF2-40B4-BE49-F238E27FC236}">
                        <a16:creationId xmlns:a16="http://schemas.microsoft.com/office/drawing/2014/main" id="{B8355287-F347-4A56-A637-487AB1896EB8}"/>
                      </a:ext>
                    </a:extLst>
                  </p14:cNvPr>
                  <p14:cNvContentPartPr/>
                  <p14:nvPr/>
                </p14:nvContentPartPr>
                <p14:xfrm>
                  <a:off x="5909211" y="6163052"/>
                  <a:ext cx="86760" cy="14400"/>
                </p14:xfrm>
              </p:contentPart>
            </mc:Choice>
            <mc:Fallback xmlns="">
              <p:pic>
                <p:nvPicPr>
                  <p:cNvPr id="2097" name="Ink 2096">
                    <a:extLst>
                      <a:ext uri="{FF2B5EF4-FFF2-40B4-BE49-F238E27FC236}">
                        <a16:creationId xmlns:a16="http://schemas.microsoft.com/office/drawing/2014/main" id="{B8355287-F347-4A56-A637-487AB1896EB8}"/>
                      </a:ext>
                    </a:extLst>
                  </p:cNvPr>
                  <p:cNvPicPr/>
                  <p:nvPr/>
                </p:nvPicPr>
                <p:blipFill>
                  <a:blip r:embed="rId102"/>
                  <a:stretch>
                    <a:fillRect/>
                  </a:stretch>
                </p:blipFill>
                <p:spPr>
                  <a:xfrm>
                    <a:off x="5891211" y="6145412"/>
                    <a:ext cx="122400" cy="500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03">
                <p14:nvContentPartPr>
                  <p14:cNvPr id="2098" name="Ink 2097">
                    <a:extLst>
                      <a:ext uri="{FF2B5EF4-FFF2-40B4-BE49-F238E27FC236}">
                        <a16:creationId xmlns:a16="http://schemas.microsoft.com/office/drawing/2014/main" id="{611B69D6-9BC3-4421-8054-DBE8B6254AA3}"/>
                      </a:ext>
                    </a:extLst>
                  </p14:cNvPr>
                  <p14:cNvContentPartPr/>
                  <p14:nvPr/>
                </p14:nvContentPartPr>
                <p14:xfrm>
                  <a:off x="6142491" y="6034892"/>
                  <a:ext cx="160200" cy="181080"/>
                </p14:xfrm>
              </p:contentPart>
            </mc:Choice>
            <mc:Fallback xmlns="">
              <p:pic>
                <p:nvPicPr>
                  <p:cNvPr id="2098" name="Ink 2097">
                    <a:extLst>
                      <a:ext uri="{FF2B5EF4-FFF2-40B4-BE49-F238E27FC236}">
                        <a16:creationId xmlns:a16="http://schemas.microsoft.com/office/drawing/2014/main" id="{611B69D6-9BC3-4421-8054-DBE8B6254AA3}"/>
                      </a:ext>
                    </a:extLst>
                  </p:cNvPr>
                  <p:cNvPicPr/>
                  <p:nvPr/>
                </p:nvPicPr>
                <p:blipFill>
                  <a:blip r:embed="rId104"/>
                  <a:stretch>
                    <a:fillRect/>
                  </a:stretch>
                </p:blipFill>
                <p:spPr>
                  <a:xfrm>
                    <a:off x="6124851" y="6016892"/>
                    <a:ext cx="195840" cy="216720"/>
                  </a:xfrm>
                  <a:prstGeom prst="rect">
                    <a:avLst/>
                  </a:prstGeom>
                </p:spPr>
              </p:pic>
            </mc:Fallback>
          </mc:AlternateContent>
        </p:grpSp>
      </p:grpSp>
    </p:spTree>
    <p:extLst>
      <p:ext uri="{BB962C8B-B14F-4D97-AF65-F5344CB8AC3E}">
        <p14:creationId xmlns:p14="http://schemas.microsoft.com/office/powerpoint/2010/main" val="1543361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228600" y="304800"/>
                <a:ext cx="7696200" cy="278460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400" b="1" dirty="0"/>
                  <a:t>Example 1 : </a:t>
                </a:r>
                <a:r>
                  <a:rPr lang="en-GB" sz="1400" dirty="0"/>
                  <a:t>	(Use </a:t>
                </a:r>
                <a:r>
                  <a:rPr lang="en-GB" sz="1400" i="1" dirty="0"/>
                  <a:t>g</a:t>
                </a:r>
                <a:r>
                  <a:rPr lang="en-GB" sz="1400" dirty="0"/>
                  <a:t> </a:t>
                </a:r>
                <a:r>
                  <a:rPr lang="en-GB" sz="1400" dirty="0">
                    <a:sym typeface="Symbol"/>
                  </a:rPr>
                  <a:t></a:t>
                </a:r>
                <a:r>
                  <a:rPr lang="en-GB" sz="1400" dirty="0"/>
                  <a:t> 10 m/s</a:t>
                </a:r>
                <a:r>
                  <a:rPr lang="en-GB" sz="1400" baseline="30000" dirty="0"/>
                  <a:t>2</a:t>
                </a:r>
                <a:r>
                  <a:rPr lang="en-GB" sz="1400" dirty="0"/>
                  <a:t> in this example)</a:t>
                </a:r>
              </a:p>
              <a:p>
                <a:endParaRPr lang="en-GB" sz="1400" dirty="0"/>
              </a:p>
              <a:p>
                <a:r>
                  <a:rPr lang="en-GB" sz="1400" dirty="0"/>
                  <a:t>A cyclist moves against a resistance which is proportional to his speed. At a power output of 75 W, he has a maximum speed of 5 m/s on level ground. </a:t>
                </a:r>
              </a:p>
              <a:p>
                <a:r>
                  <a:rPr lang="en-GB" sz="1400" dirty="0"/>
                  <a:t> </a:t>
                </a:r>
              </a:p>
              <a:p>
                <a:r>
                  <a:rPr lang="en-GB" sz="1400" dirty="0"/>
                  <a:t>If the cyclist and bike together have a combined mass of 80 kg, find their maximum speed when travelling down a hill inclined at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14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GB" sz="1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GB" sz="1400" i="0" smtClean="0">
                                <a:latin typeface="Cambria Math"/>
                              </a:rPr>
                              <m:t>sin</m:t>
                            </m:r>
                          </m:e>
                          <m:sup>
                            <m:r>
                              <a:rPr lang="en-GB" sz="1400" i="1" smtClean="0">
                                <a:latin typeface="Cambria Math"/>
                              </a:rPr>
                              <m:t>−1</m:t>
                            </m:r>
                          </m:sup>
                        </m:sSup>
                      </m:fName>
                      <m:e>
                        <m:d>
                          <m:dPr>
                            <m:ctrlPr>
                              <a:rPr lang="en-GB" sz="14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sz="14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1400" b="0" i="1" smtClean="0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GB" sz="1400" b="0" i="1" smtClean="0">
                                    <a:latin typeface="Cambria Math"/>
                                  </a:rPr>
                                  <m:t>40</m:t>
                                </m:r>
                              </m:den>
                            </m:f>
                          </m:e>
                        </m:d>
                      </m:e>
                    </m:func>
                  </m:oMath>
                </a14:m>
                <a:r>
                  <a:rPr lang="en-GB" sz="1400" dirty="0"/>
                  <a:t> to the horizontal when the cyclist is working at a rate of </a:t>
                </a:r>
              </a:p>
              <a:p>
                <a:r>
                  <a:rPr lang="en-GB" sz="1400" dirty="0"/>
                  <a:t>32 W. </a:t>
                </a:r>
              </a:p>
              <a:p>
                <a:r>
                  <a:rPr lang="en-GB" sz="1400" dirty="0"/>
                  <a:t> </a:t>
                </a:r>
              </a:p>
              <a:p>
                <a:r>
                  <a:rPr lang="en-GB" sz="1400" dirty="0"/>
                  <a:t>Find the instantaneous acceleration of the cyclist if he is travelling at this speed and suddenly increases his power to 40 W.</a:t>
                </a:r>
              </a:p>
              <a:p>
                <a:r>
                  <a:rPr lang="en-GB" sz="1400" dirty="0"/>
                  <a:t> 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304800"/>
                <a:ext cx="7696200" cy="2784608"/>
              </a:xfrm>
              <a:prstGeom prst="rect">
                <a:avLst/>
              </a:prstGeom>
              <a:blipFill>
                <a:blip r:embed="rId2"/>
                <a:stretch>
                  <a:fillRect l="-238" t="-6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304800" y="2971800"/>
            <a:ext cx="2590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Now considering the motion on the hill when</a:t>
            </a:r>
          </a:p>
          <a:p>
            <a:r>
              <a:rPr lang="en-GB" dirty="0">
                <a:solidFill>
                  <a:srgbClr val="FF0000"/>
                </a:solidFill>
              </a:rPr>
              <a:t>the power output of the cyclist is 32 W: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39ACF11F-A913-4CDC-99FC-4A24D7CB1AD1}"/>
              </a:ext>
            </a:extLst>
          </p:cNvPr>
          <p:cNvGrpSpPr/>
          <p:nvPr/>
        </p:nvGrpSpPr>
        <p:grpSpPr>
          <a:xfrm>
            <a:off x="5486400" y="3048000"/>
            <a:ext cx="3543300" cy="2752725"/>
            <a:chOff x="5486400" y="3048000"/>
            <a:chExt cx="3543300" cy="2752725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86400" y="3048000"/>
              <a:ext cx="3543300" cy="275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A0893223-105D-4E9D-A138-C388D7CEFC13}"/>
                </a:ext>
              </a:extLst>
            </p:cNvPr>
            <p:cNvGrpSpPr/>
            <p:nvPr/>
          </p:nvGrpSpPr>
          <p:grpSpPr>
            <a:xfrm rot="9601588">
              <a:off x="5499077" y="3276387"/>
              <a:ext cx="1524000" cy="0"/>
              <a:chOff x="1828800" y="4648200"/>
              <a:chExt cx="1524000" cy="0"/>
            </a:xfrm>
          </p:grpSpPr>
          <p:cxnSp>
            <p:nvCxnSpPr>
              <p:cNvPr id="11" name="Straight Arrow Connector 10">
                <a:extLst>
                  <a:ext uri="{FF2B5EF4-FFF2-40B4-BE49-F238E27FC236}">
                    <a16:creationId xmlns:a16="http://schemas.microsoft.com/office/drawing/2014/main" id="{2B971CFA-96E4-451F-ADCB-F40B627AB0DD}"/>
                  </a:ext>
                </a:extLst>
              </p:cNvPr>
              <p:cNvCxnSpPr/>
              <p:nvPr/>
            </p:nvCxnSpPr>
            <p:spPr>
              <a:xfrm>
                <a:off x="1905000" y="4648200"/>
                <a:ext cx="1447800" cy="0"/>
              </a:xfrm>
              <a:prstGeom prst="straightConnector1">
                <a:avLst/>
              </a:prstGeom>
              <a:ln w="12700">
                <a:solidFill>
                  <a:srgbClr val="FF0000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>
                <a:extLst>
                  <a:ext uri="{FF2B5EF4-FFF2-40B4-BE49-F238E27FC236}">
                    <a16:creationId xmlns:a16="http://schemas.microsoft.com/office/drawing/2014/main" id="{C3316125-D961-4DF2-BD16-6AADED3982F2}"/>
                  </a:ext>
                </a:extLst>
              </p:cNvPr>
              <p:cNvCxnSpPr/>
              <p:nvPr/>
            </p:nvCxnSpPr>
            <p:spPr>
              <a:xfrm>
                <a:off x="1828800" y="4648200"/>
                <a:ext cx="1447800" cy="0"/>
              </a:xfrm>
              <a:prstGeom prst="straightConnector1">
                <a:avLst/>
              </a:prstGeom>
              <a:ln w="12700">
                <a:solidFill>
                  <a:srgbClr val="FF0000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D3285BF5-93F3-4DF5-92A2-1D86718E1A7B}"/>
                </a:ext>
              </a:extLst>
            </p:cNvPr>
            <p:cNvSpPr txBox="1"/>
            <p:nvPr/>
          </p:nvSpPr>
          <p:spPr>
            <a:xfrm>
              <a:off x="6019800" y="3048000"/>
              <a:ext cx="304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i="1" dirty="0">
                  <a:solidFill>
                    <a:srgbClr val="FF0000"/>
                  </a:solidFill>
                </a:rPr>
                <a:t>a</a:t>
              </a:r>
            </a:p>
          </p:txBody>
        </p:sp>
      </p:grpSp>
      <p:grpSp>
        <p:nvGrpSpPr>
          <p:cNvPr id="3104" name="Group 3103">
            <a:extLst>
              <a:ext uri="{FF2B5EF4-FFF2-40B4-BE49-F238E27FC236}">
                <a16:creationId xmlns:a16="http://schemas.microsoft.com/office/drawing/2014/main" id="{B9962EB4-DE0E-47E8-B49B-E4EE724033E1}"/>
              </a:ext>
            </a:extLst>
          </p:cNvPr>
          <p:cNvGrpSpPr/>
          <p:nvPr/>
        </p:nvGrpSpPr>
        <p:grpSpPr>
          <a:xfrm>
            <a:off x="294651" y="4180172"/>
            <a:ext cx="4386960" cy="1045080"/>
            <a:chOff x="294651" y="4180172"/>
            <a:chExt cx="4386960" cy="1045080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A139AFF8-D857-4D11-9C74-D9C96A2C1BE3}"/>
                </a:ext>
              </a:extLst>
            </p:cNvPr>
            <p:cNvGrpSpPr/>
            <p:nvPr/>
          </p:nvGrpSpPr>
          <p:grpSpPr>
            <a:xfrm>
              <a:off x="294651" y="4246412"/>
              <a:ext cx="862200" cy="262440"/>
              <a:chOff x="294651" y="4246412"/>
              <a:chExt cx="862200" cy="26244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4">
                <p14:nvContentPartPr>
                  <p14:cNvPr id="17" name="Ink 16">
                    <a:extLst>
                      <a:ext uri="{FF2B5EF4-FFF2-40B4-BE49-F238E27FC236}">
                        <a16:creationId xmlns:a16="http://schemas.microsoft.com/office/drawing/2014/main" id="{1CC6D85D-D535-4BA8-9977-7610F7B9CB36}"/>
                      </a:ext>
                    </a:extLst>
                  </p14:cNvPr>
                  <p14:cNvContentPartPr/>
                  <p14:nvPr/>
                </p14:nvContentPartPr>
                <p14:xfrm>
                  <a:off x="294651" y="4246412"/>
                  <a:ext cx="133920" cy="176760"/>
                </p14:xfrm>
              </p:contentPart>
            </mc:Choice>
            <mc:Fallback xmlns="">
              <p:pic>
                <p:nvPicPr>
                  <p:cNvPr id="17" name="Ink 16">
                    <a:extLst>
                      <a:ext uri="{FF2B5EF4-FFF2-40B4-BE49-F238E27FC236}">
                        <a16:creationId xmlns:a16="http://schemas.microsoft.com/office/drawing/2014/main" id="{1CC6D85D-D535-4BA8-9977-7610F7B9CB36}"/>
                      </a:ext>
                    </a:extLst>
                  </p:cNvPr>
                  <p:cNvPicPr/>
                  <p:nvPr/>
                </p:nvPicPr>
                <p:blipFill>
                  <a:blip r:embed="rId5"/>
                  <a:stretch>
                    <a:fillRect/>
                  </a:stretch>
                </p:blipFill>
                <p:spPr>
                  <a:xfrm>
                    <a:off x="277011" y="4228412"/>
                    <a:ext cx="169560" cy="2124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6">
                <p14:nvContentPartPr>
                  <p14:cNvPr id="18" name="Ink 17">
                    <a:extLst>
                      <a:ext uri="{FF2B5EF4-FFF2-40B4-BE49-F238E27FC236}">
                        <a16:creationId xmlns:a16="http://schemas.microsoft.com/office/drawing/2014/main" id="{5906BD32-EC41-46ED-A691-D2B5273DF584}"/>
                      </a:ext>
                    </a:extLst>
                  </p14:cNvPr>
                  <p14:cNvContentPartPr/>
                  <p14:nvPr/>
                </p14:nvContentPartPr>
                <p14:xfrm>
                  <a:off x="451611" y="4362332"/>
                  <a:ext cx="93240" cy="59400"/>
                </p14:xfrm>
              </p:contentPart>
            </mc:Choice>
            <mc:Fallback xmlns="">
              <p:pic>
                <p:nvPicPr>
                  <p:cNvPr id="18" name="Ink 17">
                    <a:extLst>
                      <a:ext uri="{FF2B5EF4-FFF2-40B4-BE49-F238E27FC236}">
                        <a16:creationId xmlns:a16="http://schemas.microsoft.com/office/drawing/2014/main" id="{5906BD32-EC41-46ED-A691-D2B5273DF584}"/>
                      </a:ext>
                    </a:extLst>
                  </p:cNvPr>
                  <p:cNvPicPr/>
                  <p:nvPr/>
                </p:nvPicPr>
                <p:blipFill>
                  <a:blip r:embed="rId7"/>
                  <a:stretch>
                    <a:fillRect/>
                  </a:stretch>
                </p:blipFill>
                <p:spPr>
                  <a:xfrm>
                    <a:off x="433611" y="4344332"/>
                    <a:ext cx="128880" cy="950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8">
                <p14:nvContentPartPr>
                  <p14:cNvPr id="19" name="Ink 18">
                    <a:extLst>
                      <a:ext uri="{FF2B5EF4-FFF2-40B4-BE49-F238E27FC236}">
                        <a16:creationId xmlns:a16="http://schemas.microsoft.com/office/drawing/2014/main" id="{FBF82DFD-78F1-4E7A-91B7-D28B205B670F}"/>
                      </a:ext>
                    </a:extLst>
                  </p14:cNvPr>
                  <p14:cNvContentPartPr/>
                  <p14:nvPr/>
                </p14:nvContentPartPr>
                <p14:xfrm>
                  <a:off x="580851" y="4331732"/>
                  <a:ext cx="120600" cy="170280"/>
                </p14:xfrm>
              </p:contentPart>
            </mc:Choice>
            <mc:Fallback xmlns="">
              <p:pic>
                <p:nvPicPr>
                  <p:cNvPr id="19" name="Ink 18">
                    <a:extLst>
                      <a:ext uri="{FF2B5EF4-FFF2-40B4-BE49-F238E27FC236}">
                        <a16:creationId xmlns:a16="http://schemas.microsoft.com/office/drawing/2014/main" id="{FBF82DFD-78F1-4E7A-91B7-D28B205B670F}"/>
                      </a:ext>
                    </a:extLst>
                  </p:cNvPr>
                  <p:cNvPicPr/>
                  <p:nvPr/>
                </p:nvPicPr>
                <p:blipFill>
                  <a:blip r:embed="rId9"/>
                  <a:stretch>
                    <a:fillRect/>
                  </a:stretch>
                </p:blipFill>
                <p:spPr>
                  <a:xfrm>
                    <a:off x="563211" y="4314092"/>
                    <a:ext cx="156240" cy="2059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0">
                <p14:nvContentPartPr>
                  <p14:cNvPr id="20" name="Ink 19">
                    <a:extLst>
                      <a:ext uri="{FF2B5EF4-FFF2-40B4-BE49-F238E27FC236}">
                        <a16:creationId xmlns:a16="http://schemas.microsoft.com/office/drawing/2014/main" id="{18381C94-234B-491C-8A06-30C78213BD38}"/>
                      </a:ext>
                    </a:extLst>
                  </p14:cNvPr>
                  <p14:cNvContentPartPr/>
                  <p14:nvPr/>
                </p14:nvContentPartPr>
                <p14:xfrm>
                  <a:off x="688851" y="4331732"/>
                  <a:ext cx="111600" cy="177120"/>
                </p14:xfrm>
              </p:contentPart>
            </mc:Choice>
            <mc:Fallback xmlns="">
              <p:pic>
                <p:nvPicPr>
                  <p:cNvPr id="20" name="Ink 19">
                    <a:extLst>
                      <a:ext uri="{FF2B5EF4-FFF2-40B4-BE49-F238E27FC236}">
                        <a16:creationId xmlns:a16="http://schemas.microsoft.com/office/drawing/2014/main" id="{18381C94-234B-491C-8A06-30C78213BD38}"/>
                      </a:ext>
                    </a:extLst>
                  </p:cNvPr>
                  <p:cNvPicPr/>
                  <p:nvPr/>
                </p:nvPicPr>
                <p:blipFill>
                  <a:blip r:embed="rId11"/>
                  <a:stretch>
                    <a:fillRect/>
                  </a:stretch>
                </p:blipFill>
                <p:spPr>
                  <a:xfrm>
                    <a:off x="670851" y="4314092"/>
                    <a:ext cx="147240" cy="2127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2">
                <p14:nvContentPartPr>
                  <p14:cNvPr id="21" name="Ink 20">
                    <a:extLst>
                      <a:ext uri="{FF2B5EF4-FFF2-40B4-BE49-F238E27FC236}">
                        <a16:creationId xmlns:a16="http://schemas.microsoft.com/office/drawing/2014/main" id="{EFC4A7F6-CBF6-440B-B03B-DDFDE99A0FB8}"/>
                      </a:ext>
                    </a:extLst>
                  </p14:cNvPr>
                  <p14:cNvContentPartPr/>
                  <p14:nvPr/>
                </p14:nvContentPartPr>
                <p14:xfrm>
                  <a:off x="837531" y="4342892"/>
                  <a:ext cx="91800" cy="91440"/>
                </p14:xfrm>
              </p:contentPart>
            </mc:Choice>
            <mc:Fallback xmlns="">
              <p:pic>
                <p:nvPicPr>
                  <p:cNvPr id="21" name="Ink 20">
                    <a:extLst>
                      <a:ext uri="{FF2B5EF4-FFF2-40B4-BE49-F238E27FC236}">
                        <a16:creationId xmlns:a16="http://schemas.microsoft.com/office/drawing/2014/main" id="{EFC4A7F6-CBF6-440B-B03B-DDFDE99A0FB8}"/>
                      </a:ext>
                    </a:extLst>
                  </p:cNvPr>
                  <p:cNvPicPr/>
                  <p:nvPr/>
                </p:nvPicPr>
                <p:blipFill>
                  <a:blip r:embed="rId13"/>
                  <a:stretch>
                    <a:fillRect/>
                  </a:stretch>
                </p:blipFill>
                <p:spPr>
                  <a:xfrm>
                    <a:off x="819891" y="4325252"/>
                    <a:ext cx="127440" cy="1270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4">
                <p14:nvContentPartPr>
                  <p14:cNvPr id="22" name="Ink 21">
                    <a:extLst>
                      <a:ext uri="{FF2B5EF4-FFF2-40B4-BE49-F238E27FC236}">
                        <a16:creationId xmlns:a16="http://schemas.microsoft.com/office/drawing/2014/main" id="{EDFBABA3-E7C3-4C69-96C5-7B9F18BFBB93}"/>
                      </a:ext>
                    </a:extLst>
                  </p14:cNvPr>
                  <p14:cNvContentPartPr/>
                  <p14:nvPr/>
                </p14:nvContentPartPr>
                <p14:xfrm>
                  <a:off x="948771" y="4346852"/>
                  <a:ext cx="72000" cy="79920"/>
                </p14:xfrm>
              </p:contentPart>
            </mc:Choice>
            <mc:Fallback xmlns="">
              <p:pic>
                <p:nvPicPr>
                  <p:cNvPr id="22" name="Ink 21">
                    <a:extLst>
                      <a:ext uri="{FF2B5EF4-FFF2-40B4-BE49-F238E27FC236}">
                        <a16:creationId xmlns:a16="http://schemas.microsoft.com/office/drawing/2014/main" id="{EDFBABA3-E7C3-4C69-96C5-7B9F18BFBB93}"/>
                      </a:ext>
                    </a:extLst>
                  </p:cNvPr>
                  <p:cNvPicPr/>
                  <p:nvPr/>
                </p:nvPicPr>
                <p:blipFill>
                  <a:blip r:embed="rId15"/>
                  <a:stretch>
                    <a:fillRect/>
                  </a:stretch>
                </p:blipFill>
                <p:spPr>
                  <a:xfrm>
                    <a:off x="930771" y="4329212"/>
                    <a:ext cx="107640" cy="1155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6">
                <p14:nvContentPartPr>
                  <p14:cNvPr id="23" name="Ink 22">
                    <a:extLst>
                      <a:ext uri="{FF2B5EF4-FFF2-40B4-BE49-F238E27FC236}">
                        <a16:creationId xmlns:a16="http://schemas.microsoft.com/office/drawing/2014/main" id="{E2D9DBFF-AC18-4FE2-BFD8-7BE1A598C668}"/>
                      </a:ext>
                    </a:extLst>
                  </p14:cNvPr>
                  <p14:cNvContentPartPr/>
                  <p14:nvPr/>
                </p14:nvContentPartPr>
                <p14:xfrm>
                  <a:off x="1044171" y="4347932"/>
                  <a:ext cx="112680" cy="72360"/>
                </p14:xfrm>
              </p:contentPart>
            </mc:Choice>
            <mc:Fallback xmlns="">
              <p:pic>
                <p:nvPicPr>
                  <p:cNvPr id="23" name="Ink 22">
                    <a:extLst>
                      <a:ext uri="{FF2B5EF4-FFF2-40B4-BE49-F238E27FC236}">
                        <a16:creationId xmlns:a16="http://schemas.microsoft.com/office/drawing/2014/main" id="{E2D9DBFF-AC18-4FE2-BFD8-7BE1A598C668}"/>
                      </a:ext>
                    </a:extLst>
                  </p:cNvPr>
                  <p:cNvPicPr/>
                  <p:nvPr/>
                </p:nvPicPr>
                <p:blipFill>
                  <a:blip r:embed="rId17"/>
                  <a:stretch>
                    <a:fillRect/>
                  </a:stretch>
                </p:blipFill>
                <p:spPr>
                  <a:xfrm>
                    <a:off x="1026171" y="4330292"/>
                    <a:ext cx="148320" cy="108000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3084" name="Group 3083">
              <a:extLst>
                <a:ext uri="{FF2B5EF4-FFF2-40B4-BE49-F238E27FC236}">
                  <a16:creationId xmlns:a16="http://schemas.microsoft.com/office/drawing/2014/main" id="{015760E1-EAEC-4376-AD82-C00ADCB5789B}"/>
                </a:ext>
              </a:extLst>
            </p:cNvPr>
            <p:cNvGrpSpPr/>
            <p:nvPr/>
          </p:nvGrpSpPr>
          <p:grpSpPr>
            <a:xfrm>
              <a:off x="1398771" y="4240292"/>
              <a:ext cx="2265840" cy="226800"/>
              <a:chOff x="1398771" y="4240292"/>
              <a:chExt cx="2265840" cy="22680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18">
                <p14:nvContentPartPr>
                  <p14:cNvPr id="25" name="Ink 24">
                    <a:extLst>
                      <a:ext uri="{FF2B5EF4-FFF2-40B4-BE49-F238E27FC236}">
                        <a16:creationId xmlns:a16="http://schemas.microsoft.com/office/drawing/2014/main" id="{282BA0E2-2B92-4CC5-92EB-3EF5FF44C823}"/>
                      </a:ext>
                    </a:extLst>
                  </p14:cNvPr>
                  <p14:cNvContentPartPr/>
                  <p14:nvPr/>
                </p14:nvContentPartPr>
                <p14:xfrm>
                  <a:off x="1398771" y="4315892"/>
                  <a:ext cx="199080" cy="93600"/>
                </p14:xfrm>
              </p:contentPart>
            </mc:Choice>
            <mc:Fallback xmlns="">
              <p:pic>
                <p:nvPicPr>
                  <p:cNvPr id="25" name="Ink 24">
                    <a:extLst>
                      <a:ext uri="{FF2B5EF4-FFF2-40B4-BE49-F238E27FC236}">
                        <a16:creationId xmlns:a16="http://schemas.microsoft.com/office/drawing/2014/main" id="{282BA0E2-2B92-4CC5-92EB-3EF5FF44C823}"/>
                      </a:ext>
                    </a:extLst>
                  </p:cNvPr>
                  <p:cNvPicPr/>
                  <p:nvPr/>
                </p:nvPicPr>
                <p:blipFill>
                  <a:blip r:embed="rId19"/>
                  <a:stretch>
                    <a:fillRect/>
                  </a:stretch>
                </p:blipFill>
                <p:spPr>
                  <a:xfrm>
                    <a:off x="1381131" y="4297892"/>
                    <a:ext cx="234720" cy="1292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0">
                <p14:nvContentPartPr>
                  <p14:cNvPr id="26" name="Ink 25">
                    <a:extLst>
                      <a:ext uri="{FF2B5EF4-FFF2-40B4-BE49-F238E27FC236}">
                        <a16:creationId xmlns:a16="http://schemas.microsoft.com/office/drawing/2014/main" id="{8272F72D-08AB-4325-887E-D7A45AC08F96}"/>
                      </a:ext>
                    </a:extLst>
                  </p14:cNvPr>
                  <p14:cNvContentPartPr/>
                  <p14:nvPr/>
                </p14:nvContentPartPr>
                <p14:xfrm>
                  <a:off x="1625931" y="4317692"/>
                  <a:ext cx="123120" cy="79560"/>
                </p14:xfrm>
              </p:contentPart>
            </mc:Choice>
            <mc:Fallback xmlns="">
              <p:pic>
                <p:nvPicPr>
                  <p:cNvPr id="26" name="Ink 25">
                    <a:extLst>
                      <a:ext uri="{FF2B5EF4-FFF2-40B4-BE49-F238E27FC236}">
                        <a16:creationId xmlns:a16="http://schemas.microsoft.com/office/drawing/2014/main" id="{8272F72D-08AB-4325-887E-D7A45AC08F96}"/>
                      </a:ext>
                    </a:extLst>
                  </p:cNvPr>
                  <p:cNvPicPr/>
                  <p:nvPr/>
                </p:nvPicPr>
                <p:blipFill>
                  <a:blip r:embed="rId21"/>
                  <a:stretch>
                    <a:fillRect/>
                  </a:stretch>
                </p:blipFill>
                <p:spPr>
                  <a:xfrm>
                    <a:off x="1607931" y="4300052"/>
                    <a:ext cx="158760" cy="1152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2">
                <p14:nvContentPartPr>
                  <p14:cNvPr id="27" name="Ink 26">
                    <a:extLst>
                      <a:ext uri="{FF2B5EF4-FFF2-40B4-BE49-F238E27FC236}">
                        <a16:creationId xmlns:a16="http://schemas.microsoft.com/office/drawing/2014/main" id="{E6F78735-5BF6-48ED-8245-7D4DBC2C540C}"/>
                      </a:ext>
                    </a:extLst>
                  </p14:cNvPr>
                  <p14:cNvContentPartPr/>
                  <p14:nvPr/>
                </p14:nvContentPartPr>
                <p14:xfrm>
                  <a:off x="1794771" y="4300772"/>
                  <a:ext cx="63720" cy="92520"/>
                </p14:xfrm>
              </p:contentPart>
            </mc:Choice>
            <mc:Fallback xmlns="">
              <p:pic>
                <p:nvPicPr>
                  <p:cNvPr id="27" name="Ink 26">
                    <a:extLst>
                      <a:ext uri="{FF2B5EF4-FFF2-40B4-BE49-F238E27FC236}">
                        <a16:creationId xmlns:a16="http://schemas.microsoft.com/office/drawing/2014/main" id="{E6F78735-5BF6-48ED-8245-7D4DBC2C540C}"/>
                      </a:ext>
                    </a:extLst>
                  </p:cNvPr>
                  <p:cNvPicPr/>
                  <p:nvPr/>
                </p:nvPicPr>
                <p:blipFill>
                  <a:blip r:embed="rId23"/>
                  <a:stretch>
                    <a:fillRect/>
                  </a:stretch>
                </p:blipFill>
                <p:spPr>
                  <a:xfrm>
                    <a:off x="1776771" y="4283132"/>
                    <a:ext cx="99360" cy="1281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4">
                <p14:nvContentPartPr>
                  <p14:cNvPr id="28" name="Ink 27">
                    <a:extLst>
                      <a:ext uri="{FF2B5EF4-FFF2-40B4-BE49-F238E27FC236}">
                        <a16:creationId xmlns:a16="http://schemas.microsoft.com/office/drawing/2014/main" id="{5B840FCB-DA8C-452A-BF4E-81C2B8CF3722}"/>
                      </a:ext>
                    </a:extLst>
                  </p14:cNvPr>
                  <p14:cNvContentPartPr/>
                  <p14:nvPr/>
                </p14:nvContentPartPr>
                <p14:xfrm>
                  <a:off x="1751571" y="4320572"/>
                  <a:ext cx="149400" cy="97200"/>
                </p14:xfrm>
              </p:contentPart>
            </mc:Choice>
            <mc:Fallback xmlns="">
              <p:pic>
                <p:nvPicPr>
                  <p:cNvPr id="28" name="Ink 27">
                    <a:extLst>
                      <a:ext uri="{FF2B5EF4-FFF2-40B4-BE49-F238E27FC236}">
                        <a16:creationId xmlns:a16="http://schemas.microsoft.com/office/drawing/2014/main" id="{5B840FCB-DA8C-452A-BF4E-81C2B8CF3722}"/>
                      </a:ext>
                    </a:extLst>
                  </p:cNvPr>
                  <p:cNvPicPr/>
                  <p:nvPr/>
                </p:nvPicPr>
                <p:blipFill>
                  <a:blip r:embed="rId25"/>
                  <a:stretch>
                    <a:fillRect/>
                  </a:stretch>
                </p:blipFill>
                <p:spPr>
                  <a:xfrm>
                    <a:off x="1733571" y="4302572"/>
                    <a:ext cx="185040" cy="1328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6">
                <p14:nvContentPartPr>
                  <p14:cNvPr id="29" name="Ink 28">
                    <a:extLst>
                      <a:ext uri="{FF2B5EF4-FFF2-40B4-BE49-F238E27FC236}">
                        <a16:creationId xmlns:a16="http://schemas.microsoft.com/office/drawing/2014/main" id="{190B5D2F-D7B2-4694-82CC-6A2B2EC68DC8}"/>
                      </a:ext>
                    </a:extLst>
                  </p14:cNvPr>
                  <p14:cNvContentPartPr/>
                  <p14:nvPr/>
                </p14:nvContentPartPr>
                <p14:xfrm>
                  <a:off x="1948851" y="4346132"/>
                  <a:ext cx="32760" cy="65520"/>
                </p14:xfrm>
              </p:contentPart>
            </mc:Choice>
            <mc:Fallback xmlns="">
              <p:pic>
                <p:nvPicPr>
                  <p:cNvPr id="29" name="Ink 28">
                    <a:extLst>
                      <a:ext uri="{FF2B5EF4-FFF2-40B4-BE49-F238E27FC236}">
                        <a16:creationId xmlns:a16="http://schemas.microsoft.com/office/drawing/2014/main" id="{190B5D2F-D7B2-4694-82CC-6A2B2EC68DC8}"/>
                      </a:ext>
                    </a:extLst>
                  </p:cNvPr>
                  <p:cNvPicPr/>
                  <p:nvPr/>
                </p:nvPicPr>
                <p:blipFill>
                  <a:blip r:embed="rId27"/>
                  <a:stretch>
                    <a:fillRect/>
                  </a:stretch>
                </p:blipFill>
                <p:spPr>
                  <a:xfrm>
                    <a:off x="1930851" y="4328132"/>
                    <a:ext cx="68400" cy="1011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8">
                <p14:nvContentPartPr>
                  <p14:cNvPr id="30" name="Ink 29">
                    <a:extLst>
                      <a:ext uri="{FF2B5EF4-FFF2-40B4-BE49-F238E27FC236}">
                        <a16:creationId xmlns:a16="http://schemas.microsoft.com/office/drawing/2014/main" id="{2FA0C299-15E2-40F5-BB6C-7872264EDAF0}"/>
                      </a:ext>
                    </a:extLst>
                  </p14:cNvPr>
                  <p14:cNvContentPartPr/>
                  <p14:nvPr/>
                </p14:nvContentPartPr>
                <p14:xfrm>
                  <a:off x="1919691" y="4253252"/>
                  <a:ext cx="10800" cy="36720"/>
                </p14:xfrm>
              </p:contentPart>
            </mc:Choice>
            <mc:Fallback xmlns="">
              <p:pic>
                <p:nvPicPr>
                  <p:cNvPr id="30" name="Ink 29">
                    <a:extLst>
                      <a:ext uri="{FF2B5EF4-FFF2-40B4-BE49-F238E27FC236}">
                        <a16:creationId xmlns:a16="http://schemas.microsoft.com/office/drawing/2014/main" id="{2FA0C299-15E2-40F5-BB6C-7872264EDAF0}"/>
                      </a:ext>
                    </a:extLst>
                  </p:cNvPr>
                  <p:cNvPicPr/>
                  <p:nvPr/>
                </p:nvPicPr>
                <p:blipFill>
                  <a:blip r:embed="rId29"/>
                  <a:stretch>
                    <a:fillRect/>
                  </a:stretch>
                </p:blipFill>
                <p:spPr>
                  <a:xfrm>
                    <a:off x="1902051" y="4235252"/>
                    <a:ext cx="46440" cy="723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0">
                <p14:nvContentPartPr>
                  <p14:cNvPr id="31" name="Ink 30">
                    <a:extLst>
                      <a:ext uri="{FF2B5EF4-FFF2-40B4-BE49-F238E27FC236}">
                        <a16:creationId xmlns:a16="http://schemas.microsoft.com/office/drawing/2014/main" id="{68319BF8-3594-49CF-B48E-E247E149B0D0}"/>
                      </a:ext>
                    </a:extLst>
                  </p14:cNvPr>
                  <p14:cNvContentPartPr/>
                  <p14:nvPr/>
                </p14:nvContentPartPr>
                <p14:xfrm>
                  <a:off x="1998531" y="4332452"/>
                  <a:ext cx="203760" cy="74520"/>
                </p14:xfrm>
              </p:contentPart>
            </mc:Choice>
            <mc:Fallback xmlns="">
              <p:pic>
                <p:nvPicPr>
                  <p:cNvPr id="31" name="Ink 30">
                    <a:extLst>
                      <a:ext uri="{FF2B5EF4-FFF2-40B4-BE49-F238E27FC236}">
                        <a16:creationId xmlns:a16="http://schemas.microsoft.com/office/drawing/2014/main" id="{68319BF8-3594-49CF-B48E-E247E149B0D0}"/>
                      </a:ext>
                    </a:extLst>
                  </p:cNvPr>
                  <p:cNvPicPr/>
                  <p:nvPr/>
                </p:nvPicPr>
                <p:blipFill>
                  <a:blip r:embed="rId31"/>
                  <a:stretch>
                    <a:fillRect/>
                  </a:stretch>
                </p:blipFill>
                <p:spPr>
                  <a:xfrm>
                    <a:off x="1980891" y="4314452"/>
                    <a:ext cx="239400" cy="1101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2">
                <p14:nvContentPartPr>
                  <p14:cNvPr id="3072" name="Ink 3071">
                    <a:extLst>
                      <a:ext uri="{FF2B5EF4-FFF2-40B4-BE49-F238E27FC236}">
                        <a16:creationId xmlns:a16="http://schemas.microsoft.com/office/drawing/2014/main" id="{40634813-839B-46A7-92DE-2881D52E045B}"/>
                      </a:ext>
                    </a:extLst>
                  </p14:cNvPr>
                  <p14:cNvContentPartPr/>
                  <p14:nvPr/>
                </p14:nvContentPartPr>
                <p14:xfrm>
                  <a:off x="2233971" y="4319132"/>
                  <a:ext cx="100080" cy="79560"/>
                </p14:xfrm>
              </p:contentPart>
            </mc:Choice>
            <mc:Fallback xmlns="">
              <p:pic>
                <p:nvPicPr>
                  <p:cNvPr id="3072" name="Ink 3071">
                    <a:extLst>
                      <a:ext uri="{FF2B5EF4-FFF2-40B4-BE49-F238E27FC236}">
                        <a16:creationId xmlns:a16="http://schemas.microsoft.com/office/drawing/2014/main" id="{40634813-839B-46A7-92DE-2881D52E045B}"/>
                      </a:ext>
                    </a:extLst>
                  </p:cNvPr>
                  <p:cNvPicPr/>
                  <p:nvPr/>
                </p:nvPicPr>
                <p:blipFill>
                  <a:blip r:embed="rId33"/>
                  <a:stretch>
                    <a:fillRect/>
                  </a:stretch>
                </p:blipFill>
                <p:spPr>
                  <a:xfrm>
                    <a:off x="2216331" y="4301492"/>
                    <a:ext cx="135720" cy="1152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4">
                <p14:nvContentPartPr>
                  <p14:cNvPr id="3073" name="Ink 3072">
                    <a:extLst>
                      <a:ext uri="{FF2B5EF4-FFF2-40B4-BE49-F238E27FC236}">
                        <a16:creationId xmlns:a16="http://schemas.microsoft.com/office/drawing/2014/main" id="{E89B4988-DE87-470D-BC84-BE0CC7CE9E7C}"/>
                      </a:ext>
                    </a:extLst>
                  </p14:cNvPr>
                  <p14:cNvContentPartPr/>
                  <p14:nvPr/>
                </p14:nvContentPartPr>
                <p14:xfrm>
                  <a:off x="2354211" y="4330292"/>
                  <a:ext cx="165960" cy="63000"/>
                </p14:xfrm>
              </p:contentPart>
            </mc:Choice>
            <mc:Fallback xmlns="">
              <p:pic>
                <p:nvPicPr>
                  <p:cNvPr id="3073" name="Ink 3072">
                    <a:extLst>
                      <a:ext uri="{FF2B5EF4-FFF2-40B4-BE49-F238E27FC236}">
                        <a16:creationId xmlns:a16="http://schemas.microsoft.com/office/drawing/2014/main" id="{E89B4988-DE87-470D-BC84-BE0CC7CE9E7C}"/>
                      </a:ext>
                    </a:extLst>
                  </p:cNvPr>
                  <p:cNvPicPr/>
                  <p:nvPr/>
                </p:nvPicPr>
                <p:blipFill>
                  <a:blip r:embed="rId35"/>
                  <a:stretch>
                    <a:fillRect/>
                  </a:stretch>
                </p:blipFill>
                <p:spPr>
                  <a:xfrm>
                    <a:off x="2336211" y="4312292"/>
                    <a:ext cx="201600" cy="986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6">
                <p14:nvContentPartPr>
                  <p14:cNvPr id="3075" name="Ink 3074">
                    <a:extLst>
                      <a:ext uri="{FF2B5EF4-FFF2-40B4-BE49-F238E27FC236}">
                        <a16:creationId xmlns:a16="http://schemas.microsoft.com/office/drawing/2014/main" id="{9829201F-2CCD-46F1-A794-E4E27B9D8241}"/>
                      </a:ext>
                    </a:extLst>
                  </p14:cNvPr>
                  <p14:cNvContentPartPr/>
                  <p14:nvPr/>
                </p14:nvContentPartPr>
                <p14:xfrm>
                  <a:off x="2679291" y="4306532"/>
                  <a:ext cx="63360" cy="104400"/>
                </p14:xfrm>
              </p:contentPart>
            </mc:Choice>
            <mc:Fallback xmlns="">
              <p:pic>
                <p:nvPicPr>
                  <p:cNvPr id="3075" name="Ink 3074">
                    <a:extLst>
                      <a:ext uri="{FF2B5EF4-FFF2-40B4-BE49-F238E27FC236}">
                        <a16:creationId xmlns:a16="http://schemas.microsoft.com/office/drawing/2014/main" id="{9829201F-2CCD-46F1-A794-E4E27B9D8241}"/>
                      </a:ext>
                    </a:extLst>
                  </p:cNvPr>
                  <p:cNvPicPr/>
                  <p:nvPr/>
                </p:nvPicPr>
                <p:blipFill>
                  <a:blip r:embed="rId37"/>
                  <a:stretch>
                    <a:fillRect/>
                  </a:stretch>
                </p:blipFill>
                <p:spPr>
                  <a:xfrm>
                    <a:off x="2661291" y="4288532"/>
                    <a:ext cx="99000" cy="1400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8">
                <p14:nvContentPartPr>
                  <p14:cNvPr id="3076" name="Ink 3075">
                    <a:extLst>
                      <a:ext uri="{FF2B5EF4-FFF2-40B4-BE49-F238E27FC236}">
                        <a16:creationId xmlns:a16="http://schemas.microsoft.com/office/drawing/2014/main" id="{3D22B483-E424-488A-BC73-C01301E90326}"/>
                      </a:ext>
                    </a:extLst>
                  </p14:cNvPr>
                  <p14:cNvContentPartPr/>
                  <p14:nvPr/>
                </p14:nvContentPartPr>
                <p14:xfrm>
                  <a:off x="2798811" y="4302932"/>
                  <a:ext cx="97200" cy="164160"/>
                </p14:xfrm>
              </p:contentPart>
            </mc:Choice>
            <mc:Fallback xmlns="">
              <p:pic>
                <p:nvPicPr>
                  <p:cNvPr id="3076" name="Ink 3075">
                    <a:extLst>
                      <a:ext uri="{FF2B5EF4-FFF2-40B4-BE49-F238E27FC236}">
                        <a16:creationId xmlns:a16="http://schemas.microsoft.com/office/drawing/2014/main" id="{3D22B483-E424-488A-BC73-C01301E90326}"/>
                      </a:ext>
                    </a:extLst>
                  </p:cNvPr>
                  <p:cNvPicPr/>
                  <p:nvPr/>
                </p:nvPicPr>
                <p:blipFill>
                  <a:blip r:embed="rId39"/>
                  <a:stretch>
                    <a:fillRect/>
                  </a:stretch>
                </p:blipFill>
                <p:spPr>
                  <a:xfrm>
                    <a:off x="2781171" y="4285292"/>
                    <a:ext cx="132840" cy="1998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0">
                <p14:nvContentPartPr>
                  <p14:cNvPr id="3077" name="Ink 3076">
                    <a:extLst>
                      <a:ext uri="{FF2B5EF4-FFF2-40B4-BE49-F238E27FC236}">
                        <a16:creationId xmlns:a16="http://schemas.microsoft.com/office/drawing/2014/main" id="{89CDB0ED-4766-4F60-9C94-19E225BF9BD1}"/>
                      </a:ext>
                    </a:extLst>
                  </p14:cNvPr>
                  <p14:cNvContentPartPr/>
                  <p14:nvPr/>
                </p14:nvContentPartPr>
                <p14:xfrm>
                  <a:off x="2917251" y="4329932"/>
                  <a:ext cx="113760" cy="79920"/>
                </p14:xfrm>
              </p:contentPart>
            </mc:Choice>
            <mc:Fallback xmlns="">
              <p:pic>
                <p:nvPicPr>
                  <p:cNvPr id="3077" name="Ink 3076">
                    <a:extLst>
                      <a:ext uri="{FF2B5EF4-FFF2-40B4-BE49-F238E27FC236}">
                        <a16:creationId xmlns:a16="http://schemas.microsoft.com/office/drawing/2014/main" id="{89CDB0ED-4766-4F60-9C94-19E225BF9BD1}"/>
                      </a:ext>
                    </a:extLst>
                  </p:cNvPr>
                  <p:cNvPicPr/>
                  <p:nvPr/>
                </p:nvPicPr>
                <p:blipFill>
                  <a:blip r:embed="rId41"/>
                  <a:stretch>
                    <a:fillRect/>
                  </a:stretch>
                </p:blipFill>
                <p:spPr>
                  <a:xfrm>
                    <a:off x="2899251" y="4311932"/>
                    <a:ext cx="149400" cy="1155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2">
                <p14:nvContentPartPr>
                  <p14:cNvPr id="3078" name="Ink 3077">
                    <a:extLst>
                      <a:ext uri="{FF2B5EF4-FFF2-40B4-BE49-F238E27FC236}">
                        <a16:creationId xmlns:a16="http://schemas.microsoft.com/office/drawing/2014/main" id="{155973AB-2FD0-4EB5-AA34-76CF81351E2C}"/>
                      </a:ext>
                    </a:extLst>
                  </p14:cNvPr>
                  <p14:cNvContentPartPr/>
                  <p14:nvPr/>
                </p14:nvContentPartPr>
                <p14:xfrm>
                  <a:off x="3047211" y="4336412"/>
                  <a:ext cx="99720" cy="76320"/>
                </p14:xfrm>
              </p:contentPart>
            </mc:Choice>
            <mc:Fallback xmlns="">
              <p:pic>
                <p:nvPicPr>
                  <p:cNvPr id="3078" name="Ink 3077">
                    <a:extLst>
                      <a:ext uri="{FF2B5EF4-FFF2-40B4-BE49-F238E27FC236}">
                        <a16:creationId xmlns:a16="http://schemas.microsoft.com/office/drawing/2014/main" id="{155973AB-2FD0-4EB5-AA34-76CF81351E2C}"/>
                      </a:ext>
                    </a:extLst>
                  </p:cNvPr>
                  <p:cNvPicPr/>
                  <p:nvPr/>
                </p:nvPicPr>
                <p:blipFill>
                  <a:blip r:embed="rId43"/>
                  <a:stretch>
                    <a:fillRect/>
                  </a:stretch>
                </p:blipFill>
                <p:spPr>
                  <a:xfrm>
                    <a:off x="3029571" y="4318772"/>
                    <a:ext cx="135360" cy="1119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4">
                <p14:nvContentPartPr>
                  <p14:cNvPr id="3079" name="Ink 3078">
                    <a:extLst>
                      <a:ext uri="{FF2B5EF4-FFF2-40B4-BE49-F238E27FC236}">
                        <a16:creationId xmlns:a16="http://schemas.microsoft.com/office/drawing/2014/main" id="{EF16B749-2BBC-45B9-8737-6052F2CC37E9}"/>
                      </a:ext>
                    </a:extLst>
                  </p14:cNvPr>
                  <p14:cNvContentPartPr/>
                  <p14:nvPr/>
                </p14:nvContentPartPr>
                <p14:xfrm>
                  <a:off x="3175011" y="4240292"/>
                  <a:ext cx="197280" cy="169200"/>
                </p14:xfrm>
              </p:contentPart>
            </mc:Choice>
            <mc:Fallback xmlns="">
              <p:pic>
                <p:nvPicPr>
                  <p:cNvPr id="3079" name="Ink 3078">
                    <a:extLst>
                      <a:ext uri="{FF2B5EF4-FFF2-40B4-BE49-F238E27FC236}">
                        <a16:creationId xmlns:a16="http://schemas.microsoft.com/office/drawing/2014/main" id="{EF16B749-2BBC-45B9-8737-6052F2CC37E9}"/>
                      </a:ext>
                    </a:extLst>
                  </p:cNvPr>
                  <p:cNvPicPr/>
                  <p:nvPr/>
                </p:nvPicPr>
                <p:blipFill>
                  <a:blip r:embed="rId45"/>
                  <a:stretch>
                    <a:fillRect/>
                  </a:stretch>
                </p:blipFill>
                <p:spPr>
                  <a:xfrm>
                    <a:off x="3157371" y="4222292"/>
                    <a:ext cx="232920" cy="2048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6">
                <p14:nvContentPartPr>
                  <p14:cNvPr id="3081" name="Ink 3080">
                    <a:extLst>
                      <a:ext uri="{FF2B5EF4-FFF2-40B4-BE49-F238E27FC236}">
                        <a16:creationId xmlns:a16="http://schemas.microsoft.com/office/drawing/2014/main" id="{9F9C8005-49B4-4823-A10E-8A5CE9EF4CB3}"/>
                      </a:ext>
                    </a:extLst>
                  </p14:cNvPr>
                  <p14:cNvContentPartPr/>
                  <p14:nvPr/>
                </p14:nvContentPartPr>
                <p14:xfrm>
                  <a:off x="3534291" y="4318412"/>
                  <a:ext cx="37080" cy="83520"/>
                </p14:xfrm>
              </p:contentPart>
            </mc:Choice>
            <mc:Fallback xmlns="">
              <p:pic>
                <p:nvPicPr>
                  <p:cNvPr id="3081" name="Ink 3080">
                    <a:extLst>
                      <a:ext uri="{FF2B5EF4-FFF2-40B4-BE49-F238E27FC236}">
                        <a16:creationId xmlns:a16="http://schemas.microsoft.com/office/drawing/2014/main" id="{9F9C8005-49B4-4823-A10E-8A5CE9EF4CB3}"/>
                      </a:ext>
                    </a:extLst>
                  </p:cNvPr>
                  <p:cNvPicPr/>
                  <p:nvPr/>
                </p:nvPicPr>
                <p:blipFill>
                  <a:blip r:embed="rId47"/>
                  <a:stretch>
                    <a:fillRect/>
                  </a:stretch>
                </p:blipFill>
                <p:spPr>
                  <a:xfrm>
                    <a:off x="3516291" y="4300772"/>
                    <a:ext cx="72720" cy="1191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8">
                <p14:nvContentPartPr>
                  <p14:cNvPr id="3082" name="Ink 3081">
                    <a:extLst>
                      <a:ext uri="{FF2B5EF4-FFF2-40B4-BE49-F238E27FC236}">
                        <a16:creationId xmlns:a16="http://schemas.microsoft.com/office/drawing/2014/main" id="{E95C52D2-31E4-4A9F-9348-603041716D8B}"/>
                      </a:ext>
                    </a:extLst>
                  </p14:cNvPr>
                  <p14:cNvContentPartPr/>
                  <p14:nvPr/>
                </p14:nvContentPartPr>
                <p14:xfrm>
                  <a:off x="3518451" y="4253972"/>
                  <a:ext cx="11520" cy="12240"/>
                </p14:xfrm>
              </p:contentPart>
            </mc:Choice>
            <mc:Fallback xmlns="">
              <p:pic>
                <p:nvPicPr>
                  <p:cNvPr id="3082" name="Ink 3081">
                    <a:extLst>
                      <a:ext uri="{FF2B5EF4-FFF2-40B4-BE49-F238E27FC236}">
                        <a16:creationId xmlns:a16="http://schemas.microsoft.com/office/drawing/2014/main" id="{E95C52D2-31E4-4A9F-9348-603041716D8B}"/>
                      </a:ext>
                    </a:extLst>
                  </p:cNvPr>
                  <p:cNvPicPr/>
                  <p:nvPr/>
                </p:nvPicPr>
                <p:blipFill>
                  <a:blip r:embed="rId49"/>
                  <a:stretch>
                    <a:fillRect/>
                  </a:stretch>
                </p:blipFill>
                <p:spPr>
                  <a:xfrm>
                    <a:off x="3500811" y="4235972"/>
                    <a:ext cx="47160" cy="478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50">
                <p14:nvContentPartPr>
                  <p14:cNvPr id="3083" name="Ink 3082">
                    <a:extLst>
                      <a:ext uri="{FF2B5EF4-FFF2-40B4-BE49-F238E27FC236}">
                        <a16:creationId xmlns:a16="http://schemas.microsoft.com/office/drawing/2014/main" id="{1F3B114B-7A5D-44DB-A252-7FAB0861ED2A}"/>
                      </a:ext>
                    </a:extLst>
                  </p14:cNvPr>
                  <p14:cNvContentPartPr/>
                  <p14:nvPr/>
                </p14:nvContentPartPr>
                <p14:xfrm>
                  <a:off x="3594411" y="4312292"/>
                  <a:ext cx="70200" cy="97920"/>
                </p14:xfrm>
              </p:contentPart>
            </mc:Choice>
            <mc:Fallback xmlns="">
              <p:pic>
                <p:nvPicPr>
                  <p:cNvPr id="3083" name="Ink 3082">
                    <a:extLst>
                      <a:ext uri="{FF2B5EF4-FFF2-40B4-BE49-F238E27FC236}">
                        <a16:creationId xmlns:a16="http://schemas.microsoft.com/office/drawing/2014/main" id="{1F3B114B-7A5D-44DB-A252-7FAB0861ED2A}"/>
                      </a:ext>
                    </a:extLst>
                  </p:cNvPr>
                  <p:cNvPicPr/>
                  <p:nvPr/>
                </p:nvPicPr>
                <p:blipFill>
                  <a:blip r:embed="rId51"/>
                  <a:stretch>
                    <a:fillRect/>
                  </a:stretch>
                </p:blipFill>
                <p:spPr>
                  <a:xfrm>
                    <a:off x="3576411" y="4294652"/>
                    <a:ext cx="105840" cy="133560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3090" name="Group 3089">
              <a:extLst>
                <a:ext uri="{FF2B5EF4-FFF2-40B4-BE49-F238E27FC236}">
                  <a16:creationId xmlns:a16="http://schemas.microsoft.com/office/drawing/2014/main" id="{6C2D7DD1-26B4-497B-8D84-D8645BEF2E25}"/>
                </a:ext>
              </a:extLst>
            </p:cNvPr>
            <p:cNvGrpSpPr/>
            <p:nvPr/>
          </p:nvGrpSpPr>
          <p:grpSpPr>
            <a:xfrm>
              <a:off x="3963771" y="4180172"/>
              <a:ext cx="717840" cy="233640"/>
              <a:chOff x="3963771" y="4180172"/>
              <a:chExt cx="717840" cy="23364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52">
                <p14:nvContentPartPr>
                  <p14:cNvPr id="3085" name="Ink 3084">
                    <a:extLst>
                      <a:ext uri="{FF2B5EF4-FFF2-40B4-BE49-F238E27FC236}">
                        <a16:creationId xmlns:a16="http://schemas.microsoft.com/office/drawing/2014/main" id="{8EFF55DF-68E4-4F4C-938E-4ADF2EEA9FDA}"/>
                      </a:ext>
                    </a:extLst>
                  </p14:cNvPr>
                  <p14:cNvContentPartPr/>
                  <p14:nvPr/>
                </p14:nvContentPartPr>
                <p14:xfrm>
                  <a:off x="3963771" y="4237772"/>
                  <a:ext cx="180000" cy="176040"/>
                </p14:xfrm>
              </p:contentPart>
            </mc:Choice>
            <mc:Fallback xmlns="">
              <p:pic>
                <p:nvPicPr>
                  <p:cNvPr id="3085" name="Ink 3084">
                    <a:extLst>
                      <a:ext uri="{FF2B5EF4-FFF2-40B4-BE49-F238E27FC236}">
                        <a16:creationId xmlns:a16="http://schemas.microsoft.com/office/drawing/2014/main" id="{8EFF55DF-68E4-4F4C-938E-4ADF2EEA9FDA}"/>
                      </a:ext>
                    </a:extLst>
                  </p:cNvPr>
                  <p:cNvPicPr/>
                  <p:nvPr/>
                </p:nvPicPr>
                <p:blipFill>
                  <a:blip r:embed="rId53"/>
                  <a:stretch>
                    <a:fillRect/>
                  </a:stretch>
                </p:blipFill>
                <p:spPr>
                  <a:xfrm>
                    <a:off x="3945771" y="4219772"/>
                    <a:ext cx="215640" cy="2116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54">
                <p14:nvContentPartPr>
                  <p14:cNvPr id="3086" name="Ink 3085">
                    <a:extLst>
                      <a:ext uri="{FF2B5EF4-FFF2-40B4-BE49-F238E27FC236}">
                        <a16:creationId xmlns:a16="http://schemas.microsoft.com/office/drawing/2014/main" id="{08A51379-60C6-401D-A7A3-1CECF09CD47B}"/>
                      </a:ext>
                    </a:extLst>
                  </p14:cNvPr>
                  <p14:cNvContentPartPr/>
                  <p14:nvPr/>
                </p14:nvContentPartPr>
                <p14:xfrm>
                  <a:off x="4267251" y="4330292"/>
                  <a:ext cx="176400" cy="77040"/>
                </p14:xfrm>
              </p:contentPart>
            </mc:Choice>
            <mc:Fallback xmlns="">
              <p:pic>
                <p:nvPicPr>
                  <p:cNvPr id="3086" name="Ink 3085">
                    <a:extLst>
                      <a:ext uri="{FF2B5EF4-FFF2-40B4-BE49-F238E27FC236}">
                        <a16:creationId xmlns:a16="http://schemas.microsoft.com/office/drawing/2014/main" id="{08A51379-60C6-401D-A7A3-1CECF09CD47B}"/>
                      </a:ext>
                    </a:extLst>
                  </p:cNvPr>
                  <p:cNvPicPr/>
                  <p:nvPr/>
                </p:nvPicPr>
                <p:blipFill>
                  <a:blip r:embed="rId55"/>
                  <a:stretch>
                    <a:fillRect/>
                  </a:stretch>
                </p:blipFill>
                <p:spPr>
                  <a:xfrm>
                    <a:off x="4249251" y="4312292"/>
                    <a:ext cx="212040" cy="1126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56">
                <p14:nvContentPartPr>
                  <p14:cNvPr id="3087" name="Ink 3086">
                    <a:extLst>
                      <a:ext uri="{FF2B5EF4-FFF2-40B4-BE49-F238E27FC236}">
                        <a16:creationId xmlns:a16="http://schemas.microsoft.com/office/drawing/2014/main" id="{67336899-3329-4C7B-971F-08CA0122EBB3}"/>
                      </a:ext>
                    </a:extLst>
                  </p14:cNvPr>
                  <p14:cNvContentPartPr/>
                  <p14:nvPr/>
                </p14:nvContentPartPr>
                <p14:xfrm>
                  <a:off x="4480371" y="4310852"/>
                  <a:ext cx="57960" cy="98640"/>
                </p14:xfrm>
              </p:contentPart>
            </mc:Choice>
            <mc:Fallback xmlns="">
              <p:pic>
                <p:nvPicPr>
                  <p:cNvPr id="3087" name="Ink 3086">
                    <a:extLst>
                      <a:ext uri="{FF2B5EF4-FFF2-40B4-BE49-F238E27FC236}">
                        <a16:creationId xmlns:a16="http://schemas.microsoft.com/office/drawing/2014/main" id="{67336899-3329-4C7B-971F-08CA0122EBB3}"/>
                      </a:ext>
                    </a:extLst>
                  </p:cNvPr>
                  <p:cNvPicPr/>
                  <p:nvPr/>
                </p:nvPicPr>
                <p:blipFill>
                  <a:blip r:embed="rId57"/>
                  <a:stretch>
                    <a:fillRect/>
                  </a:stretch>
                </p:blipFill>
                <p:spPr>
                  <a:xfrm>
                    <a:off x="4462731" y="4292852"/>
                    <a:ext cx="93600" cy="1342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58">
                <p14:nvContentPartPr>
                  <p14:cNvPr id="3088" name="Ink 3087">
                    <a:extLst>
                      <a:ext uri="{FF2B5EF4-FFF2-40B4-BE49-F238E27FC236}">
                        <a16:creationId xmlns:a16="http://schemas.microsoft.com/office/drawing/2014/main" id="{8E844489-8423-4B45-BCF9-F8F5A81C0A25}"/>
                      </a:ext>
                    </a:extLst>
                  </p14:cNvPr>
                  <p14:cNvContentPartPr/>
                  <p14:nvPr/>
                </p14:nvContentPartPr>
                <p14:xfrm>
                  <a:off x="4523931" y="4262612"/>
                  <a:ext cx="66960" cy="18360"/>
                </p14:xfrm>
              </p:contentPart>
            </mc:Choice>
            <mc:Fallback xmlns="">
              <p:pic>
                <p:nvPicPr>
                  <p:cNvPr id="3088" name="Ink 3087">
                    <a:extLst>
                      <a:ext uri="{FF2B5EF4-FFF2-40B4-BE49-F238E27FC236}">
                        <a16:creationId xmlns:a16="http://schemas.microsoft.com/office/drawing/2014/main" id="{8E844489-8423-4B45-BCF9-F8F5A81C0A25}"/>
                      </a:ext>
                    </a:extLst>
                  </p:cNvPr>
                  <p:cNvPicPr/>
                  <p:nvPr/>
                </p:nvPicPr>
                <p:blipFill>
                  <a:blip r:embed="rId59"/>
                  <a:stretch>
                    <a:fillRect/>
                  </a:stretch>
                </p:blipFill>
                <p:spPr>
                  <a:xfrm>
                    <a:off x="4506291" y="4244612"/>
                    <a:ext cx="102600" cy="540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60">
                <p14:nvContentPartPr>
                  <p14:cNvPr id="3089" name="Ink 3088">
                    <a:extLst>
                      <a:ext uri="{FF2B5EF4-FFF2-40B4-BE49-F238E27FC236}">
                        <a16:creationId xmlns:a16="http://schemas.microsoft.com/office/drawing/2014/main" id="{45D94710-5DC2-44E1-B5F0-A6592139B3C4}"/>
                      </a:ext>
                    </a:extLst>
                  </p14:cNvPr>
                  <p14:cNvContentPartPr/>
                  <p14:nvPr/>
                </p14:nvContentPartPr>
                <p14:xfrm>
                  <a:off x="4669371" y="4180172"/>
                  <a:ext cx="12240" cy="129600"/>
                </p14:xfrm>
              </p:contentPart>
            </mc:Choice>
            <mc:Fallback xmlns="">
              <p:pic>
                <p:nvPicPr>
                  <p:cNvPr id="3089" name="Ink 3088">
                    <a:extLst>
                      <a:ext uri="{FF2B5EF4-FFF2-40B4-BE49-F238E27FC236}">
                        <a16:creationId xmlns:a16="http://schemas.microsoft.com/office/drawing/2014/main" id="{45D94710-5DC2-44E1-B5F0-A6592139B3C4}"/>
                      </a:ext>
                    </a:extLst>
                  </p:cNvPr>
                  <p:cNvPicPr/>
                  <p:nvPr/>
                </p:nvPicPr>
                <p:blipFill>
                  <a:blip r:embed="rId61"/>
                  <a:stretch>
                    <a:fillRect/>
                  </a:stretch>
                </p:blipFill>
                <p:spPr>
                  <a:xfrm>
                    <a:off x="4651731" y="4162172"/>
                    <a:ext cx="47880" cy="165240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3096" name="Group 3095">
              <a:extLst>
                <a:ext uri="{FF2B5EF4-FFF2-40B4-BE49-F238E27FC236}">
                  <a16:creationId xmlns:a16="http://schemas.microsoft.com/office/drawing/2014/main" id="{2E009D6F-5850-4A18-943F-4D829B13BFBD}"/>
                </a:ext>
              </a:extLst>
            </p:cNvPr>
            <p:cNvGrpSpPr/>
            <p:nvPr/>
          </p:nvGrpSpPr>
          <p:grpSpPr>
            <a:xfrm>
              <a:off x="337131" y="4646732"/>
              <a:ext cx="601560" cy="146520"/>
              <a:chOff x="337131" y="4646732"/>
              <a:chExt cx="601560" cy="14652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62">
                <p14:nvContentPartPr>
                  <p14:cNvPr id="3091" name="Ink 3090">
                    <a:extLst>
                      <a:ext uri="{FF2B5EF4-FFF2-40B4-BE49-F238E27FC236}">
                        <a16:creationId xmlns:a16="http://schemas.microsoft.com/office/drawing/2014/main" id="{9A735AFA-6DD6-42BB-B749-C84F081EE250}"/>
                      </a:ext>
                    </a:extLst>
                  </p14:cNvPr>
                  <p14:cNvContentPartPr/>
                  <p14:nvPr/>
                </p14:nvContentPartPr>
                <p14:xfrm>
                  <a:off x="340371" y="4649252"/>
                  <a:ext cx="108360" cy="142200"/>
                </p14:xfrm>
              </p:contentPart>
            </mc:Choice>
            <mc:Fallback xmlns="">
              <p:pic>
                <p:nvPicPr>
                  <p:cNvPr id="3091" name="Ink 3090">
                    <a:extLst>
                      <a:ext uri="{FF2B5EF4-FFF2-40B4-BE49-F238E27FC236}">
                        <a16:creationId xmlns:a16="http://schemas.microsoft.com/office/drawing/2014/main" id="{9A735AFA-6DD6-42BB-B749-C84F081EE250}"/>
                      </a:ext>
                    </a:extLst>
                  </p:cNvPr>
                  <p:cNvPicPr/>
                  <p:nvPr/>
                </p:nvPicPr>
                <p:blipFill>
                  <a:blip r:embed="rId63"/>
                  <a:stretch>
                    <a:fillRect/>
                  </a:stretch>
                </p:blipFill>
                <p:spPr>
                  <a:xfrm>
                    <a:off x="322731" y="4631612"/>
                    <a:ext cx="144000" cy="1778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64">
                <p14:nvContentPartPr>
                  <p14:cNvPr id="3092" name="Ink 3091">
                    <a:extLst>
                      <a:ext uri="{FF2B5EF4-FFF2-40B4-BE49-F238E27FC236}">
                        <a16:creationId xmlns:a16="http://schemas.microsoft.com/office/drawing/2014/main" id="{9C92D31B-6BFD-4287-AC3B-0682787A2E2C}"/>
                      </a:ext>
                    </a:extLst>
                  </p14:cNvPr>
                  <p14:cNvContentPartPr/>
                  <p14:nvPr/>
                </p14:nvContentPartPr>
                <p14:xfrm>
                  <a:off x="337131" y="4704332"/>
                  <a:ext cx="112320" cy="23760"/>
                </p14:xfrm>
              </p:contentPart>
            </mc:Choice>
            <mc:Fallback xmlns="">
              <p:pic>
                <p:nvPicPr>
                  <p:cNvPr id="3092" name="Ink 3091">
                    <a:extLst>
                      <a:ext uri="{FF2B5EF4-FFF2-40B4-BE49-F238E27FC236}">
                        <a16:creationId xmlns:a16="http://schemas.microsoft.com/office/drawing/2014/main" id="{9C92D31B-6BFD-4287-AC3B-0682787A2E2C}"/>
                      </a:ext>
                    </a:extLst>
                  </p:cNvPr>
                  <p:cNvPicPr/>
                  <p:nvPr/>
                </p:nvPicPr>
                <p:blipFill>
                  <a:blip r:embed="rId65"/>
                  <a:stretch>
                    <a:fillRect/>
                  </a:stretch>
                </p:blipFill>
                <p:spPr>
                  <a:xfrm>
                    <a:off x="319491" y="4686332"/>
                    <a:ext cx="147960" cy="594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66">
                <p14:nvContentPartPr>
                  <p14:cNvPr id="3093" name="Ink 3092">
                    <a:extLst>
                      <a:ext uri="{FF2B5EF4-FFF2-40B4-BE49-F238E27FC236}">
                        <a16:creationId xmlns:a16="http://schemas.microsoft.com/office/drawing/2014/main" id="{8F961139-422D-4628-A65A-7B9FF5DC3672}"/>
                      </a:ext>
                    </a:extLst>
                  </p14:cNvPr>
                  <p14:cNvContentPartPr/>
                  <p14:nvPr/>
                </p14:nvContentPartPr>
                <p14:xfrm>
                  <a:off x="480771" y="4646732"/>
                  <a:ext cx="151560" cy="126720"/>
                </p14:xfrm>
              </p:contentPart>
            </mc:Choice>
            <mc:Fallback xmlns="">
              <p:pic>
                <p:nvPicPr>
                  <p:cNvPr id="3093" name="Ink 3092">
                    <a:extLst>
                      <a:ext uri="{FF2B5EF4-FFF2-40B4-BE49-F238E27FC236}">
                        <a16:creationId xmlns:a16="http://schemas.microsoft.com/office/drawing/2014/main" id="{8F961139-422D-4628-A65A-7B9FF5DC3672}"/>
                      </a:ext>
                    </a:extLst>
                  </p:cNvPr>
                  <p:cNvPicPr/>
                  <p:nvPr/>
                </p:nvPicPr>
                <p:blipFill>
                  <a:blip r:embed="rId67"/>
                  <a:stretch>
                    <a:fillRect/>
                  </a:stretch>
                </p:blipFill>
                <p:spPr>
                  <a:xfrm>
                    <a:off x="462771" y="4629092"/>
                    <a:ext cx="187200" cy="1623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68">
                <p14:nvContentPartPr>
                  <p14:cNvPr id="3094" name="Ink 3093">
                    <a:extLst>
                      <a:ext uri="{FF2B5EF4-FFF2-40B4-BE49-F238E27FC236}">
                        <a16:creationId xmlns:a16="http://schemas.microsoft.com/office/drawing/2014/main" id="{2252EDBF-2518-4FC4-AAA1-FF8219CE6C86}"/>
                      </a:ext>
                    </a:extLst>
                  </p14:cNvPr>
                  <p14:cNvContentPartPr/>
                  <p14:nvPr/>
                </p14:nvContentPartPr>
                <p14:xfrm>
                  <a:off x="628731" y="4709732"/>
                  <a:ext cx="101880" cy="83520"/>
                </p14:xfrm>
              </p:contentPart>
            </mc:Choice>
            <mc:Fallback xmlns="">
              <p:pic>
                <p:nvPicPr>
                  <p:cNvPr id="3094" name="Ink 3093">
                    <a:extLst>
                      <a:ext uri="{FF2B5EF4-FFF2-40B4-BE49-F238E27FC236}">
                        <a16:creationId xmlns:a16="http://schemas.microsoft.com/office/drawing/2014/main" id="{2252EDBF-2518-4FC4-AAA1-FF8219CE6C86}"/>
                      </a:ext>
                    </a:extLst>
                  </p:cNvPr>
                  <p:cNvPicPr/>
                  <p:nvPr/>
                </p:nvPicPr>
                <p:blipFill>
                  <a:blip r:embed="rId69"/>
                  <a:stretch>
                    <a:fillRect/>
                  </a:stretch>
                </p:blipFill>
                <p:spPr>
                  <a:xfrm>
                    <a:off x="610731" y="4691732"/>
                    <a:ext cx="137520" cy="1191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70">
                <p14:nvContentPartPr>
                  <p14:cNvPr id="3095" name="Ink 3094">
                    <a:extLst>
                      <a:ext uri="{FF2B5EF4-FFF2-40B4-BE49-F238E27FC236}">
                        <a16:creationId xmlns:a16="http://schemas.microsoft.com/office/drawing/2014/main" id="{91ADCF7C-FBAB-4970-A275-BFEB2D326F0E}"/>
                      </a:ext>
                    </a:extLst>
                  </p14:cNvPr>
                  <p14:cNvContentPartPr/>
                  <p14:nvPr/>
                </p14:nvContentPartPr>
                <p14:xfrm>
                  <a:off x="760851" y="4715852"/>
                  <a:ext cx="177840" cy="72000"/>
                </p14:xfrm>
              </p:contentPart>
            </mc:Choice>
            <mc:Fallback xmlns="">
              <p:pic>
                <p:nvPicPr>
                  <p:cNvPr id="3095" name="Ink 3094">
                    <a:extLst>
                      <a:ext uri="{FF2B5EF4-FFF2-40B4-BE49-F238E27FC236}">
                        <a16:creationId xmlns:a16="http://schemas.microsoft.com/office/drawing/2014/main" id="{91ADCF7C-FBAB-4970-A275-BFEB2D326F0E}"/>
                      </a:ext>
                    </a:extLst>
                  </p:cNvPr>
                  <p:cNvPicPr/>
                  <p:nvPr/>
                </p:nvPicPr>
                <p:blipFill>
                  <a:blip r:embed="rId71"/>
                  <a:stretch>
                    <a:fillRect/>
                  </a:stretch>
                </p:blipFill>
                <p:spPr>
                  <a:xfrm>
                    <a:off x="742851" y="4698212"/>
                    <a:ext cx="213480" cy="107640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3103" name="Group 3102">
              <a:extLst>
                <a:ext uri="{FF2B5EF4-FFF2-40B4-BE49-F238E27FC236}">
                  <a16:creationId xmlns:a16="http://schemas.microsoft.com/office/drawing/2014/main" id="{A24724B6-74F3-47C5-B4ED-225CF32DB9C9}"/>
                </a:ext>
              </a:extLst>
            </p:cNvPr>
            <p:cNvGrpSpPr/>
            <p:nvPr/>
          </p:nvGrpSpPr>
          <p:grpSpPr>
            <a:xfrm>
              <a:off x="332811" y="5012852"/>
              <a:ext cx="961560" cy="212400"/>
              <a:chOff x="332811" y="5012852"/>
              <a:chExt cx="961560" cy="21240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72">
                <p14:nvContentPartPr>
                  <p14:cNvPr id="3097" name="Ink 3096">
                    <a:extLst>
                      <a:ext uri="{FF2B5EF4-FFF2-40B4-BE49-F238E27FC236}">
                        <a16:creationId xmlns:a16="http://schemas.microsoft.com/office/drawing/2014/main" id="{D9956120-58E2-4A2A-BB91-6D9A680FC23C}"/>
                      </a:ext>
                    </a:extLst>
                  </p14:cNvPr>
                  <p14:cNvContentPartPr/>
                  <p14:nvPr/>
                </p14:nvContentPartPr>
                <p14:xfrm>
                  <a:off x="332811" y="5027252"/>
                  <a:ext cx="165960" cy="152280"/>
                </p14:xfrm>
              </p:contentPart>
            </mc:Choice>
            <mc:Fallback xmlns="">
              <p:pic>
                <p:nvPicPr>
                  <p:cNvPr id="3097" name="Ink 3096">
                    <a:extLst>
                      <a:ext uri="{FF2B5EF4-FFF2-40B4-BE49-F238E27FC236}">
                        <a16:creationId xmlns:a16="http://schemas.microsoft.com/office/drawing/2014/main" id="{D9956120-58E2-4A2A-BB91-6D9A680FC23C}"/>
                      </a:ext>
                    </a:extLst>
                  </p:cNvPr>
                  <p:cNvPicPr/>
                  <p:nvPr/>
                </p:nvPicPr>
                <p:blipFill>
                  <a:blip r:embed="rId73"/>
                  <a:stretch>
                    <a:fillRect/>
                  </a:stretch>
                </p:blipFill>
                <p:spPr>
                  <a:xfrm>
                    <a:off x="314811" y="5009252"/>
                    <a:ext cx="201600" cy="1879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74">
                <p14:nvContentPartPr>
                  <p14:cNvPr id="3098" name="Ink 3097">
                    <a:extLst>
                      <a:ext uri="{FF2B5EF4-FFF2-40B4-BE49-F238E27FC236}">
                        <a16:creationId xmlns:a16="http://schemas.microsoft.com/office/drawing/2014/main" id="{E1E6AEF5-FE80-451E-81C8-42BCA75C8F20}"/>
                      </a:ext>
                    </a:extLst>
                  </p14:cNvPr>
                  <p14:cNvContentPartPr/>
                  <p14:nvPr/>
                </p14:nvContentPartPr>
                <p14:xfrm>
                  <a:off x="572211" y="5036972"/>
                  <a:ext cx="134640" cy="118080"/>
                </p14:xfrm>
              </p:contentPart>
            </mc:Choice>
            <mc:Fallback xmlns="">
              <p:pic>
                <p:nvPicPr>
                  <p:cNvPr id="3098" name="Ink 3097">
                    <a:extLst>
                      <a:ext uri="{FF2B5EF4-FFF2-40B4-BE49-F238E27FC236}">
                        <a16:creationId xmlns:a16="http://schemas.microsoft.com/office/drawing/2014/main" id="{E1E6AEF5-FE80-451E-81C8-42BCA75C8F20}"/>
                      </a:ext>
                    </a:extLst>
                  </p:cNvPr>
                  <p:cNvPicPr/>
                  <p:nvPr/>
                </p:nvPicPr>
                <p:blipFill>
                  <a:blip r:embed="rId75"/>
                  <a:stretch>
                    <a:fillRect/>
                  </a:stretch>
                </p:blipFill>
                <p:spPr>
                  <a:xfrm>
                    <a:off x="554571" y="5019332"/>
                    <a:ext cx="170280" cy="1537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76">
                <p14:nvContentPartPr>
                  <p14:cNvPr id="3099" name="Ink 3098">
                    <a:extLst>
                      <a:ext uri="{FF2B5EF4-FFF2-40B4-BE49-F238E27FC236}">
                        <a16:creationId xmlns:a16="http://schemas.microsoft.com/office/drawing/2014/main" id="{0404AA73-60BD-4E8C-893D-425FAC4E6DB3}"/>
                      </a:ext>
                    </a:extLst>
                  </p14:cNvPr>
                  <p14:cNvContentPartPr/>
                  <p14:nvPr/>
                </p14:nvContentPartPr>
                <p14:xfrm>
                  <a:off x="776691" y="5044532"/>
                  <a:ext cx="111600" cy="138960"/>
                </p14:xfrm>
              </p:contentPart>
            </mc:Choice>
            <mc:Fallback xmlns="">
              <p:pic>
                <p:nvPicPr>
                  <p:cNvPr id="3099" name="Ink 3098">
                    <a:extLst>
                      <a:ext uri="{FF2B5EF4-FFF2-40B4-BE49-F238E27FC236}">
                        <a16:creationId xmlns:a16="http://schemas.microsoft.com/office/drawing/2014/main" id="{0404AA73-60BD-4E8C-893D-425FAC4E6DB3}"/>
                      </a:ext>
                    </a:extLst>
                  </p:cNvPr>
                  <p:cNvPicPr/>
                  <p:nvPr/>
                </p:nvPicPr>
                <p:blipFill>
                  <a:blip r:embed="rId77"/>
                  <a:stretch>
                    <a:fillRect/>
                  </a:stretch>
                </p:blipFill>
                <p:spPr>
                  <a:xfrm>
                    <a:off x="758691" y="5026892"/>
                    <a:ext cx="147240" cy="1746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78">
                <p14:nvContentPartPr>
                  <p14:cNvPr id="3101" name="Ink 3100">
                    <a:extLst>
                      <a:ext uri="{FF2B5EF4-FFF2-40B4-BE49-F238E27FC236}">
                        <a16:creationId xmlns:a16="http://schemas.microsoft.com/office/drawing/2014/main" id="{085540BD-6947-41C9-AA43-050D14B1AD03}"/>
                      </a:ext>
                    </a:extLst>
                  </p14:cNvPr>
                  <p14:cNvContentPartPr/>
                  <p14:nvPr/>
                </p14:nvContentPartPr>
                <p14:xfrm>
                  <a:off x="1043091" y="5012852"/>
                  <a:ext cx="251280" cy="186480"/>
                </p14:xfrm>
              </p:contentPart>
            </mc:Choice>
            <mc:Fallback xmlns="">
              <p:pic>
                <p:nvPicPr>
                  <p:cNvPr id="3101" name="Ink 3100">
                    <a:extLst>
                      <a:ext uri="{FF2B5EF4-FFF2-40B4-BE49-F238E27FC236}">
                        <a16:creationId xmlns:a16="http://schemas.microsoft.com/office/drawing/2014/main" id="{085540BD-6947-41C9-AA43-050D14B1AD03}"/>
                      </a:ext>
                    </a:extLst>
                  </p:cNvPr>
                  <p:cNvPicPr/>
                  <p:nvPr/>
                </p:nvPicPr>
                <p:blipFill>
                  <a:blip r:embed="rId79"/>
                  <a:stretch>
                    <a:fillRect/>
                  </a:stretch>
                </p:blipFill>
                <p:spPr>
                  <a:xfrm>
                    <a:off x="1025451" y="4994852"/>
                    <a:ext cx="286920" cy="2221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80">
                <p14:nvContentPartPr>
                  <p14:cNvPr id="3102" name="Ink 3101">
                    <a:extLst>
                      <a:ext uri="{FF2B5EF4-FFF2-40B4-BE49-F238E27FC236}">
                        <a16:creationId xmlns:a16="http://schemas.microsoft.com/office/drawing/2014/main" id="{867E41C6-2157-4D64-9F68-D30F6FB3C835}"/>
                      </a:ext>
                    </a:extLst>
                  </p14:cNvPr>
                  <p14:cNvContentPartPr/>
                  <p14:nvPr/>
                </p14:nvContentPartPr>
                <p14:xfrm>
                  <a:off x="1000251" y="5089892"/>
                  <a:ext cx="203400" cy="135360"/>
                </p14:xfrm>
              </p:contentPart>
            </mc:Choice>
            <mc:Fallback xmlns="">
              <p:pic>
                <p:nvPicPr>
                  <p:cNvPr id="3102" name="Ink 3101">
                    <a:extLst>
                      <a:ext uri="{FF2B5EF4-FFF2-40B4-BE49-F238E27FC236}">
                        <a16:creationId xmlns:a16="http://schemas.microsoft.com/office/drawing/2014/main" id="{867E41C6-2157-4D64-9F68-D30F6FB3C835}"/>
                      </a:ext>
                    </a:extLst>
                  </p:cNvPr>
                  <p:cNvPicPr/>
                  <p:nvPr/>
                </p:nvPicPr>
                <p:blipFill>
                  <a:blip r:embed="rId81"/>
                  <a:stretch>
                    <a:fillRect/>
                  </a:stretch>
                </p:blipFill>
                <p:spPr>
                  <a:xfrm>
                    <a:off x="982251" y="5072252"/>
                    <a:ext cx="239040" cy="171000"/>
                  </a:xfrm>
                  <a:prstGeom prst="rect">
                    <a:avLst/>
                  </a:prstGeom>
                </p:spPr>
              </p:pic>
            </mc:Fallback>
          </mc:AlternateContent>
        </p:grpSp>
      </p:grpSp>
      <p:grpSp>
        <p:nvGrpSpPr>
          <p:cNvPr id="3203" name="Group 3202">
            <a:extLst>
              <a:ext uri="{FF2B5EF4-FFF2-40B4-BE49-F238E27FC236}">
                <a16:creationId xmlns:a16="http://schemas.microsoft.com/office/drawing/2014/main" id="{C9CEF698-25FD-478D-BCB4-F1A9F3542D4A}"/>
              </a:ext>
            </a:extLst>
          </p:cNvPr>
          <p:cNvGrpSpPr/>
          <p:nvPr/>
        </p:nvGrpSpPr>
        <p:grpSpPr>
          <a:xfrm>
            <a:off x="1828800" y="5029200"/>
            <a:ext cx="3390120" cy="191520"/>
            <a:chOff x="1039131" y="5386532"/>
            <a:chExt cx="3390120" cy="191520"/>
          </a:xfrm>
        </p:grpSpPr>
        <p:grpSp>
          <p:nvGrpSpPr>
            <p:cNvPr id="3107" name="Group 3106">
              <a:extLst>
                <a:ext uri="{FF2B5EF4-FFF2-40B4-BE49-F238E27FC236}">
                  <a16:creationId xmlns:a16="http://schemas.microsoft.com/office/drawing/2014/main" id="{93579165-C9DE-4EB3-9BD4-3F4C507C8E6F}"/>
                </a:ext>
              </a:extLst>
            </p:cNvPr>
            <p:cNvGrpSpPr/>
            <p:nvPr/>
          </p:nvGrpSpPr>
          <p:grpSpPr>
            <a:xfrm>
              <a:off x="1039131" y="5415332"/>
              <a:ext cx="146880" cy="162720"/>
              <a:chOff x="1039131" y="5415332"/>
              <a:chExt cx="146880" cy="16272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82">
                <p14:nvContentPartPr>
                  <p14:cNvPr id="3105" name="Ink 3104">
                    <a:extLst>
                      <a:ext uri="{FF2B5EF4-FFF2-40B4-BE49-F238E27FC236}">
                        <a16:creationId xmlns:a16="http://schemas.microsoft.com/office/drawing/2014/main" id="{E752D442-EA02-4E22-9423-ABEC8C0791CD}"/>
                      </a:ext>
                    </a:extLst>
                  </p14:cNvPr>
                  <p14:cNvContentPartPr/>
                  <p14:nvPr/>
                </p14:nvContentPartPr>
                <p14:xfrm>
                  <a:off x="1039131" y="5425052"/>
                  <a:ext cx="44280" cy="153000"/>
                </p14:xfrm>
              </p:contentPart>
            </mc:Choice>
            <mc:Fallback xmlns="">
              <p:pic>
                <p:nvPicPr>
                  <p:cNvPr id="3105" name="Ink 3104">
                    <a:extLst>
                      <a:ext uri="{FF2B5EF4-FFF2-40B4-BE49-F238E27FC236}">
                        <a16:creationId xmlns:a16="http://schemas.microsoft.com/office/drawing/2014/main" id="{E752D442-EA02-4E22-9423-ABEC8C0791CD}"/>
                      </a:ext>
                    </a:extLst>
                  </p:cNvPr>
                  <p:cNvPicPr/>
                  <p:nvPr/>
                </p:nvPicPr>
                <p:blipFill>
                  <a:blip r:embed="rId83"/>
                  <a:stretch>
                    <a:fillRect/>
                  </a:stretch>
                </p:blipFill>
                <p:spPr>
                  <a:xfrm>
                    <a:off x="1021491" y="5407412"/>
                    <a:ext cx="79920" cy="1886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84">
                <p14:nvContentPartPr>
                  <p14:cNvPr id="3106" name="Ink 3105">
                    <a:extLst>
                      <a:ext uri="{FF2B5EF4-FFF2-40B4-BE49-F238E27FC236}">
                        <a16:creationId xmlns:a16="http://schemas.microsoft.com/office/drawing/2014/main" id="{00C6B7D9-E6C9-4F64-BCFF-41DF466F9F8F}"/>
                      </a:ext>
                    </a:extLst>
                  </p14:cNvPr>
                  <p14:cNvContentPartPr/>
                  <p14:nvPr/>
                </p14:nvContentPartPr>
                <p14:xfrm>
                  <a:off x="1054971" y="5415332"/>
                  <a:ext cx="131040" cy="152280"/>
                </p14:xfrm>
              </p:contentPart>
            </mc:Choice>
            <mc:Fallback xmlns="">
              <p:pic>
                <p:nvPicPr>
                  <p:cNvPr id="3106" name="Ink 3105">
                    <a:extLst>
                      <a:ext uri="{FF2B5EF4-FFF2-40B4-BE49-F238E27FC236}">
                        <a16:creationId xmlns:a16="http://schemas.microsoft.com/office/drawing/2014/main" id="{00C6B7D9-E6C9-4F64-BCFF-41DF466F9F8F}"/>
                      </a:ext>
                    </a:extLst>
                  </p:cNvPr>
                  <p:cNvPicPr/>
                  <p:nvPr/>
                </p:nvPicPr>
                <p:blipFill>
                  <a:blip r:embed="rId85"/>
                  <a:stretch>
                    <a:fillRect/>
                  </a:stretch>
                </p:blipFill>
                <p:spPr>
                  <a:xfrm>
                    <a:off x="1036971" y="5397332"/>
                    <a:ext cx="166680" cy="187920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3114" name="Group 3113">
              <a:extLst>
                <a:ext uri="{FF2B5EF4-FFF2-40B4-BE49-F238E27FC236}">
                  <a16:creationId xmlns:a16="http://schemas.microsoft.com/office/drawing/2014/main" id="{94EA0E94-D033-4F33-BF76-4086C636203D}"/>
                </a:ext>
              </a:extLst>
            </p:cNvPr>
            <p:cNvGrpSpPr/>
            <p:nvPr/>
          </p:nvGrpSpPr>
          <p:grpSpPr>
            <a:xfrm>
              <a:off x="1339011" y="5411012"/>
              <a:ext cx="167040" cy="140040"/>
              <a:chOff x="1339011" y="5411012"/>
              <a:chExt cx="167040" cy="14004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86">
                <p14:nvContentPartPr>
                  <p14:cNvPr id="3108" name="Ink 3107">
                    <a:extLst>
                      <a:ext uri="{FF2B5EF4-FFF2-40B4-BE49-F238E27FC236}">
                        <a16:creationId xmlns:a16="http://schemas.microsoft.com/office/drawing/2014/main" id="{BE94AA0E-75A8-44EC-844B-50A2FFA8CF12}"/>
                      </a:ext>
                    </a:extLst>
                  </p14:cNvPr>
                  <p14:cNvContentPartPr/>
                  <p14:nvPr/>
                </p14:nvContentPartPr>
                <p14:xfrm>
                  <a:off x="1339011" y="5459612"/>
                  <a:ext cx="167040" cy="28800"/>
                </p14:xfrm>
              </p:contentPart>
            </mc:Choice>
            <mc:Fallback xmlns="">
              <p:pic>
                <p:nvPicPr>
                  <p:cNvPr id="3108" name="Ink 3107">
                    <a:extLst>
                      <a:ext uri="{FF2B5EF4-FFF2-40B4-BE49-F238E27FC236}">
                        <a16:creationId xmlns:a16="http://schemas.microsoft.com/office/drawing/2014/main" id="{BE94AA0E-75A8-44EC-844B-50A2FFA8CF12}"/>
                      </a:ext>
                    </a:extLst>
                  </p:cNvPr>
                  <p:cNvPicPr/>
                  <p:nvPr/>
                </p:nvPicPr>
                <p:blipFill>
                  <a:blip r:embed="rId87"/>
                  <a:stretch>
                    <a:fillRect/>
                  </a:stretch>
                </p:blipFill>
                <p:spPr>
                  <a:xfrm>
                    <a:off x="1321371" y="5441612"/>
                    <a:ext cx="202680" cy="644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88">
                <p14:nvContentPartPr>
                  <p14:cNvPr id="3109" name="Ink 3108">
                    <a:extLst>
                      <a:ext uri="{FF2B5EF4-FFF2-40B4-BE49-F238E27FC236}">
                        <a16:creationId xmlns:a16="http://schemas.microsoft.com/office/drawing/2014/main" id="{76F9C1E6-B7ED-4834-9B9B-761AA6295621}"/>
                      </a:ext>
                    </a:extLst>
                  </p14:cNvPr>
                  <p14:cNvContentPartPr/>
                  <p14:nvPr/>
                </p14:nvContentPartPr>
                <p14:xfrm>
                  <a:off x="1418211" y="5411012"/>
                  <a:ext cx="11880" cy="140040"/>
                </p14:xfrm>
              </p:contentPart>
            </mc:Choice>
            <mc:Fallback xmlns="">
              <p:pic>
                <p:nvPicPr>
                  <p:cNvPr id="3109" name="Ink 3108">
                    <a:extLst>
                      <a:ext uri="{FF2B5EF4-FFF2-40B4-BE49-F238E27FC236}">
                        <a16:creationId xmlns:a16="http://schemas.microsoft.com/office/drawing/2014/main" id="{76F9C1E6-B7ED-4834-9B9B-761AA6295621}"/>
                      </a:ext>
                    </a:extLst>
                  </p:cNvPr>
                  <p:cNvPicPr/>
                  <p:nvPr/>
                </p:nvPicPr>
                <p:blipFill>
                  <a:blip r:embed="rId89"/>
                  <a:stretch>
                    <a:fillRect/>
                  </a:stretch>
                </p:blipFill>
                <p:spPr>
                  <a:xfrm>
                    <a:off x="1400571" y="5393012"/>
                    <a:ext cx="47520" cy="175680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3120" name="Group 3119">
              <a:extLst>
                <a:ext uri="{FF2B5EF4-FFF2-40B4-BE49-F238E27FC236}">
                  <a16:creationId xmlns:a16="http://schemas.microsoft.com/office/drawing/2014/main" id="{DD2AB29D-14C4-48AC-9FF4-8BE7164A8B85}"/>
                </a:ext>
              </a:extLst>
            </p:cNvPr>
            <p:cNvGrpSpPr/>
            <p:nvPr/>
          </p:nvGrpSpPr>
          <p:grpSpPr>
            <a:xfrm>
              <a:off x="1706211" y="5386532"/>
              <a:ext cx="1109520" cy="172080"/>
              <a:chOff x="1706211" y="5386532"/>
              <a:chExt cx="1109520" cy="17208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90">
                <p14:nvContentPartPr>
                  <p14:cNvPr id="3110" name="Ink 3109">
                    <a:extLst>
                      <a:ext uri="{FF2B5EF4-FFF2-40B4-BE49-F238E27FC236}">
                        <a16:creationId xmlns:a16="http://schemas.microsoft.com/office/drawing/2014/main" id="{5B5995D1-E881-43E6-8771-CD5CC04B0C29}"/>
                      </a:ext>
                    </a:extLst>
                  </p14:cNvPr>
                  <p14:cNvContentPartPr/>
                  <p14:nvPr/>
                </p14:nvContentPartPr>
                <p14:xfrm>
                  <a:off x="1706211" y="5403452"/>
                  <a:ext cx="105840" cy="155160"/>
                </p14:xfrm>
              </p:contentPart>
            </mc:Choice>
            <mc:Fallback xmlns="">
              <p:pic>
                <p:nvPicPr>
                  <p:cNvPr id="3110" name="Ink 3109">
                    <a:extLst>
                      <a:ext uri="{FF2B5EF4-FFF2-40B4-BE49-F238E27FC236}">
                        <a16:creationId xmlns:a16="http://schemas.microsoft.com/office/drawing/2014/main" id="{5B5995D1-E881-43E6-8771-CD5CC04B0C29}"/>
                      </a:ext>
                    </a:extLst>
                  </p:cNvPr>
                  <p:cNvPicPr/>
                  <p:nvPr/>
                </p:nvPicPr>
                <p:blipFill>
                  <a:blip r:embed="rId91"/>
                  <a:stretch>
                    <a:fillRect/>
                  </a:stretch>
                </p:blipFill>
                <p:spPr>
                  <a:xfrm>
                    <a:off x="1688571" y="5385812"/>
                    <a:ext cx="141480" cy="1908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92">
                <p14:nvContentPartPr>
                  <p14:cNvPr id="3111" name="Ink 3110">
                    <a:extLst>
                      <a:ext uri="{FF2B5EF4-FFF2-40B4-BE49-F238E27FC236}">
                        <a16:creationId xmlns:a16="http://schemas.microsoft.com/office/drawing/2014/main" id="{5E39C9FF-29BB-45F9-B054-7987713FC829}"/>
                      </a:ext>
                    </a:extLst>
                  </p14:cNvPr>
                  <p14:cNvContentPartPr/>
                  <p14:nvPr/>
                </p14:nvContentPartPr>
                <p14:xfrm>
                  <a:off x="1852011" y="5436932"/>
                  <a:ext cx="135720" cy="116640"/>
                </p14:xfrm>
              </p:contentPart>
            </mc:Choice>
            <mc:Fallback xmlns="">
              <p:pic>
                <p:nvPicPr>
                  <p:cNvPr id="3111" name="Ink 3110">
                    <a:extLst>
                      <a:ext uri="{FF2B5EF4-FFF2-40B4-BE49-F238E27FC236}">
                        <a16:creationId xmlns:a16="http://schemas.microsoft.com/office/drawing/2014/main" id="{5E39C9FF-29BB-45F9-B054-7987713FC829}"/>
                      </a:ext>
                    </a:extLst>
                  </p:cNvPr>
                  <p:cNvPicPr/>
                  <p:nvPr/>
                </p:nvPicPr>
                <p:blipFill>
                  <a:blip r:embed="rId93"/>
                  <a:stretch>
                    <a:fillRect/>
                  </a:stretch>
                </p:blipFill>
                <p:spPr>
                  <a:xfrm>
                    <a:off x="1834371" y="5418932"/>
                    <a:ext cx="171360" cy="1522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94">
                <p14:nvContentPartPr>
                  <p14:cNvPr id="3112" name="Ink 3111">
                    <a:extLst>
                      <a:ext uri="{FF2B5EF4-FFF2-40B4-BE49-F238E27FC236}">
                        <a16:creationId xmlns:a16="http://schemas.microsoft.com/office/drawing/2014/main" id="{1303C85B-1090-4CCD-B938-8943FCB69E0D}"/>
                      </a:ext>
                    </a:extLst>
                  </p14:cNvPr>
                  <p14:cNvContentPartPr/>
                  <p14:nvPr/>
                </p14:nvContentPartPr>
                <p14:xfrm>
                  <a:off x="2035971" y="5438372"/>
                  <a:ext cx="117720" cy="97920"/>
                </p14:xfrm>
              </p:contentPart>
            </mc:Choice>
            <mc:Fallback xmlns="">
              <p:pic>
                <p:nvPicPr>
                  <p:cNvPr id="3112" name="Ink 3111">
                    <a:extLst>
                      <a:ext uri="{FF2B5EF4-FFF2-40B4-BE49-F238E27FC236}">
                        <a16:creationId xmlns:a16="http://schemas.microsoft.com/office/drawing/2014/main" id="{1303C85B-1090-4CCD-B938-8943FCB69E0D}"/>
                      </a:ext>
                    </a:extLst>
                  </p:cNvPr>
                  <p:cNvPicPr/>
                  <p:nvPr/>
                </p:nvPicPr>
                <p:blipFill>
                  <a:blip r:embed="rId95"/>
                  <a:stretch>
                    <a:fillRect/>
                  </a:stretch>
                </p:blipFill>
                <p:spPr>
                  <a:xfrm>
                    <a:off x="2018331" y="5420372"/>
                    <a:ext cx="153360" cy="1335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96">
                <p14:nvContentPartPr>
                  <p14:cNvPr id="3115" name="Ink 3114">
                    <a:extLst>
                      <a:ext uri="{FF2B5EF4-FFF2-40B4-BE49-F238E27FC236}">
                        <a16:creationId xmlns:a16="http://schemas.microsoft.com/office/drawing/2014/main" id="{80985726-0143-4ABB-A4B5-8B6847623E82}"/>
                      </a:ext>
                    </a:extLst>
                  </p14:cNvPr>
                  <p14:cNvContentPartPr/>
                  <p14:nvPr/>
                </p14:nvContentPartPr>
                <p14:xfrm>
                  <a:off x="2264931" y="5444852"/>
                  <a:ext cx="81360" cy="108720"/>
                </p14:xfrm>
              </p:contentPart>
            </mc:Choice>
            <mc:Fallback xmlns="">
              <p:pic>
                <p:nvPicPr>
                  <p:cNvPr id="3115" name="Ink 3114">
                    <a:extLst>
                      <a:ext uri="{FF2B5EF4-FFF2-40B4-BE49-F238E27FC236}">
                        <a16:creationId xmlns:a16="http://schemas.microsoft.com/office/drawing/2014/main" id="{80985726-0143-4ABB-A4B5-8B6847623E82}"/>
                      </a:ext>
                    </a:extLst>
                  </p:cNvPr>
                  <p:cNvPicPr/>
                  <p:nvPr/>
                </p:nvPicPr>
                <p:blipFill>
                  <a:blip r:embed="rId97"/>
                  <a:stretch>
                    <a:fillRect/>
                  </a:stretch>
                </p:blipFill>
                <p:spPr>
                  <a:xfrm>
                    <a:off x="2246931" y="5426852"/>
                    <a:ext cx="117000" cy="1443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98">
                <p14:nvContentPartPr>
                  <p14:cNvPr id="3116" name="Ink 3115">
                    <a:extLst>
                      <a:ext uri="{FF2B5EF4-FFF2-40B4-BE49-F238E27FC236}">
                        <a16:creationId xmlns:a16="http://schemas.microsoft.com/office/drawing/2014/main" id="{1F21FD39-1B00-4D7D-8B13-C2DABC913C18}"/>
                      </a:ext>
                    </a:extLst>
                  </p14:cNvPr>
                  <p14:cNvContentPartPr/>
                  <p14:nvPr/>
                </p14:nvContentPartPr>
                <p14:xfrm>
                  <a:off x="2388051" y="5471852"/>
                  <a:ext cx="45360" cy="76680"/>
                </p14:xfrm>
              </p:contentPart>
            </mc:Choice>
            <mc:Fallback xmlns="">
              <p:pic>
                <p:nvPicPr>
                  <p:cNvPr id="3116" name="Ink 3115">
                    <a:extLst>
                      <a:ext uri="{FF2B5EF4-FFF2-40B4-BE49-F238E27FC236}">
                        <a16:creationId xmlns:a16="http://schemas.microsoft.com/office/drawing/2014/main" id="{1F21FD39-1B00-4D7D-8B13-C2DABC913C18}"/>
                      </a:ext>
                    </a:extLst>
                  </p:cNvPr>
                  <p:cNvPicPr/>
                  <p:nvPr/>
                </p:nvPicPr>
                <p:blipFill>
                  <a:blip r:embed="rId99"/>
                  <a:stretch>
                    <a:fillRect/>
                  </a:stretch>
                </p:blipFill>
                <p:spPr>
                  <a:xfrm>
                    <a:off x="2370051" y="5453852"/>
                    <a:ext cx="81000" cy="1123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00">
                <p14:nvContentPartPr>
                  <p14:cNvPr id="3117" name="Ink 3116">
                    <a:extLst>
                      <a:ext uri="{FF2B5EF4-FFF2-40B4-BE49-F238E27FC236}">
                        <a16:creationId xmlns:a16="http://schemas.microsoft.com/office/drawing/2014/main" id="{FDDCF646-8EAD-46EB-A921-5A29971D43D6}"/>
                      </a:ext>
                    </a:extLst>
                  </p14:cNvPr>
                  <p14:cNvContentPartPr/>
                  <p14:nvPr/>
                </p14:nvContentPartPr>
                <p14:xfrm>
                  <a:off x="2443491" y="5441612"/>
                  <a:ext cx="17640" cy="11520"/>
                </p14:xfrm>
              </p:contentPart>
            </mc:Choice>
            <mc:Fallback xmlns="">
              <p:pic>
                <p:nvPicPr>
                  <p:cNvPr id="3117" name="Ink 3116">
                    <a:extLst>
                      <a:ext uri="{FF2B5EF4-FFF2-40B4-BE49-F238E27FC236}">
                        <a16:creationId xmlns:a16="http://schemas.microsoft.com/office/drawing/2014/main" id="{FDDCF646-8EAD-46EB-A921-5A29971D43D6}"/>
                      </a:ext>
                    </a:extLst>
                  </p:cNvPr>
                  <p:cNvPicPr/>
                  <p:nvPr/>
                </p:nvPicPr>
                <p:blipFill>
                  <a:blip r:embed="rId101"/>
                  <a:stretch>
                    <a:fillRect/>
                  </a:stretch>
                </p:blipFill>
                <p:spPr>
                  <a:xfrm>
                    <a:off x="2425491" y="5423972"/>
                    <a:ext cx="53280" cy="471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02">
                <p14:nvContentPartPr>
                  <p14:cNvPr id="3118" name="Ink 3117">
                    <a:extLst>
                      <a:ext uri="{FF2B5EF4-FFF2-40B4-BE49-F238E27FC236}">
                        <a16:creationId xmlns:a16="http://schemas.microsoft.com/office/drawing/2014/main" id="{1D338C05-55D9-4E13-A96C-83B281839A7F}"/>
                      </a:ext>
                    </a:extLst>
                  </p14:cNvPr>
                  <p14:cNvContentPartPr/>
                  <p14:nvPr/>
                </p14:nvContentPartPr>
                <p14:xfrm>
                  <a:off x="2475531" y="5483012"/>
                  <a:ext cx="113760" cy="58320"/>
                </p14:xfrm>
              </p:contentPart>
            </mc:Choice>
            <mc:Fallback xmlns="">
              <p:pic>
                <p:nvPicPr>
                  <p:cNvPr id="3118" name="Ink 3117">
                    <a:extLst>
                      <a:ext uri="{FF2B5EF4-FFF2-40B4-BE49-F238E27FC236}">
                        <a16:creationId xmlns:a16="http://schemas.microsoft.com/office/drawing/2014/main" id="{1D338C05-55D9-4E13-A96C-83B281839A7F}"/>
                      </a:ext>
                    </a:extLst>
                  </p:cNvPr>
                  <p:cNvPicPr/>
                  <p:nvPr/>
                </p:nvPicPr>
                <p:blipFill>
                  <a:blip r:embed="rId103"/>
                  <a:stretch>
                    <a:fillRect/>
                  </a:stretch>
                </p:blipFill>
                <p:spPr>
                  <a:xfrm>
                    <a:off x="2457531" y="5465012"/>
                    <a:ext cx="149400" cy="939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04">
                <p14:nvContentPartPr>
                  <p14:cNvPr id="3119" name="Ink 3118">
                    <a:extLst>
                      <a:ext uri="{FF2B5EF4-FFF2-40B4-BE49-F238E27FC236}">
                        <a16:creationId xmlns:a16="http://schemas.microsoft.com/office/drawing/2014/main" id="{BBEAADCB-99EE-4F34-BC1E-5A385119F2CF}"/>
                      </a:ext>
                    </a:extLst>
                  </p14:cNvPr>
                  <p14:cNvContentPartPr/>
                  <p14:nvPr/>
                </p14:nvContentPartPr>
                <p14:xfrm>
                  <a:off x="2663811" y="5386532"/>
                  <a:ext cx="151920" cy="168840"/>
                </p14:xfrm>
              </p:contentPart>
            </mc:Choice>
            <mc:Fallback xmlns="">
              <p:pic>
                <p:nvPicPr>
                  <p:cNvPr id="3119" name="Ink 3118">
                    <a:extLst>
                      <a:ext uri="{FF2B5EF4-FFF2-40B4-BE49-F238E27FC236}">
                        <a16:creationId xmlns:a16="http://schemas.microsoft.com/office/drawing/2014/main" id="{BBEAADCB-99EE-4F34-BC1E-5A385119F2CF}"/>
                      </a:ext>
                    </a:extLst>
                  </p:cNvPr>
                  <p:cNvPicPr/>
                  <p:nvPr/>
                </p:nvPicPr>
                <p:blipFill>
                  <a:blip r:embed="rId105"/>
                  <a:stretch>
                    <a:fillRect/>
                  </a:stretch>
                </p:blipFill>
                <p:spPr>
                  <a:xfrm>
                    <a:off x="2646171" y="5368532"/>
                    <a:ext cx="187560" cy="204480"/>
                  </a:xfrm>
                  <a:prstGeom prst="rect">
                    <a:avLst/>
                  </a:prstGeom>
                </p:spPr>
              </p:pic>
            </mc:Fallback>
          </mc:AlternateContent>
        </p:grpSp>
        <mc:AlternateContent xmlns:mc="http://schemas.openxmlformats.org/markup-compatibility/2006" xmlns:p14="http://schemas.microsoft.com/office/powerpoint/2010/main">
          <mc:Choice Requires="p14">
            <p:contentPart p14:bwMode="auto" r:id="rId106">
              <p14:nvContentPartPr>
                <p14:cNvPr id="3121" name="Ink 3120">
                  <a:extLst>
                    <a:ext uri="{FF2B5EF4-FFF2-40B4-BE49-F238E27FC236}">
                      <a16:creationId xmlns:a16="http://schemas.microsoft.com/office/drawing/2014/main" id="{A44B1570-9064-4680-90BA-5BD75E5C0752}"/>
                    </a:ext>
                  </a:extLst>
                </p14:cNvPr>
                <p14:cNvContentPartPr/>
                <p14:nvPr/>
              </p14:nvContentPartPr>
              <p14:xfrm>
                <a:off x="2953611" y="5463212"/>
                <a:ext cx="133560" cy="7200"/>
              </p14:xfrm>
            </p:contentPart>
          </mc:Choice>
          <mc:Fallback xmlns="">
            <p:pic>
              <p:nvPicPr>
                <p:cNvPr id="3121" name="Ink 3120">
                  <a:extLst>
                    <a:ext uri="{FF2B5EF4-FFF2-40B4-BE49-F238E27FC236}">
                      <a16:creationId xmlns:a16="http://schemas.microsoft.com/office/drawing/2014/main" id="{A44B1570-9064-4680-90BA-5BD75E5C0752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2935611" y="5445572"/>
                  <a:ext cx="169200" cy="42840"/>
                </a:xfrm>
                <a:prstGeom prst="rect">
                  <a:avLst/>
                </a:prstGeom>
              </p:spPr>
            </p:pic>
          </mc:Fallback>
        </mc:AlternateContent>
        <p:grpSp>
          <p:nvGrpSpPr>
            <p:cNvPr id="3127" name="Group 3126">
              <a:extLst>
                <a:ext uri="{FF2B5EF4-FFF2-40B4-BE49-F238E27FC236}">
                  <a16:creationId xmlns:a16="http://schemas.microsoft.com/office/drawing/2014/main" id="{860DB251-CBC1-40EB-913C-D7854568A476}"/>
                </a:ext>
              </a:extLst>
            </p:cNvPr>
            <p:cNvGrpSpPr/>
            <p:nvPr/>
          </p:nvGrpSpPr>
          <p:grpSpPr>
            <a:xfrm>
              <a:off x="3248811" y="5389412"/>
              <a:ext cx="438840" cy="168840"/>
              <a:chOff x="3248811" y="5389412"/>
              <a:chExt cx="438840" cy="16884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108">
                <p14:nvContentPartPr>
                  <p14:cNvPr id="3124" name="Ink 3123">
                    <a:extLst>
                      <a:ext uri="{FF2B5EF4-FFF2-40B4-BE49-F238E27FC236}">
                        <a16:creationId xmlns:a16="http://schemas.microsoft.com/office/drawing/2014/main" id="{CCA3078F-D5FA-49C0-A362-766EC162FBE9}"/>
                      </a:ext>
                    </a:extLst>
                  </p14:cNvPr>
                  <p14:cNvContentPartPr/>
                  <p14:nvPr/>
                </p14:nvContentPartPr>
                <p14:xfrm>
                  <a:off x="3248811" y="5389412"/>
                  <a:ext cx="151200" cy="168840"/>
                </p14:xfrm>
              </p:contentPart>
            </mc:Choice>
            <mc:Fallback xmlns="">
              <p:pic>
                <p:nvPicPr>
                  <p:cNvPr id="3124" name="Ink 3123">
                    <a:extLst>
                      <a:ext uri="{FF2B5EF4-FFF2-40B4-BE49-F238E27FC236}">
                        <a16:creationId xmlns:a16="http://schemas.microsoft.com/office/drawing/2014/main" id="{CCA3078F-D5FA-49C0-A362-766EC162FBE9}"/>
                      </a:ext>
                    </a:extLst>
                  </p:cNvPr>
                  <p:cNvPicPr/>
                  <p:nvPr/>
                </p:nvPicPr>
                <p:blipFill>
                  <a:blip r:embed="rId109"/>
                  <a:stretch>
                    <a:fillRect/>
                  </a:stretch>
                </p:blipFill>
                <p:spPr>
                  <a:xfrm>
                    <a:off x="3230811" y="5371772"/>
                    <a:ext cx="186840" cy="2044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10">
                <p14:nvContentPartPr>
                  <p14:cNvPr id="3125" name="Ink 3124">
                    <a:extLst>
                      <a:ext uri="{FF2B5EF4-FFF2-40B4-BE49-F238E27FC236}">
                        <a16:creationId xmlns:a16="http://schemas.microsoft.com/office/drawing/2014/main" id="{D719FF93-2CE8-4E79-88C9-C772B0C5C9DC}"/>
                      </a:ext>
                    </a:extLst>
                  </p14:cNvPr>
                  <p14:cNvContentPartPr/>
                  <p14:nvPr/>
                </p14:nvContentPartPr>
                <p14:xfrm>
                  <a:off x="3551211" y="5460332"/>
                  <a:ext cx="126000" cy="5040"/>
                </p14:xfrm>
              </p:contentPart>
            </mc:Choice>
            <mc:Fallback xmlns="">
              <p:pic>
                <p:nvPicPr>
                  <p:cNvPr id="3125" name="Ink 3124">
                    <a:extLst>
                      <a:ext uri="{FF2B5EF4-FFF2-40B4-BE49-F238E27FC236}">
                        <a16:creationId xmlns:a16="http://schemas.microsoft.com/office/drawing/2014/main" id="{D719FF93-2CE8-4E79-88C9-C772B0C5C9DC}"/>
                      </a:ext>
                    </a:extLst>
                  </p:cNvPr>
                  <p:cNvPicPr/>
                  <p:nvPr/>
                </p:nvPicPr>
                <p:blipFill>
                  <a:blip r:embed="rId111"/>
                  <a:stretch>
                    <a:fillRect/>
                  </a:stretch>
                </p:blipFill>
                <p:spPr>
                  <a:xfrm>
                    <a:off x="3533571" y="5442332"/>
                    <a:ext cx="161640" cy="406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12">
                <p14:nvContentPartPr>
                  <p14:cNvPr id="3126" name="Ink 3125">
                    <a:extLst>
                      <a:ext uri="{FF2B5EF4-FFF2-40B4-BE49-F238E27FC236}">
                        <a16:creationId xmlns:a16="http://schemas.microsoft.com/office/drawing/2014/main" id="{D02F8F2C-A3B5-47DD-9825-E0D3CB84BC53}"/>
                      </a:ext>
                    </a:extLst>
                  </p14:cNvPr>
                  <p14:cNvContentPartPr/>
                  <p14:nvPr/>
                </p14:nvContentPartPr>
                <p14:xfrm>
                  <a:off x="3604851" y="5511812"/>
                  <a:ext cx="82800" cy="7200"/>
                </p14:xfrm>
              </p:contentPart>
            </mc:Choice>
            <mc:Fallback xmlns="">
              <p:pic>
                <p:nvPicPr>
                  <p:cNvPr id="3126" name="Ink 3125">
                    <a:extLst>
                      <a:ext uri="{FF2B5EF4-FFF2-40B4-BE49-F238E27FC236}">
                        <a16:creationId xmlns:a16="http://schemas.microsoft.com/office/drawing/2014/main" id="{D02F8F2C-A3B5-47DD-9825-E0D3CB84BC53}"/>
                      </a:ext>
                    </a:extLst>
                  </p:cNvPr>
                  <p:cNvPicPr/>
                  <p:nvPr/>
                </p:nvPicPr>
                <p:blipFill>
                  <a:blip r:embed="rId113"/>
                  <a:stretch>
                    <a:fillRect/>
                  </a:stretch>
                </p:blipFill>
                <p:spPr>
                  <a:xfrm>
                    <a:off x="3586851" y="5494172"/>
                    <a:ext cx="118440" cy="42840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3131" name="Group 3130">
              <a:extLst>
                <a:ext uri="{FF2B5EF4-FFF2-40B4-BE49-F238E27FC236}">
                  <a16:creationId xmlns:a16="http://schemas.microsoft.com/office/drawing/2014/main" id="{2960479A-A811-4F48-9D9B-DF9456C1E9E5}"/>
                </a:ext>
              </a:extLst>
            </p:cNvPr>
            <p:cNvGrpSpPr/>
            <p:nvPr/>
          </p:nvGrpSpPr>
          <p:grpSpPr>
            <a:xfrm>
              <a:off x="3878811" y="5386892"/>
              <a:ext cx="550440" cy="148680"/>
              <a:chOff x="3878811" y="5386892"/>
              <a:chExt cx="550440" cy="14868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114">
                <p14:nvContentPartPr>
                  <p14:cNvPr id="3128" name="Ink 3127">
                    <a:extLst>
                      <a:ext uri="{FF2B5EF4-FFF2-40B4-BE49-F238E27FC236}">
                        <a16:creationId xmlns:a16="http://schemas.microsoft.com/office/drawing/2014/main" id="{9FFF0707-AB61-460D-AAF8-D4E6AFE0D140}"/>
                      </a:ext>
                    </a:extLst>
                  </p14:cNvPr>
                  <p14:cNvContentPartPr/>
                  <p14:nvPr/>
                </p14:nvContentPartPr>
                <p14:xfrm>
                  <a:off x="3878811" y="5386892"/>
                  <a:ext cx="122040" cy="148680"/>
                </p14:xfrm>
              </p:contentPart>
            </mc:Choice>
            <mc:Fallback xmlns="">
              <p:pic>
                <p:nvPicPr>
                  <p:cNvPr id="3128" name="Ink 3127">
                    <a:extLst>
                      <a:ext uri="{FF2B5EF4-FFF2-40B4-BE49-F238E27FC236}">
                        <a16:creationId xmlns:a16="http://schemas.microsoft.com/office/drawing/2014/main" id="{9FFF0707-AB61-460D-AAF8-D4E6AFE0D140}"/>
                      </a:ext>
                    </a:extLst>
                  </p:cNvPr>
                  <p:cNvPicPr/>
                  <p:nvPr/>
                </p:nvPicPr>
                <p:blipFill>
                  <a:blip r:embed="rId115"/>
                  <a:stretch>
                    <a:fillRect/>
                  </a:stretch>
                </p:blipFill>
                <p:spPr>
                  <a:xfrm>
                    <a:off x="3861171" y="5368892"/>
                    <a:ext cx="157680" cy="1843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16">
                <p14:nvContentPartPr>
                  <p14:cNvPr id="3129" name="Ink 3128">
                    <a:extLst>
                      <a:ext uri="{FF2B5EF4-FFF2-40B4-BE49-F238E27FC236}">
                        <a16:creationId xmlns:a16="http://schemas.microsoft.com/office/drawing/2014/main" id="{DD11C70C-1563-44CE-8440-0EE83E7853F9}"/>
                      </a:ext>
                    </a:extLst>
                  </p14:cNvPr>
                  <p14:cNvContentPartPr/>
                  <p14:nvPr/>
                </p14:nvContentPartPr>
                <p14:xfrm>
                  <a:off x="4063131" y="5413892"/>
                  <a:ext cx="115200" cy="109080"/>
                </p14:xfrm>
              </p:contentPart>
            </mc:Choice>
            <mc:Fallback xmlns="">
              <p:pic>
                <p:nvPicPr>
                  <p:cNvPr id="3129" name="Ink 3128">
                    <a:extLst>
                      <a:ext uri="{FF2B5EF4-FFF2-40B4-BE49-F238E27FC236}">
                        <a16:creationId xmlns:a16="http://schemas.microsoft.com/office/drawing/2014/main" id="{DD11C70C-1563-44CE-8440-0EE83E7853F9}"/>
                      </a:ext>
                    </a:extLst>
                  </p:cNvPr>
                  <p:cNvPicPr/>
                  <p:nvPr/>
                </p:nvPicPr>
                <p:blipFill>
                  <a:blip r:embed="rId117"/>
                  <a:stretch>
                    <a:fillRect/>
                  </a:stretch>
                </p:blipFill>
                <p:spPr>
                  <a:xfrm>
                    <a:off x="4045491" y="5396252"/>
                    <a:ext cx="150840" cy="1447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18">
                <p14:nvContentPartPr>
                  <p14:cNvPr id="3130" name="Ink 3129">
                    <a:extLst>
                      <a:ext uri="{FF2B5EF4-FFF2-40B4-BE49-F238E27FC236}">
                        <a16:creationId xmlns:a16="http://schemas.microsoft.com/office/drawing/2014/main" id="{FFA20BC5-5B77-493F-8014-0D4A77B66B2A}"/>
                      </a:ext>
                    </a:extLst>
                  </p14:cNvPr>
                  <p14:cNvContentPartPr/>
                  <p14:nvPr/>
                </p14:nvContentPartPr>
                <p14:xfrm>
                  <a:off x="4239171" y="5440892"/>
                  <a:ext cx="190080" cy="70920"/>
                </p14:xfrm>
              </p:contentPart>
            </mc:Choice>
            <mc:Fallback xmlns="">
              <p:pic>
                <p:nvPicPr>
                  <p:cNvPr id="3130" name="Ink 3129">
                    <a:extLst>
                      <a:ext uri="{FF2B5EF4-FFF2-40B4-BE49-F238E27FC236}">
                        <a16:creationId xmlns:a16="http://schemas.microsoft.com/office/drawing/2014/main" id="{FFA20BC5-5B77-493F-8014-0D4A77B66B2A}"/>
                      </a:ext>
                    </a:extLst>
                  </p:cNvPr>
                  <p:cNvPicPr/>
                  <p:nvPr/>
                </p:nvPicPr>
                <p:blipFill>
                  <a:blip r:embed="rId119"/>
                  <a:stretch>
                    <a:fillRect/>
                  </a:stretch>
                </p:blipFill>
                <p:spPr>
                  <a:xfrm>
                    <a:off x="4221531" y="5422892"/>
                    <a:ext cx="225720" cy="106560"/>
                  </a:xfrm>
                  <a:prstGeom prst="rect">
                    <a:avLst/>
                  </a:prstGeom>
                </p:spPr>
              </p:pic>
            </mc:Fallback>
          </mc:AlternateContent>
        </p:grpSp>
      </p:grpSp>
      <p:grpSp>
        <p:nvGrpSpPr>
          <p:cNvPr id="3206" name="Group 3205">
            <a:extLst>
              <a:ext uri="{FF2B5EF4-FFF2-40B4-BE49-F238E27FC236}">
                <a16:creationId xmlns:a16="http://schemas.microsoft.com/office/drawing/2014/main" id="{AFCBE6B3-C30F-41E7-9C82-ECFF7501A53A}"/>
              </a:ext>
            </a:extLst>
          </p:cNvPr>
          <p:cNvGrpSpPr/>
          <p:nvPr/>
        </p:nvGrpSpPr>
        <p:grpSpPr>
          <a:xfrm>
            <a:off x="1295400" y="5410200"/>
            <a:ext cx="3929760" cy="400680"/>
            <a:chOff x="1295400" y="5410200"/>
            <a:chExt cx="3929760" cy="400680"/>
          </a:xfrm>
        </p:grpSpPr>
        <p:grpSp>
          <p:nvGrpSpPr>
            <p:cNvPr id="3135" name="Group 3134">
              <a:extLst>
                <a:ext uri="{FF2B5EF4-FFF2-40B4-BE49-F238E27FC236}">
                  <a16:creationId xmlns:a16="http://schemas.microsoft.com/office/drawing/2014/main" id="{00D3CCA5-2D2D-422F-A8AE-E2F4AB192A23}"/>
                </a:ext>
              </a:extLst>
            </p:cNvPr>
            <p:cNvGrpSpPr/>
            <p:nvPr/>
          </p:nvGrpSpPr>
          <p:grpSpPr>
            <a:xfrm>
              <a:off x="1295400" y="5410200"/>
              <a:ext cx="198720" cy="172440"/>
              <a:chOff x="495531" y="5766692"/>
              <a:chExt cx="198720" cy="17244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120">
                <p14:nvContentPartPr>
                  <p14:cNvPr id="3132" name="Ink 3131">
                    <a:extLst>
                      <a:ext uri="{FF2B5EF4-FFF2-40B4-BE49-F238E27FC236}">
                        <a16:creationId xmlns:a16="http://schemas.microsoft.com/office/drawing/2014/main" id="{3067D3F4-81C6-4B5B-A0FD-0BCA5E322590}"/>
                      </a:ext>
                    </a:extLst>
                  </p14:cNvPr>
                  <p14:cNvContentPartPr/>
                  <p14:nvPr/>
                </p14:nvContentPartPr>
                <p14:xfrm>
                  <a:off x="495531" y="5827892"/>
                  <a:ext cx="124560" cy="7200"/>
                </p14:xfrm>
              </p:contentPart>
            </mc:Choice>
            <mc:Fallback xmlns="">
              <p:pic>
                <p:nvPicPr>
                  <p:cNvPr id="3132" name="Ink 3131">
                    <a:extLst>
                      <a:ext uri="{FF2B5EF4-FFF2-40B4-BE49-F238E27FC236}">
                        <a16:creationId xmlns:a16="http://schemas.microsoft.com/office/drawing/2014/main" id="{3067D3F4-81C6-4B5B-A0FD-0BCA5E322590}"/>
                      </a:ext>
                    </a:extLst>
                  </p:cNvPr>
                  <p:cNvPicPr/>
                  <p:nvPr/>
                </p:nvPicPr>
                <p:blipFill>
                  <a:blip r:embed="rId121"/>
                  <a:stretch>
                    <a:fillRect/>
                  </a:stretch>
                </p:blipFill>
                <p:spPr>
                  <a:xfrm>
                    <a:off x="477531" y="5810252"/>
                    <a:ext cx="160200" cy="428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22">
                <p14:nvContentPartPr>
                  <p14:cNvPr id="3133" name="Ink 3132">
                    <a:extLst>
                      <a:ext uri="{FF2B5EF4-FFF2-40B4-BE49-F238E27FC236}">
                        <a16:creationId xmlns:a16="http://schemas.microsoft.com/office/drawing/2014/main" id="{74267050-AEE0-4338-A6D7-F097995A7387}"/>
                      </a:ext>
                    </a:extLst>
                  </p14:cNvPr>
                  <p14:cNvContentPartPr/>
                  <p14:nvPr/>
                </p14:nvContentPartPr>
                <p14:xfrm>
                  <a:off x="524691" y="5880452"/>
                  <a:ext cx="97560" cy="18360"/>
                </p14:xfrm>
              </p:contentPart>
            </mc:Choice>
            <mc:Fallback xmlns="">
              <p:pic>
                <p:nvPicPr>
                  <p:cNvPr id="3133" name="Ink 3132">
                    <a:extLst>
                      <a:ext uri="{FF2B5EF4-FFF2-40B4-BE49-F238E27FC236}">
                        <a16:creationId xmlns:a16="http://schemas.microsoft.com/office/drawing/2014/main" id="{74267050-AEE0-4338-A6D7-F097995A7387}"/>
                      </a:ext>
                    </a:extLst>
                  </p:cNvPr>
                  <p:cNvPicPr/>
                  <p:nvPr/>
                </p:nvPicPr>
                <p:blipFill>
                  <a:blip r:embed="rId123"/>
                  <a:stretch>
                    <a:fillRect/>
                  </a:stretch>
                </p:blipFill>
                <p:spPr>
                  <a:xfrm>
                    <a:off x="507051" y="5862452"/>
                    <a:ext cx="133200" cy="540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24">
                <p14:nvContentPartPr>
                  <p14:cNvPr id="3134" name="Ink 3133">
                    <a:extLst>
                      <a:ext uri="{FF2B5EF4-FFF2-40B4-BE49-F238E27FC236}">
                        <a16:creationId xmlns:a16="http://schemas.microsoft.com/office/drawing/2014/main" id="{1519BAF3-C74A-4A95-85BF-448C97ED483C}"/>
                      </a:ext>
                    </a:extLst>
                  </p14:cNvPr>
                  <p14:cNvContentPartPr/>
                  <p14:nvPr/>
                </p14:nvContentPartPr>
                <p14:xfrm>
                  <a:off x="594531" y="5766692"/>
                  <a:ext cx="99720" cy="172440"/>
                </p14:xfrm>
              </p:contentPart>
            </mc:Choice>
            <mc:Fallback xmlns="">
              <p:pic>
                <p:nvPicPr>
                  <p:cNvPr id="3134" name="Ink 3133">
                    <a:extLst>
                      <a:ext uri="{FF2B5EF4-FFF2-40B4-BE49-F238E27FC236}">
                        <a16:creationId xmlns:a16="http://schemas.microsoft.com/office/drawing/2014/main" id="{1519BAF3-C74A-4A95-85BF-448C97ED483C}"/>
                      </a:ext>
                    </a:extLst>
                  </p:cNvPr>
                  <p:cNvPicPr/>
                  <p:nvPr/>
                </p:nvPicPr>
                <p:blipFill>
                  <a:blip r:embed="rId125"/>
                  <a:stretch>
                    <a:fillRect/>
                  </a:stretch>
                </p:blipFill>
                <p:spPr>
                  <a:xfrm>
                    <a:off x="576891" y="5749052"/>
                    <a:ext cx="135360" cy="208080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3147" name="Group 3146">
              <a:extLst>
                <a:ext uri="{FF2B5EF4-FFF2-40B4-BE49-F238E27FC236}">
                  <a16:creationId xmlns:a16="http://schemas.microsoft.com/office/drawing/2014/main" id="{4A803764-5686-4F91-983A-4F1C7FC5304D}"/>
                </a:ext>
              </a:extLst>
            </p:cNvPr>
            <p:cNvGrpSpPr/>
            <p:nvPr/>
          </p:nvGrpSpPr>
          <p:grpSpPr>
            <a:xfrm>
              <a:off x="1789320" y="5414880"/>
              <a:ext cx="712440" cy="396000"/>
              <a:chOff x="989451" y="5771372"/>
              <a:chExt cx="712440" cy="39600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126">
                <p14:nvContentPartPr>
                  <p14:cNvPr id="3136" name="Ink 3135">
                    <a:extLst>
                      <a:ext uri="{FF2B5EF4-FFF2-40B4-BE49-F238E27FC236}">
                        <a16:creationId xmlns:a16="http://schemas.microsoft.com/office/drawing/2014/main" id="{7816EBFE-DE8B-49E8-B1D0-B8F4881FBB8F}"/>
                      </a:ext>
                    </a:extLst>
                  </p14:cNvPr>
                  <p14:cNvContentPartPr/>
                  <p14:nvPr/>
                </p14:nvContentPartPr>
                <p14:xfrm>
                  <a:off x="989451" y="5771372"/>
                  <a:ext cx="136800" cy="135720"/>
                </p14:xfrm>
              </p:contentPart>
            </mc:Choice>
            <mc:Fallback xmlns="">
              <p:pic>
                <p:nvPicPr>
                  <p:cNvPr id="3136" name="Ink 3135">
                    <a:extLst>
                      <a:ext uri="{FF2B5EF4-FFF2-40B4-BE49-F238E27FC236}">
                        <a16:creationId xmlns:a16="http://schemas.microsoft.com/office/drawing/2014/main" id="{7816EBFE-DE8B-49E8-B1D0-B8F4881FBB8F}"/>
                      </a:ext>
                    </a:extLst>
                  </p:cNvPr>
                  <p:cNvPicPr/>
                  <p:nvPr/>
                </p:nvPicPr>
                <p:blipFill>
                  <a:blip r:embed="rId127"/>
                  <a:stretch>
                    <a:fillRect/>
                  </a:stretch>
                </p:blipFill>
                <p:spPr>
                  <a:xfrm>
                    <a:off x="971451" y="5753372"/>
                    <a:ext cx="172440" cy="1713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28">
                <p14:nvContentPartPr>
                  <p14:cNvPr id="3137" name="Ink 3136">
                    <a:extLst>
                      <a:ext uri="{FF2B5EF4-FFF2-40B4-BE49-F238E27FC236}">
                        <a16:creationId xmlns:a16="http://schemas.microsoft.com/office/drawing/2014/main" id="{E454F11F-B391-4497-BC7A-4356B4A0B007}"/>
                      </a:ext>
                    </a:extLst>
                  </p14:cNvPr>
                  <p14:cNvContentPartPr/>
                  <p14:nvPr/>
                </p14:nvContentPartPr>
                <p14:xfrm>
                  <a:off x="1153971" y="5772092"/>
                  <a:ext cx="150840" cy="121680"/>
                </p14:xfrm>
              </p:contentPart>
            </mc:Choice>
            <mc:Fallback xmlns="">
              <p:pic>
                <p:nvPicPr>
                  <p:cNvPr id="3137" name="Ink 3136">
                    <a:extLst>
                      <a:ext uri="{FF2B5EF4-FFF2-40B4-BE49-F238E27FC236}">
                        <a16:creationId xmlns:a16="http://schemas.microsoft.com/office/drawing/2014/main" id="{E454F11F-B391-4497-BC7A-4356B4A0B007}"/>
                      </a:ext>
                    </a:extLst>
                  </p:cNvPr>
                  <p:cNvPicPr/>
                  <p:nvPr/>
                </p:nvPicPr>
                <p:blipFill>
                  <a:blip r:embed="rId129"/>
                  <a:stretch>
                    <a:fillRect/>
                  </a:stretch>
                </p:blipFill>
                <p:spPr>
                  <a:xfrm>
                    <a:off x="1135971" y="5754092"/>
                    <a:ext cx="186480" cy="1573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30">
                <p14:nvContentPartPr>
                  <p14:cNvPr id="3138" name="Ink 3137">
                    <a:extLst>
                      <a:ext uri="{FF2B5EF4-FFF2-40B4-BE49-F238E27FC236}">
                        <a16:creationId xmlns:a16="http://schemas.microsoft.com/office/drawing/2014/main" id="{1F1BBDB3-3338-47C7-9DB4-228D1F1513C9}"/>
                      </a:ext>
                    </a:extLst>
                  </p14:cNvPr>
                  <p14:cNvContentPartPr/>
                  <p14:nvPr/>
                </p14:nvContentPartPr>
                <p14:xfrm>
                  <a:off x="1021851" y="5977652"/>
                  <a:ext cx="314640" cy="21240"/>
                </p14:xfrm>
              </p:contentPart>
            </mc:Choice>
            <mc:Fallback xmlns="">
              <p:pic>
                <p:nvPicPr>
                  <p:cNvPr id="3138" name="Ink 3137">
                    <a:extLst>
                      <a:ext uri="{FF2B5EF4-FFF2-40B4-BE49-F238E27FC236}">
                        <a16:creationId xmlns:a16="http://schemas.microsoft.com/office/drawing/2014/main" id="{1F1BBDB3-3338-47C7-9DB4-228D1F1513C9}"/>
                      </a:ext>
                    </a:extLst>
                  </p:cNvPr>
                  <p:cNvPicPr/>
                  <p:nvPr/>
                </p:nvPicPr>
                <p:blipFill>
                  <a:blip r:embed="rId131"/>
                  <a:stretch>
                    <a:fillRect/>
                  </a:stretch>
                </p:blipFill>
                <p:spPr>
                  <a:xfrm>
                    <a:off x="1003851" y="5960012"/>
                    <a:ext cx="350280" cy="568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32">
                <p14:nvContentPartPr>
                  <p14:cNvPr id="3139" name="Ink 3138">
                    <a:extLst>
                      <a:ext uri="{FF2B5EF4-FFF2-40B4-BE49-F238E27FC236}">
                        <a16:creationId xmlns:a16="http://schemas.microsoft.com/office/drawing/2014/main" id="{28442691-C88F-4835-B39B-65F83D2FDA03}"/>
                      </a:ext>
                    </a:extLst>
                  </p14:cNvPr>
                  <p14:cNvContentPartPr/>
                  <p14:nvPr/>
                </p14:nvContentPartPr>
                <p14:xfrm>
                  <a:off x="1139931" y="6050012"/>
                  <a:ext cx="226440" cy="117360"/>
                </p14:xfrm>
              </p:contentPart>
            </mc:Choice>
            <mc:Fallback xmlns="">
              <p:pic>
                <p:nvPicPr>
                  <p:cNvPr id="3139" name="Ink 3138">
                    <a:extLst>
                      <a:ext uri="{FF2B5EF4-FFF2-40B4-BE49-F238E27FC236}">
                        <a16:creationId xmlns:a16="http://schemas.microsoft.com/office/drawing/2014/main" id="{28442691-C88F-4835-B39B-65F83D2FDA03}"/>
                      </a:ext>
                    </a:extLst>
                  </p:cNvPr>
                  <p:cNvPicPr/>
                  <p:nvPr/>
                </p:nvPicPr>
                <p:blipFill>
                  <a:blip r:embed="rId133"/>
                  <a:stretch>
                    <a:fillRect/>
                  </a:stretch>
                </p:blipFill>
                <p:spPr>
                  <a:xfrm>
                    <a:off x="1121931" y="6032372"/>
                    <a:ext cx="262080" cy="1530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34">
                <p14:nvContentPartPr>
                  <p14:cNvPr id="3142" name="Ink 3141">
                    <a:extLst>
                      <a:ext uri="{FF2B5EF4-FFF2-40B4-BE49-F238E27FC236}">
                        <a16:creationId xmlns:a16="http://schemas.microsoft.com/office/drawing/2014/main" id="{C58EB73B-E962-418C-A423-55B37F889E55}"/>
                      </a:ext>
                    </a:extLst>
                  </p14:cNvPr>
                  <p14:cNvContentPartPr/>
                  <p14:nvPr/>
                </p14:nvContentPartPr>
                <p14:xfrm>
                  <a:off x="1517571" y="5938052"/>
                  <a:ext cx="184320" cy="17640"/>
                </p14:xfrm>
              </p:contentPart>
            </mc:Choice>
            <mc:Fallback xmlns="">
              <p:pic>
                <p:nvPicPr>
                  <p:cNvPr id="3142" name="Ink 3141">
                    <a:extLst>
                      <a:ext uri="{FF2B5EF4-FFF2-40B4-BE49-F238E27FC236}">
                        <a16:creationId xmlns:a16="http://schemas.microsoft.com/office/drawing/2014/main" id="{C58EB73B-E962-418C-A423-55B37F889E55}"/>
                      </a:ext>
                    </a:extLst>
                  </p:cNvPr>
                  <p:cNvPicPr/>
                  <p:nvPr/>
                </p:nvPicPr>
                <p:blipFill>
                  <a:blip r:embed="rId135"/>
                  <a:stretch>
                    <a:fillRect/>
                  </a:stretch>
                </p:blipFill>
                <p:spPr>
                  <a:xfrm>
                    <a:off x="1499571" y="5920052"/>
                    <a:ext cx="219960" cy="532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36">
                <p14:nvContentPartPr>
                  <p14:cNvPr id="3143" name="Ink 3142">
                    <a:extLst>
                      <a:ext uri="{FF2B5EF4-FFF2-40B4-BE49-F238E27FC236}">
                        <a16:creationId xmlns:a16="http://schemas.microsoft.com/office/drawing/2014/main" id="{D240F160-1444-4804-916A-76A5B8348443}"/>
                      </a:ext>
                    </a:extLst>
                  </p14:cNvPr>
                  <p14:cNvContentPartPr/>
                  <p14:nvPr/>
                </p14:nvContentPartPr>
                <p14:xfrm>
                  <a:off x="1598211" y="5881532"/>
                  <a:ext cx="27360" cy="126000"/>
                </p14:xfrm>
              </p:contentPart>
            </mc:Choice>
            <mc:Fallback xmlns="">
              <p:pic>
                <p:nvPicPr>
                  <p:cNvPr id="3143" name="Ink 3142">
                    <a:extLst>
                      <a:ext uri="{FF2B5EF4-FFF2-40B4-BE49-F238E27FC236}">
                        <a16:creationId xmlns:a16="http://schemas.microsoft.com/office/drawing/2014/main" id="{D240F160-1444-4804-916A-76A5B8348443}"/>
                      </a:ext>
                    </a:extLst>
                  </p:cNvPr>
                  <p:cNvPicPr/>
                  <p:nvPr/>
                </p:nvPicPr>
                <p:blipFill>
                  <a:blip r:embed="rId137"/>
                  <a:stretch>
                    <a:fillRect/>
                  </a:stretch>
                </p:blipFill>
                <p:spPr>
                  <a:xfrm>
                    <a:off x="1580571" y="5863892"/>
                    <a:ext cx="63000" cy="161640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3146" name="Group 3145">
              <a:extLst>
                <a:ext uri="{FF2B5EF4-FFF2-40B4-BE49-F238E27FC236}">
                  <a16:creationId xmlns:a16="http://schemas.microsoft.com/office/drawing/2014/main" id="{869FEAD7-4CBA-4E8A-B07B-3299DA7869D1}"/>
                </a:ext>
              </a:extLst>
            </p:cNvPr>
            <p:cNvGrpSpPr/>
            <p:nvPr/>
          </p:nvGrpSpPr>
          <p:grpSpPr>
            <a:xfrm>
              <a:off x="2699760" y="5531520"/>
              <a:ext cx="296280" cy="118080"/>
              <a:chOff x="1899891" y="5888012"/>
              <a:chExt cx="296280" cy="11808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138">
                <p14:nvContentPartPr>
                  <p14:cNvPr id="3144" name="Ink 3143">
                    <a:extLst>
                      <a:ext uri="{FF2B5EF4-FFF2-40B4-BE49-F238E27FC236}">
                        <a16:creationId xmlns:a16="http://schemas.microsoft.com/office/drawing/2014/main" id="{AAFECF6C-E906-4B49-B18D-70C5770D3DFF}"/>
                      </a:ext>
                    </a:extLst>
                  </p14:cNvPr>
                  <p14:cNvContentPartPr/>
                  <p14:nvPr/>
                </p14:nvContentPartPr>
                <p14:xfrm>
                  <a:off x="1899891" y="5891612"/>
                  <a:ext cx="166680" cy="114480"/>
                </p14:xfrm>
              </p:contentPart>
            </mc:Choice>
            <mc:Fallback xmlns="">
              <p:pic>
                <p:nvPicPr>
                  <p:cNvPr id="3144" name="Ink 3143">
                    <a:extLst>
                      <a:ext uri="{FF2B5EF4-FFF2-40B4-BE49-F238E27FC236}">
                        <a16:creationId xmlns:a16="http://schemas.microsoft.com/office/drawing/2014/main" id="{AAFECF6C-E906-4B49-B18D-70C5770D3DFF}"/>
                      </a:ext>
                    </a:extLst>
                  </p:cNvPr>
                  <p:cNvPicPr/>
                  <p:nvPr/>
                </p:nvPicPr>
                <p:blipFill>
                  <a:blip r:embed="rId139"/>
                  <a:stretch>
                    <a:fillRect/>
                  </a:stretch>
                </p:blipFill>
                <p:spPr>
                  <a:xfrm>
                    <a:off x="1882251" y="5873972"/>
                    <a:ext cx="202320" cy="1501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40">
                <p14:nvContentPartPr>
                  <p14:cNvPr id="3145" name="Ink 3144">
                    <a:extLst>
                      <a:ext uri="{FF2B5EF4-FFF2-40B4-BE49-F238E27FC236}">
                        <a16:creationId xmlns:a16="http://schemas.microsoft.com/office/drawing/2014/main" id="{23138AF6-13B5-49EF-9805-41072627C08D}"/>
                      </a:ext>
                    </a:extLst>
                  </p14:cNvPr>
                  <p14:cNvContentPartPr/>
                  <p14:nvPr/>
                </p14:nvContentPartPr>
                <p14:xfrm>
                  <a:off x="2089611" y="5888012"/>
                  <a:ext cx="106560" cy="114480"/>
                </p14:xfrm>
              </p:contentPart>
            </mc:Choice>
            <mc:Fallback xmlns="">
              <p:pic>
                <p:nvPicPr>
                  <p:cNvPr id="3145" name="Ink 3144">
                    <a:extLst>
                      <a:ext uri="{FF2B5EF4-FFF2-40B4-BE49-F238E27FC236}">
                        <a16:creationId xmlns:a16="http://schemas.microsoft.com/office/drawing/2014/main" id="{23138AF6-13B5-49EF-9805-41072627C08D}"/>
                      </a:ext>
                    </a:extLst>
                  </p:cNvPr>
                  <p:cNvPicPr/>
                  <p:nvPr/>
                </p:nvPicPr>
                <p:blipFill>
                  <a:blip r:embed="rId141"/>
                  <a:stretch>
                    <a:fillRect/>
                  </a:stretch>
                </p:blipFill>
                <p:spPr>
                  <a:xfrm>
                    <a:off x="2071971" y="5870012"/>
                    <a:ext cx="142200" cy="150120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3151" name="Group 3150">
              <a:extLst>
                <a:ext uri="{FF2B5EF4-FFF2-40B4-BE49-F238E27FC236}">
                  <a16:creationId xmlns:a16="http://schemas.microsoft.com/office/drawing/2014/main" id="{345E7238-F1B2-4657-A7B0-94AD57539AEB}"/>
                </a:ext>
              </a:extLst>
            </p:cNvPr>
            <p:cNvGrpSpPr/>
            <p:nvPr/>
          </p:nvGrpSpPr>
          <p:grpSpPr>
            <a:xfrm>
              <a:off x="3173160" y="5480760"/>
              <a:ext cx="700560" cy="173520"/>
              <a:chOff x="2373291" y="5837252"/>
              <a:chExt cx="700560" cy="17352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142">
                <p14:nvContentPartPr>
                  <p14:cNvPr id="3148" name="Ink 3147">
                    <a:extLst>
                      <a:ext uri="{FF2B5EF4-FFF2-40B4-BE49-F238E27FC236}">
                        <a16:creationId xmlns:a16="http://schemas.microsoft.com/office/drawing/2014/main" id="{C1D0D04D-68D9-4B9C-8F3B-005A95D6FBDF}"/>
                      </a:ext>
                    </a:extLst>
                  </p14:cNvPr>
                  <p14:cNvContentPartPr/>
                  <p14:nvPr/>
                </p14:nvContentPartPr>
                <p14:xfrm>
                  <a:off x="2373291" y="5929052"/>
                  <a:ext cx="160560" cy="9720"/>
                </p14:xfrm>
              </p:contentPart>
            </mc:Choice>
            <mc:Fallback xmlns="">
              <p:pic>
                <p:nvPicPr>
                  <p:cNvPr id="3148" name="Ink 3147">
                    <a:extLst>
                      <a:ext uri="{FF2B5EF4-FFF2-40B4-BE49-F238E27FC236}">
                        <a16:creationId xmlns:a16="http://schemas.microsoft.com/office/drawing/2014/main" id="{C1D0D04D-68D9-4B9C-8F3B-005A95D6FBDF}"/>
                      </a:ext>
                    </a:extLst>
                  </p:cNvPr>
                  <p:cNvPicPr/>
                  <p:nvPr/>
                </p:nvPicPr>
                <p:blipFill>
                  <a:blip r:embed="rId143"/>
                  <a:stretch>
                    <a:fillRect/>
                  </a:stretch>
                </p:blipFill>
                <p:spPr>
                  <a:xfrm>
                    <a:off x="2355291" y="5911412"/>
                    <a:ext cx="196200" cy="453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44">
                <p14:nvContentPartPr>
                  <p14:cNvPr id="3149" name="Ink 3148">
                    <a:extLst>
                      <a:ext uri="{FF2B5EF4-FFF2-40B4-BE49-F238E27FC236}">
                        <a16:creationId xmlns:a16="http://schemas.microsoft.com/office/drawing/2014/main" id="{78810999-6672-445B-9E8C-0548CB55B06C}"/>
                      </a:ext>
                    </a:extLst>
                  </p14:cNvPr>
                  <p14:cNvContentPartPr/>
                  <p14:nvPr/>
                </p14:nvContentPartPr>
                <p14:xfrm>
                  <a:off x="2689731" y="5837252"/>
                  <a:ext cx="145440" cy="173520"/>
                </p14:xfrm>
              </p:contentPart>
            </mc:Choice>
            <mc:Fallback xmlns="">
              <p:pic>
                <p:nvPicPr>
                  <p:cNvPr id="3149" name="Ink 3148">
                    <a:extLst>
                      <a:ext uri="{FF2B5EF4-FFF2-40B4-BE49-F238E27FC236}">
                        <a16:creationId xmlns:a16="http://schemas.microsoft.com/office/drawing/2014/main" id="{78810999-6672-445B-9E8C-0548CB55B06C}"/>
                      </a:ext>
                    </a:extLst>
                  </p:cNvPr>
                  <p:cNvPicPr/>
                  <p:nvPr/>
                </p:nvPicPr>
                <p:blipFill>
                  <a:blip r:embed="rId145"/>
                  <a:stretch>
                    <a:fillRect/>
                  </a:stretch>
                </p:blipFill>
                <p:spPr>
                  <a:xfrm>
                    <a:off x="2671731" y="5819252"/>
                    <a:ext cx="181080" cy="2091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46">
                <p14:nvContentPartPr>
                  <p14:cNvPr id="3150" name="Ink 3149">
                    <a:extLst>
                      <a:ext uri="{FF2B5EF4-FFF2-40B4-BE49-F238E27FC236}">
                        <a16:creationId xmlns:a16="http://schemas.microsoft.com/office/drawing/2014/main" id="{CA82948D-F5BD-4BBF-86BC-D11450F45D6C}"/>
                      </a:ext>
                    </a:extLst>
                  </p14:cNvPr>
                  <p14:cNvContentPartPr/>
                  <p14:nvPr/>
                </p14:nvContentPartPr>
                <p14:xfrm>
                  <a:off x="2897811" y="5887652"/>
                  <a:ext cx="176040" cy="110160"/>
                </p14:xfrm>
              </p:contentPart>
            </mc:Choice>
            <mc:Fallback xmlns="">
              <p:pic>
                <p:nvPicPr>
                  <p:cNvPr id="3150" name="Ink 3149">
                    <a:extLst>
                      <a:ext uri="{FF2B5EF4-FFF2-40B4-BE49-F238E27FC236}">
                        <a16:creationId xmlns:a16="http://schemas.microsoft.com/office/drawing/2014/main" id="{CA82948D-F5BD-4BBF-86BC-D11450F45D6C}"/>
                      </a:ext>
                    </a:extLst>
                  </p:cNvPr>
                  <p:cNvPicPr/>
                  <p:nvPr/>
                </p:nvPicPr>
                <p:blipFill>
                  <a:blip r:embed="rId147"/>
                  <a:stretch>
                    <a:fillRect/>
                  </a:stretch>
                </p:blipFill>
                <p:spPr>
                  <a:xfrm>
                    <a:off x="2880171" y="5870012"/>
                    <a:ext cx="211680" cy="145800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3160" name="Group 3159">
              <a:extLst>
                <a:ext uri="{FF2B5EF4-FFF2-40B4-BE49-F238E27FC236}">
                  <a16:creationId xmlns:a16="http://schemas.microsoft.com/office/drawing/2014/main" id="{4739B41E-19DC-47B0-9F9D-3FE042F5A12A}"/>
                </a:ext>
              </a:extLst>
            </p:cNvPr>
            <p:cNvGrpSpPr/>
            <p:nvPr/>
          </p:nvGrpSpPr>
          <p:grpSpPr>
            <a:xfrm>
              <a:off x="4124280" y="5543040"/>
              <a:ext cx="119160" cy="83880"/>
              <a:chOff x="3324411" y="5899532"/>
              <a:chExt cx="119160" cy="8388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148">
                <p14:nvContentPartPr>
                  <p14:cNvPr id="3152" name="Ink 3151">
                    <a:extLst>
                      <a:ext uri="{FF2B5EF4-FFF2-40B4-BE49-F238E27FC236}">
                        <a16:creationId xmlns:a16="http://schemas.microsoft.com/office/drawing/2014/main" id="{54E3F32D-EAFA-4DBE-9AC5-6F9C4A79FF30}"/>
                      </a:ext>
                    </a:extLst>
                  </p14:cNvPr>
                  <p14:cNvContentPartPr/>
                  <p14:nvPr/>
                </p14:nvContentPartPr>
                <p14:xfrm>
                  <a:off x="3324411" y="5899532"/>
                  <a:ext cx="116640" cy="11160"/>
                </p14:xfrm>
              </p:contentPart>
            </mc:Choice>
            <mc:Fallback xmlns="">
              <p:pic>
                <p:nvPicPr>
                  <p:cNvPr id="3152" name="Ink 3151">
                    <a:extLst>
                      <a:ext uri="{FF2B5EF4-FFF2-40B4-BE49-F238E27FC236}">
                        <a16:creationId xmlns:a16="http://schemas.microsoft.com/office/drawing/2014/main" id="{54E3F32D-EAFA-4DBE-9AC5-6F9C4A79FF30}"/>
                      </a:ext>
                    </a:extLst>
                  </p:cNvPr>
                  <p:cNvPicPr/>
                  <p:nvPr/>
                </p:nvPicPr>
                <p:blipFill>
                  <a:blip r:embed="rId149"/>
                  <a:stretch>
                    <a:fillRect/>
                  </a:stretch>
                </p:blipFill>
                <p:spPr>
                  <a:xfrm>
                    <a:off x="3306771" y="5881532"/>
                    <a:ext cx="152280" cy="468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50">
                <p14:nvContentPartPr>
                  <p14:cNvPr id="3153" name="Ink 3152">
                    <a:extLst>
                      <a:ext uri="{FF2B5EF4-FFF2-40B4-BE49-F238E27FC236}">
                        <a16:creationId xmlns:a16="http://schemas.microsoft.com/office/drawing/2014/main" id="{8F51C0BB-C65A-4185-9D36-60E00B59BC36}"/>
                      </a:ext>
                    </a:extLst>
                  </p14:cNvPr>
                  <p14:cNvContentPartPr/>
                  <p14:nvPr/>
                </p14:nvContentPartPr>
                <p14:xfrm>
                  <a:off x="3346011" y="5963972"/>
                  <a:ext cx="97560" cy="19440"/>
                </p14:xfrm>
              </p:contentPart>
            </mc:Choice>
            <mc:Fallback xmlns="">
              <p:pic>
                <p:nvPicPr>
                  <p:cNvPr id="3153" name="Ink 3152">
                    <a:extLst>
                      <a:ext uri="{FF2B5EF4-FFF2-40B4-BE49-F238E27FC236}">
                        <a16:creationId xmlns:a16="http://schemas.microsoft.com/office/drawing/2014/main" id="{8F51C0BB-C65A-4185-9D36-60E00B59BC36}"/>
                      </a:ext>
                    </a:extLst>
                  </p:cNvPr>
                  <p:cNvPicPr/>
                  <p:nvPr/>
                </p:nvPicPr>
                <p:blipFill>
                  <a:blip r:embed="rId151"/>
                  <a:stretch>
                    <a:fillRect/>
                  </a:stretch>
                </p:blipFill>
                <p:spPr>
                  <a:xfrm>
                    <a:off x="3328371" y="5946332"/>
                    <a:ext cx="133200" cy="55080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3159" name="Group 3158">
              <a:extLst>
                <a:ext uri="{FF2B5EF4-FFF2-40B4-BE49-F238E27FC236}">
                  <a16:creationId xmlns:a16="http://schemas.microsoft.com/office/drawing/2014/main" id="{87FD59E5-F52D-42DD-ADB8-3B7C4EEBE7D5}"/>
                </a:ext>
              </a:extLst>
            </p:cNvPr>
            <p:cNvGrpSpPr/>
            <p:nvPr/>
          </p:nvGrpSpPr>
          <p:grpSpPr>
            <a:xfrm>
              <a:off x="4540800" y="5467800"/>
              <a:ext cx="684360" cy="167760"/>
              <a:chOff x="3740931" y="5824292"/>
              <a:chExt cx="684360" cy="16776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152">
                <p14:nvContentPartPr>
                  <p14:cNvPr id="3154" name="Ink 3153">
                    <a:extLst>
                      <a:ext uri="{FF2B5EF4-FFF2-40B4-BE49-F238E27FC236}">
                        <a16:creationId xmlns:a16="http://schemas.microsoft.com/office/drawing/2014/main" id="{C551B96E-362B-4A05-99CD-FBB824D9E506}"/>
                      </a:ext>
                    </a:extLst>
                  </p14:cNvPr>
                  <p14:cNvContentPartPr/>
                  <p14:nvPr/>
                </p14:nvContentPartPr>
                <p14:xfrm>
                  <a:off x="3740931" y="5827892"/>
                  <a:ext cx="118080" cy="164160"/>
                </p14:xfrm>
              </p:contentPart>
            </mc:Choice>
            <mc:Fallback xmlns="">
              <p:pic>
                <p:nvPicPr>
                  <p:cNvPr id="3154" name="Ink 3153">
                    <a:extLst>
                      <a:ext uri="{FF2B5EF4-FFF2-40B4-BE49-F238E27FC236}">
                        <a16:creationId xmlns:a16="http://schemas.microsoft.com/office/drawing/2014/main" id="{C551B96E-362B-4A05-99CD-FBB824D9E506}"/>
                      </a:ext>
                    </a:extLst>
                  </p:cNvPr>
                  <p:cNvPicPr/>
                  <p:nvPr/>
                </p:nvPicPr>
                <p:blipFill>
                  <a:blip r:embed="rId153"/>
                  <a:stretch>
                    <a:fillRect/>
                  </a:stretch>
                </p:blipFill>
                <p:spPr>
                  <a:xfrm>
                    <a:off x="3723291" y="5810252"/>
                    <a:ext cx="153720" cy="1998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54">
                <p14:nvContentPartPr>
                  <p14:cNvPr id="3155" name="Ink 3154">
                    <a:extLst>
                      <a:ext uri="{FF2B5EF4-FFF2-40B4-BE49-F238E27FC236}">
                        <a16:creationId xmlns:a16="http://schemas.microsoft.com/office/drawing/2014/main" id="{DAE1CA07-D4E7-44EA-8DE6-B00298B0780A}"/>
                      </a:ext>
                    </a:extLst>
                  </p14:cNvPr>
                  <p14:cNvContentPartPr/>
                  <p14:nvPr/>
                </p14:nvContentPartPr>
                <p14:xfrm>
                  <a:off x="3895731" y="5857412"/>
                  <a:ext cx="127800" cy="119880"/>
                </p14:xfrm>
              </p:contentPart>
            </mc:Choice>
            <mc:Fallback xmlns="">
              <p:pic>
                <p:nvPicPr>
                  <p:cNvPr id="3155" name="Ink 3154">
                    <a:extLst>
                      <a:ext uri="{FF2B5EF4-FFF2-40B4-BE49-F238E27FC236}">
                        <a16:creationId xmlns:a16="http://schemas.microsoft.com/office/drawing/2014/main" id="{DAE1CA07-D4E7-44EA-8DE6-B00298B0780A}"/>
                      </a:ext>
                    </a:extLst>
                  </p:cNvPr>
                  <p:cNvPicPr/>
                  <p:nvPr/>
                </p:nvPicPr>
                <p:blipFill>
                  <a:blip r:embed="rId155"/>
                  <a:stretch>
                    <a:fillRect/>
                  </a:stretch>
                </p:blipFill>
                <p:spPr>
                  <a:xfrm>
                    <a:off x="3877731" y="5839412"/>
                    <a:ext cx="163440" cy="1555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56">
                <p14:nvContentPartPr>
                  <p14:cNvPr id="3156" name="Ink 3155">
                    <a:extLst>
                      <a:ext uri="{FF2B5EF4-FFF2-40B4-BE49-F238E27FC236}">
                        <a16:creationId xmlns:a16="http://schemas.microsoft.com/office/drawing/2014/main" id="{FD8D68D5-EB0D-451E-A849-61BDB046DF6E}"/>
                      </a:ext>
                    </a:extLst>
                  </p14:cNvPr>
                  <p14:cNvContentPartPr/>
                  <p14:nvPr/>
                </p14:nvContentPartPr>
                <p14:xfrm>
                  <a:off x="4094451" y="5884052"/>
                  <a:ext cx="50760" cy="86760"/>
                </p14:xfrm>
              </p:contentPart>
            </mc:Choice>
            <mc:Fallback xmlns="">
              <p:pic>
                <p:nvPicPr>
                  <p:cNvPr id="3156" name="Ink 3155">
                    <a:extLst>
                      <a:ext uri="{FF2B5EF4-FFF2-40B4-BE49-F238E27FC236}">
                        <a16:creationId xmlns:a16="http://schemas.microsoft.com/office/drawing/2014/main" id="{FD8D68D5-EB0D-451E-A849-61BDB046DF6E}"/>
                      </a:ext>
                    </a:extLst>
                  </p:cNvPr>
                  <p:cNvPicPr/>
                  <p:nvPr/>
                </p:nvPicPr>
                <p:blipFill>
                  <a:blip r:embed="rId157"/>
                  <a:stretch>
                    <a:fillRect/>
                  </a:stretch>
                </p:blipFill>
                <p:spPr>
                  <a:xfrm>
                    <a:off x="4076811" y="5866412"/>
                    <a:ext cx="86400" cy="1224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58">
                <p14:nvContentPartPr>
                  <p14:cNvPr id="3157" name="Ink 3156">
                    <a:extLst>
                      <a:ext uri="{FF2B5EF4-FFF2-40B4-BE49-F238E27FC236}">
                        <a16:creationId xmlns:a16="http://schemas.microsoft.com/office/drawing/2014/main" id="{A21C13DD-0198-4623-9B9B-F49C911D1729}"/>
                      </a:ext>
                    </a:extLst>
                  </p14:cNvPr>
                  <p14:cNvContentPartPr/>
                  <p14:nvPr/>
                </p14:nvContentPartPr>
                <p14:xfrm>
                  <a:off x="4035411" y="5897372"/>
                  <a:ext cx="141480" cy="77760"/>
                </p14:xfrm>
              </p:contentPart>
            </mc:Choice>
            <mc:Fallback xmlns="">
              <p:pic>
                <p:nvPicPr>
                  <p:cNvPr id="3157" name="Ink 3156">
                    <a:extLst>
                      <a:ext uri="{FF2B5EF4-FFF2-40B4-BE49-F238E27FC236}">
                        <a16:creationId xmlns:a16="http://schemas.microsoft.com/office/drawing/2014/main" id="{A21C13DD-0198-4623-9B9B-F49C911D1729}"/>
                      </a:ext>
                    </a:extLst>
                  </p:cNvPr>
                  <p:cNvPicPr/>
                  <p:nvPr/>
                </p:nvPicPr>
                <p:blipFill>
                  <a:blip r:embed="rId159"/>
                  <a:stretch>
                    <a:fillRect/>
                  </a:stretch>
                </p:blipFill>
                <p:spPr>
                  <a:xfrm>
                    <a:off x="4017771" y="5879372"/>
                    <a:ext cx="177120" cy="1134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60">
                <p14:nvContentPartPr>
                  <p14:cNvPr id="3158" name="Ink 3157">
                    <a:extLst>
                      <a:ext uri="{FF2B5EF4-FFF2-40B4-BE49-F238E27FC236}">
                        <a16:creationId xmlns:a16="http://schemas.microsoft.com/office/drawing/2014/main" id="{20E34D17-BB23-4582-A843-AED867424964}"/>
                      </a:ext>
                    </a:extLst>
                  </p14:cNvPr>
                  <p14:cNvContentPartPr/>
                  <p14:nvPr/>
                </p14:nvContentPartPr>
                <p14:xfrm>
                  <a:off x="4283811" y="5824292"/>
                  <a:ext cx="141480" cy="148680"/>
                </p14:xfrm>
              </p:contentPart>
            </mc:Choice>
            <mc:Fallback xmlns="">
              <p:pic>
                <p:nvPicPr>
                  <p:cNvPr id="3158" name="Ink 3157">
                    <a:extLst>
                      <a:ext uri="{FF2B5EF4-FFF2-40B4-BE49-F238E27FC236}">
                        <a16:creationId xmlns:a16="http://schemas.microsoft.com/office/drawing/2014/main" id="{20E34D17-BB23-4582-A843-AED867424964}"/>
                      </a:ext>
                    </a:extLst>
                  </p:cNvPr>
                  <p:cNvPicPr/>
                  <p:nvPr/>
                </p:nvPicPr>
                <p:blipFill>
                  <a:blip r:embed="rId161"/>
                  <a:stretch>
                    <a:fillRect/>
                  </a:stretch>
                </p:blipFill>
                <p:spPr>
                  <a:xfrm>
                    <a:off x="4265811" y="5806292"/>
                    <a:ext cx="177120" cy="184320"/>
                  </a:xfrm>
                  <a:prstGeom prst="rect">
                    <a:avLst/>
                  </a:prstGeom>
                </p:spPr>
              </p:pic>
            </mc:Fallback>
          </mc:AlternateContent>
        </p:grpSp>
      </p:grpSp>
      <p:grpSp>
        <p:nvGrpSpPr>
          <p:cNvPr id="3204" name="Group 3203">
            <a:extLst>
              <a:ext uri="{FF2B5EF4-FFF2-40B4-BE49-F238E27FC236}">
                <a16:creationId xmlns:a16="http://schemas.microsoft.com/office/drawing/2014/main" id="{D93E6E61-844C-456E-A63A-63C76BB98B4D}"/>
              </a:ext>
            </a:extLst>
          </p:cNvPr>
          <p:cNvGrpSpPr/>
          <p:nvPr/>
        </p:nvGrpSpPr>
        <p:grpSpPr>
          <a:xfrm>
            <a:off x="1371600" y="5947440"/>
            <a:ext cx="3725280" cy="288720"/>
            <a:chOff x="1371600" y="5947440"/>
            <a:chExt cx="3725280" cy="288720"/>
          </a:xfrm>
        </p:grpSpPr>
        <p:grpSp>
          <p:nvGrpSpPr>
            <p:cNvPr id="3164" name="Group 3163">
              <a:extLst>
                <a:ext uri="{FF2B5EF4-FFF2-40B4-BE49-F238E27FC236}">
                  <a16:creationId xmlns:a16="http://schemas.microsoft.com/office/drawing/2014/main" id="{C5ADD407-B23D-468C-A00E-FE39317D7E4D}"/>
                </a:ext>
              </a:extLst>
            </p:cNvPr>
            <p:cNvGrpSpPr/>
            <p:nvPr/>
          </p:nvGrpSpPr>
          <p:grpSpPr>
            <a:xfrm>
              <a:off x="1371600" y="6019800"/>
              <a:ext cx="282240" cy="216360"/>
              <a:chOff x="526131" y="6363572"/>
              <a:chExt cx="282240" cy="21636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162">
                <p14:nvContentPartPr>
                  <p14:cNvPr id="3161" name="Ink 3160">
                    <a:extLst>
                      <a:ext uri="{FF2B5EF4-FFF2-40B4-BE49-F238E27FC236}">
                        <a16:creationId xmlns:a16="http://schemas.microsoft.com/office/drawing/2014/main" id="{CA469632-49E5-44E9-8C28-ACCC31AA5103}"/>
                      </a:ext>
                    </a:extLst>
                  </p14:cNvPr>
                  <p14:cNvContentPartPr/>
                  <p14:nvPr/>
                </p14:nvContentPartPr>
                <p14:xfrm>
                  <a:off x="526131" y="6429452"/>
                  <a:ext cx="152640" cy="15480"/>
                </p14:xfrm>
              </p:contentPart>
            </mc:Choice>
            <mc:Fallback xmlns="">
              <p:pic>
                <p:nvPicPr>
                  <p:cNvPr id="3161" name="Ink 3160">
                    <a:extLst>
                      <a:ext uri="{FF2B5EF4-FFF2-40B4-BE49-F238E27FC236}">
                        <a16:creationId xmlns:a16="http://schemas.microsoft.com/office/drawing/2014/main" id="{CA469632-49E5-44E9-8C28-ACCC31AA5103}"/>
                      </a:ext>
                    </a:extLst>
                  </p:cNvPr>
                  <p:cNvPicPr/>
                  <p:nvPr/>
                </p:nvPicPr>
                <p:blipFill>
                  <a:blip r:embed="rId163"/>
                  <a:stretch>
                    <a:fillRect/>
                  </a:stretch>
                </p:blipFill>
                <p:spPr>
                  <a:xfrm>
                    <a:off x="508131" y="6411452"/>
                    <a:ext cx="188280" cy="511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64">
                <p14:nvContentPartPr>
                  <p14:cNvPr id="3162" name="Ink 3161">
                    <a:extLst>
                      <a:ext uri="{FF2B5EF4-FFF2-40B4-BE49-F238E27FC236}">
                        <a16:creationId xmlns:a16="http://schemas.microsoft.com/office/drawing/2014/main" id="{55A19476-DB5C-46A5-9F29-C4AAC60A6DCD}"/>
                      </a:ext>
                    </a:extLst>
                  </p14:cNvPr>
                  <p14:cNvContentPartPr/>
                  <p14:nvPr/>
                </p14:nvContentPartPr>
                <p14:xfrm>
                  <a:off x="559611" y="6506852"/>
                  <a:ext cx="153000" cy="10800"/>
                </p14:xfrm>
              </p:contentPart>
            </mc:Choice>
            <mc:Fallback xmlns="">
              <p:pic>
                <p:nvPicPr>
                  <p:cNvPr id="3162" name="Ink 3161">
                    <a:extLst>
                      <a:ext uri="{FF2B5EF4-FFF2-40B4-BE49-F238E27FC236}">
                        <a16:creationId xmlns:a16="http://schemas.microsoft.com/office/drawing/2014/main" id="{55A19476-DB5C-46A5-9F29-C4AAC60A6DCD}"/>
                      </a:ext>
                    </a:extLst>
                  </p:cNvPr>
                  <p:cNvPicPr/>
                  <p:nvPr/>
                </p:nvPicPr>
                <p:blipFill>
                  <a:blip r:embed="rId165"/>
                  <a:stretch>
                    <a:fillRect/>
                  </a:stretch>
                </p:blipFill>
                <p:spPr>
                  <a:xfrm>
                    <a:off x="541971" y="6489212"/>
                    <a:ext cx="188640" cy="464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66">
                <p14:nvContentPartPr>
                  <p14:cNvPr id="3163" name="Ink 3162">
                    <a:extLst>
                      <a:ext uri="{FF2B5EF4-FFF2-40B4-BE49-F238E27FC236}">
                        <a16:creationId xmlns:a16="http://schemas.microsoft.com/office/drawing/2014/main" id="{9F19D10C-AF3D-4F3E-B3A2-B6309170E45A}"/>
                      </a:ext>
                    </a:extLst>
                  </p14:cNvPr>
                  <p14:cNvContentPartPr/>
                  <p14:nvPr/>
                </p14:nvContentPartPr>
                <p14:xfrm>
                  <a:off x="676971" y="6363572"/>
                  <a:ext cx="131400" cy="216360"/>
                </p14:xfrm>
              </p:contentPart>
            </mc:Choice>
            <mc:Fallback xmlns="">
              <p:pic>
                <p:nvPicPr>
                  <p:cNvPr id="3163" name="Ink 3162">
                    <a:extLst>
                      <a:ext uri="{FF2B5EF4-FFF2-40B4-BE49-F238E27FC236}">
                        <a16:creationId xmlns:a16="http://schemas.microsoft.com/office/drawing/2014/main" id="{9F19D10C-AF3D-4F3E-B3A2-B6309170E45A}"/>
                      </a:ext>
                    </a:extLst>
                  </p:cNvPr>
                  <p:cNvPicPr/>
                  <p:nvPr/>
                </p:nvPicPr>
                <p:blipFill>
                  <a:blip r:embed="rId167"/>
                  <a:stretch>
                    <a:fillRect/>
                  </a:stretch>
                </p:blipFill>
                <p:spPr>
                  <a:xfrm>
                    <a:off x="659331" y="6345572"/>
                    <a:ext cx="167040" cy="252000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3167" name="Group 3166">
              <a:extLst>
                <a:ext uri="{FF2B5EF4-FFF2-40B4-BE49-F238E27FC236}">
                  <a16:creationId xmlns:a16="http://schemas.microsoft.com/office/drawing/2014/main" id="{BADB19B9-E36B-432A-B8A3-384B788C71E1}"/>
                </a:ext>
              </a:extLst>
            </p:cNvPr>
            <p:cNvGrpSpPr/>
            <p:nvPr/>
          </p:nvGrpSpPr>
          <p:grpSpPr>
            <a:xfrm>
              <a:off x="2000160" y="6068760"/>
              <a:ext cx="359280" cy="135360"/>
              <a:chOff x="1154691" y="6412532"/>
              <a:chExt cx="359280" cy="13536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168">
                <p14:nvContentPartPr>
                  <p14:cNvPr id="3165" name="Ink 3164">
                    <a:extLst>
                      <a:ext uri="{FF2B5EF4-FFF2-40B4-BE49-F238E27FC236}">
                        <a16:creationId xmlns:a16="http://schemas.microsoft.com/office/drawing/2014/main" id="{897C4ED8-C9C7-4ED2-B084-96FA4964524E}"/>
                      </a:ext>
                    </a:extLst>
                  </p14:cNvPr>
                  <p14:cNvContentPartPr/>
                  <p14:nvPr/>
                </p14:nvContentPartPr>
                <p14:xfrm>
                  <a:off x="1154691" y="6412532"/>
                  <a:ext cx="155160" cy="135360"/>
                </p14:xfrm>
              </p:contentPart>
            </mc:Choice>
            <mc:Fallback xmlns="">
              <p:pic>
                <p:nvPicPr>
                  <p:cNvPr id="3165" name="Ink 3164">
                    <a:extLst>
                      <a:ext uri="{FF2B5EF4-FFF2-40B4-BE49-F238E27FC236}">
                        <a16:creationId xmlns:a16="http://schemas.microsoft.com/office/drawing/2014/main" id="{897C4ED8-C9C7-4ED2-B084-96FA4964524E}"/>
                      </a:ext>
                    </a:extLst>
                  </p:cNvPr>
                  <p:cNvPicPr/>
                  <p:nvPr/>
                </p:nvPicPr>
                <p:blipFill>
                  <a:blip r:embed="rId169"/>
                  <a:stretch>
                    <a:fillRect/>
                  </a:stretch>
                </p:blipFill>
                <p:spPr>
                  <a:xfrm>
                    <a:off x="1136691" y="6394532"/>
                    <a:ext cx="190800" cy="1710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70">
                <p14:nvContentPartPr>
                  <p14:cNvPr id="3166" name="Ink 3165">
                    <a:extLst>
                      <a:ext uri="{FF2B5EF4-FFF2-40B4-BE49-F238E27FC236}">
                        <a16:creationId xmlns:a16="http://schemas.microsoft.com/office/drawing/2014/main" id="{72F262D5-2285-43B2-B8F0-C1813699955E}"/>
                      </a:ext>
                    </a:extLst>
                  </p14:cNvPr>
                  <p14:cNvContentPartPr/>
                  <p14:nvPr/>
                </p14:nvContentPartPr>
                <p14:xfrm>
                  <a:off x="1341171" y="6427292"/>
                  <a:ext cx="172800" cy="108720"/>
                </p14:xfrm>
              </p:contentPart>
            </mc:Choice>
            <mc:Fallback xmlns="">
              <p:pic>
                <p:nvPicPr>
                  <p:cNvPr id="3166" name="Ink 3165">
                    <a:extLst>
                      <a:ext uri="{FF2B5EF4-FFF2-40B4-BE49-F238E27FC236}">
                        <a16:creationId xmlns:a16="http://schemas.microsoft.com/office/drawing/2014/main" id="{72F262D5-2285-43B2-B8F0-C1813699955E}"/>
                      </a:ext>
                    </a:extLst>
                  </p:cNvPr>
                  <p:cNvPicPr/>
                  <p:nvPr/>
                </p:nvPicPr>
                <p:blipFill>
                  <a:blip r:embed="rId171"/>
                  <a:stretch>
                    <a:fillRect/>
                  </a:stretch>
                </p:blipFill>
                <p:spPr>
                  <a:xfrm>
                    <a:off x="1323531" y="6409292"/>
                    <a:ext cx="208440" cy="144360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3174" name="Group 3173">
              <a:extLst>
                <a:ext uri="{FF2B5EF4-FFF2-40B4-BE49-F238E27FC236}">
                  <a16:creationId xmlns:a16="http://schemas.microsoft.com/office/drawing/2014/main" id="{A698E8CE-BDFB-4945-98F9-F24448FD8DE9}"/>
                </a:ext>
              </a:extLst>
            </p:cNvPr>
            <p:cNvGrpSpPr/>
            <p:nvPr/>
          </p:nvGrpSpPr>
          <p:grpSpPr>
            <a:xfrm>
              <a:off x="2549520" y="6083160"/>
              <a:ext cx="170280" cy="108000"/>
              <a:chOff x="1704051" y="6426932"/>
              <a:chExt cx="170280" cy="10800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172">
                <p14:nvContentPartPr>
                  <p14:cNvPr id="3168" name="Ink 3167">
                    <a:extLst>
                      <a:ext uri="{FF2B5EF4-FFF2-40B4-BE49-F238E27FC236}">
                        <a16:creationId xmlns:a16="http://schemas.microsoft.com/office/drawing/2014/main" id="{3AACD11A-E701-4DF0-8794-71A252F22A67}"/>
                      </a:ext>
                    </a:extLst>
                  </p14:cNvPr>
                  <p14:cNvContentPartPr/>
                  <p14:nvPr/>
                </p14:nvContentPartPr>
                <p14:xfrm>
                  <a:off x="1704051" y="6467972"/>
                  <a:ext cx="170280" cy="16200"/>
                </p14:xfrm>
              </p:contentPart>
            </mc:Choice>
            <mc:Fallback xmlns="">
              <p:pic>
                <p:nvPicPr>
                  <p:cNvPr id="3168" name="Ink 3167">
                    <a:extLst>
                      <a:ext uri="{FF2B5EF4-FFF2-40B4-BE49-F238E27FC236}">
                        <a16:creationId xmlns:a16="http://schemas.microsoft.com/office/drawing/2014/main" id="{3AACD11A-E701-4DF0-8794-71A252F22A67}"/>
                      </a:ext>
                    </a:extLst>
                  </p:cNvPr>
                  <p:cNvPicPr/>
                  <p:nvPr/>
                </p:nvPicPr>
                <p:blipFill>
                  <a:blip r:embed="rId173"/>
                  <a:stretch>
                    <a:fillRect/>
                  </a:stretch>
                </p:blipFill>
                <p:spPr>
                  <a:xfrm>
                    <a:off x="1686411" y="6450332"/>
                    <a:ext cx="205920" cy="518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74">
                <p14:nvContentPartPr>
                  <p14:cNvPr id="3169" name="Ink 3168">
                    <a:extLst>
                      <a:ext uri="{FF2B5EF4-FFF2-40B4-BE49-F238E27FC236}">
                        <a16:creationId xmlns:a16="http://schemas.microsoft.com/office/drawing/2014/main" id="{FE23BD7A-DAE3-42F7-8808-F0793BA98B79}"/>
                      </a:ext>
                    </a:extLst>
                  </p14:cNvPr>
                  <p14:cNvContentPartPr/>
                  <p14:nvPr/>
                </p14:nvContentPartPr>
                <p14:xfrm>
                  <a:off x="1786491" y="6426932"/>
                  <a:ext cx="65520" cy="108000"/>
                </p14:xfrm>
              </p:contentPart>
            </mc:Choice>
            <mc:Fallback xmlns="">
              <p:pic>
                <p:nvPicPr>
                  <p:cNvPr id="3169" name="Ink 3168">
                    <a:extLst>
                      <a:ext uri="{FF2B5EF4-FFF2-40B4-BE49-F238E27FC236}">
                        <a16:creationId xmlns:a16="http://schemas.microsoft.com/office/drawing/2014/main" id="{FE23BD7A-DAE3-42F7-8808-F0793BA98B79}"/>
                      </a:ext>
                    </a:extLst>
                  </p:cNvPr>
                  <p:cNvPicPr/>
                  <p:nvPr/>
                </p:nvPicPr>
                <p:blipFill>
                  <a:blip r:embed="rId175"/>
                  <a:stretch>
                    <a:fillRect/>
                  </a:stretch>
                </p:blipFill>
                <p:spPr>
                  <a:xfrm>
                    <a:off x="1768851" y="6409292"/>
                    <a:ext cx="101160" cy="143640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3183" name="Group 3182">
              <a:extLst>
                <a:ext uri="{FF2B5EF4-FFF2-40B4-BE49-F238E27FC236}">
                  <a16:creationId xmlns:a16="http://schemas.microsoft.com/office/drawing/2014/main" id="{D5829374-60BB-4BF2-8570-36A02CE68EF0}"/>
                </a:ext>
              </a:extLst>
            </p:cNvPr>
            <p:cNvGrpSpPr/>
            <p:nvPr/>
          </p:nvGrpSpPr>
          <p:grpSpPr>
            <a:xfrm>
              <a:off x="2899080" y="5947440"/>
              <a:ext cx="1776960" cy="263520"/>
              <a:chOff x="2053611" y="6291212"/>
              <a:chExt cx="1776960" cy="26352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176">
                <p14:nvContentPartPr>
                  <p14:cNvPr id="3170" name="Ink 3169">
                    <a:extLst>
                      <a:ext uri="{FF2B5EF4-FFF2-40B4-BE49-F238E27FC236}">
                        <a16:creationId xmlns:a16="http://schemas.microsoft.com/office/drawing/2014/main" id="{BB6E579F-7436-42DC-8F62-1A203B2F09A0}"/>
                      </a:ext>
                    </a:extLst>
                  </p14:cNvPr>
                  <p14:cNvContentPartPr/>
                  <p14:nvPr/>
                </p14:nvContentPartPr>
                <p14:xfrm>
                  <a:off x="2053611" y="6402092"/>
                  <a:ext cx="154800" cy="117360"/>
                </p14:xfrm>
              </p:contentPart>
            </mc:Choice>
            <mc:Fallback xmlns="">
              <p:pic>
                <p:nvPicPr>
                  <p:cNvPr id="3170" name="Ink 3169">
                    <a:extLst>
                      <a:ext uri="{FF2B5EF4-FFF2-40B4-BE49-F238E27FC236}">
                        <a16:creationId xmlns:a16="http://schemas.microsoft.com/office/drawing/2014/main" id="{BB6E579F-7436-42DC-8F62-1A203B2F09A0}"/>
                      </a:ext>
                    </a:extLst>
                  </p:cNvPr>
                  <p:cNvPicPr/>
                  <p:nvPr/>
                </p:nvPicPr>
                <p:blipFill>
                  <a:blip r:embed="rId177"/>
                  <a:stretch>
                    <a:fillRect/>
                  </a:stretch>
                </p:blipFill>
                <p:spPr>
                  <a:xfrm>
                    <a:off x="2035611" y="6384092"/>
                    <a:ext cx="190440" cy="1530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78">
                <p14:nvContentPartPr>
                  <p14:cNvPr id="3171" name="Ink 3170">
                    <a:extLst>
                      <a:ext uri="{FF2B5EF4-FFF2-40B4-BE49-F238E27FC236}">
                        <a16:creationId xmlns:a16="http://schemas.microsoft.com/office/drawing/2014/main" id="{C86F8454-9E6C-447A-ACFB-7342360C49A5}"/>
                      </a:ext>
                    </a:extLst>
                  </p14:cNvPr>
                  <p14:cNvContentPartPr/>
                  <p14:nvPr/>
                </p14:nvContentPartPr>
                <p14:xfrm>
                  <a:off x="2226051" y="6406052"/>
                  <a:ext cx="143280" cy="111600"/>
                </p14:xfrm>
              </p:contentPart>
            </mc:Choice>
            <mc:Fallback xmlns="">
              <p:pic>
                <p:nvPicPr>
                  <p:cNvPr id="3171" name="Ink 3170">
                    <a:extLst>
                      <a:ext uri="{FF2B5EF4-FFF2-40B4-BE49-F238E27FC236}">
                        <a16:creationId xmlns:a16="http://schemas.microsoft.com/office/drawing/2014/main" id="{C86F8454-9E6C-447A-ACFB-7342360C49A5}"/>
                      </a:ext>
                    </a:extLst>
                  </p:cNvPr>
                  <p:cNvPicPr/>
                  <p:nvPr/>
                </p:nvPicPr>
                <p:blipFill>
                  <a:blip r:embed="rId179"/>
                  <a:stretch>
                    <a:fillRect/>
                  </a:stretch>
                </p:blipFill>
                <p:spPr>
                  <a:xfrm>
                    <a:off x="2208411" y="6388052"/>
                    <a:ext cx="178920" cy="1472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80">
                <p14:nvContentPartPr>
                  <p14:cNvPr id="3172" name="Ink 3171">
                    <a:extLst>
                      <a:ext uri="{FF2B5EF4-FFF2-40B4-BE49-F238E27FC236}">
                        <a16:creationId xmlns:a16="http://schemas.microsoft.com/office/drawing/2014/main" id="{B3C8185E-074D-4562-8148-9C006EF72746}"/>
                      </a:ext>
                    </a:extLst>
                  </p14:cNvPr>
                  <p14:cNvContentPartPr/>
                  <p14:nvPr/>
                </p14:nvContentPartPr>
                <p14:xfrm>
                  <a:off x="2421171" y="6407132"/>
                  <a:ext cx="198360" cy="117360"/>
                </p14:xfrm>
              </p:contentPart>
            </mc:Choice>
            <mc:Fallback xmlns="">
              <p:pic>
                <p:nvPicPr>
                  <p:cNvPr id="3172" name="Ink 3171">
                    <a:extLst>
                      <a:ext uri="{FF2B5EF4-FFF2-40B4-BE49-F238E27FC236}">
                        <a16:creationId xmlns:a16="http://schemas.microsoft.com/office/drawing/2014/main" id="{B3C8185E-074D-4562-8148-9C006EF72746}"/>
                      </a:ext>
                    </a:extLst>
                  </p:cNvPr>
                  <p:cNvPicPr/>
                  <p:nvPr/>
                </p:nvPicPr>
                <p:blipFill>
                  <a:blip r:embed="rId181"/>
                  <a:stretch>
                    <a:fillRect/>
                  </a:stretch>
                </p:blipFill>
                <p:spPr>
                  <a:xfrm>
                    <a:off x="2403171" y="6389492"/>
                    <a:ext cx="234000" cy="1530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82">
                <p14:nvContentPartPr>
                  <p14:cNvPr id="3175" name="Ink 3174">
                    <a:extLst>
                      <a:ext uri="{FF2B5EF4-FFF2-40B4-BE49-F238E27FC236}">
                        <a16:creationId xmlns:a16="http://schemas.microsoft.com/office/drawing/2014/main" id="{4BAD9AFD-281D-457B-983B-6A288A4A5FA3}"/>
                      </a:ext>
                    </a:extLst>
                  </p14:cNvPr>
                  <p14:cNvContentPartPr/>
                  <p14:nvPr/>
                </p14:nvContentPartPr>
                <p14:xfrm>
                  <a:off x="2763171" y="6452132"/>
                  <a:ext cx="146520" cy="11880"/>
                </p14:xfrm>
              </p:contentPart>
            </mc:Choice>
            <mc:Fallback xmlns="">
              <p:pic>
                <p:nvPicPr>
                  <p:cNvPr id="3175" name="Ink 3174">
                    <a:extLst>
                      <a:ext uri="{FF2B5EF4-FFF2-40B4-BE49-F238E27FC236}">
                        <a16:creationId xmlns:a16="http://schemas.microsoft.com/office/drawing/2014/main" id="{4BAD9AFD-281D-457B-983B-6A288A4A5FA3}"/>
                      </a:ext>
                    </a:extLst>
                  </p:cNvPr>
                  <p:cNvPicPr/>
                  <p:nvPr/>
                </p:nvPicPr>
                <p:blipFill>
                  <a:blip r:embed="rId183"/>
                  <a:stretch>
                    <a:fillRect/>
                  </a:stretch>
                </p:blipFill>
                <p:spPr>
                  <a:xfrm>
                    <a:off x="2745531" y="6434132"/>
                    <a:ext cx="182160" cy="475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84">
                <p14:nvContentPartPr>
                  <p14:cNvPr id="3176" name="Ink 3175">
                    <a:extLst>
                      <a:ext uri="{FF2B5EF4-FFF2-40B4-BE49-F238E27FC236}">
                        <a16:creationId xmlns:a16="http://schemas.microsoft.com/office/drawing/2014/main" id="{C726AA94-60FB-4F35-B159-D404D17F9A09}"/>
                      </a:ext>
                    </a:extLst>
                  </p14:cNvPr>
                  <p14:cNvContentPartPr/>
                  <p14:nvPr/>
                </p14:nvContentPartPr>
                <p14:xfrm>
                  <a:off x="3032811" y="6391292"/>
                  <a:ext cx="164160" cy="163440"/>
                </p14:xfrm>
              </p:contentPart>
            </mc:Choice>
            <mc:Fallback xmlns="">
              <p:pic>
                <p:nvPicPr>
                  <p:cNvPr id="3176" name="Ink 3175">
                    <a:extLst>
                      <a:ext uri="{FF2B5EF4-FFF2-40B4-BE49-F238E27FC236}">
                        <a16:creationId xmlns:a16="http://schemas.microsoft.com/office/drawing/2014/main" id="{C726AA94-60FB-4F35-B159-D404D17F9A09}"/>
                      </a:ext>
                    </a:extLst>
                  </p:cNvPr>
                  <p:cNvPicPr/>
                  <p:nvPr/>
                </p:nvPicPr>
                <p:blipFill>
                  <a:blip r:embed="rId185"/>
                  <a:stretch>
                    <a:fillRect/>
                  </a:stretch>
                </p:blipFill>
                <p:spPr>
                  <a:xfrm>
                    <a:off x="3014811" y="6373652"/>
                    <a:ext cx="199800" cy="1990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86">
                <p14:nvContentPartPr>
                  <p14:cNvPr id="3177" name="Ink 3176">
                    <a:extLst>
                      <a:ext uri="{FF2B5EF4-FFF2-40B4-BE49-F238E27FC236}">
                        <a16:creationId xmlns:a16="http://schemas.microsoft.com/office/drawing/2014/main" id="{97E14864-424E-4560-93F0-6E1807579922}"/>
                      </a:ext>
                    </a:extLst>
                  </p14:cNvPr>
                  <p14:cNvContentPartPr/>
                  <p14:nvPr/>
                </p14:nvContentPartPr>
                <p14:xfrm>
                  <a:off x="3253131" y="6418652"/>
                  <a:ext cx="220320" cy="115200"/>
                </p14:xfrm>
              </p:contentPart>
            </mc:Choice>
            <mc:Fallback xmlns="">
              <p:pic>
                <p:nvPicPr>
                  <p:cNvPr id="3177" name="Ink 3176">
                    <a:extLst>
                      <a:ext uri="{FF2B5EF4-FFF2-40B4-BE49-F238E27FC236}">
                        <a16:creationId xmlns:a16="http://schemas.microsoft.com/office/drawing/2014/main" id="{97E14864-424E-4560-93F0-6E1807579922}"/>
                      </a:ext>
                    </a:extLst>
                  </p:cNvPr>
                  <p:cNvPicPr/>
                  <p:nvPr/>
                </p:nvPicPr>
                <p:blipFill>
                  <a:blip r:embed="rId187"/>
                  <a:stretch>
                    <a:fillRect/>
                  </a:stretch>
                </p:blipFill>
                <p:spPr>
                  <a:xfrm>
                    <a:off x="3235131" y="6401012"/>
                    <a:ext cx="255960" cy="1508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88">
                <p14:nvContentPartPr>
                  <p14:cNvPr id="3178" name="Ink 3177">
                    <a:extLst>
                      <a:ext uri="{FF2B5EF4-FFF2-40B4-BE49-F238E27FC236}">
                        <a16:creationId xmlns:a16="http://schemas.microsoft.com/office/drawing/2014/main" id="{C4072D1B-8B55-438A-9FE1-2C875B94E1EC}"/>
                      </a:ext>
                    </a:extLst>
                  </p14:cNvPr>
                  <p14:cNvContentPartPr/>
                  <p14:nvPr/>
                </p14:nvContentPartPr>
                <p14:xfrm>
                  <a:off x="3403971" y="6291212"/>
                  <a:ext cx="126000" cy="60840"/>
                </p14:xfrm>
              </p:contentPart>
            </mc:Choice>
            <mc:Fallback xmlns="">
              <p:pic>
                <p:nvPicPr>
                  <p:cNvPr id="3178" name="Ink 3177">
                    <a:extLst>
                      <a:ext uri="{FF2B5EF4-FFF2-40B4-BE49-F238E27FC236}">
                        <a16:creationId xmlns:a16="http://schemas.microsoft.com/office/drawing/2014/main" id="{C4072D1B-8B55-438A-9FE1-2C875B94E1EC}"/>
                      </a:ext>
                    </a:extLst>
                  </p:cNvPr>
                  <p:cNvPicPr/>
                  <p:nvPr/>
                </p:nvPicPr>
                <p:blipFill>
                  <a:blip r:embed="rId189"/>
                  <a:stretch>
                    <a:fillRect/>
                  </a:stretch>
                </p:blipFill>
                <p:spPr>
                  <a:xfrm>
                    <a:off x="3386331" y="6273212"/>
                    <a:ext cx="161640" cy="964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90">
                <p14:nvContentPartPr>
                  <p14:cNvPr id="3179" name="Ink 3178">
                    <a:extLst>
                      <a:ext uri="{FF2B5EF4-FFF2-40B4-BE49-F238E27FC236}">
                        <a16:creationId xmlns:a16="http://schemas.microsoft.com/office/drawing/2014/main" id="{0261630C-D6CA-4D52-B0B1-0400902167D9}"/>
                      </a:ext>
                    </a:extLst>
                  </p14:cNvPr>
                  <p14:cNvContentPartPr/>
                  <p14:nvPr/>
                </p14:nvContentPartPr>
                <p14:xfrm>
                  <a:off x="3677211" y="6430532"/>
                  <a:ext cx="102240" cy="9000"/>
                </p14:xfrm>
              </p:contentPart>
            </mc:Choice>
            <mc:Fallback xmlns="">
              <p:pic>
                <p:nvPicPr>
                  <p:cNvPr id="3179" name="Ink 3178">
                    <a:extLst>
                      <a:ext uri="{FF2B5EF4-FFF2-40B4-BE49-F238E27FC236}">
                        <a16:creationId xmlns:a16="http://schemas.microsoft.com/office/drawing/2014/main" id="{0261630C-D6CA-4D52-B0B1-0400902167D9}"/>
                      </a:ext>
                    </a:extLst>
                  </p:cNvPr>
                  <p:cNvPicPr/>
                  <p:nvPr/>
                </p:nvPicPr>
                <p:blipFill>
                  <a:blip r:embed="rId191"/>
                  <a:stretch>
                    <a:fillRect/>
                  </a:stretch>
                </p:blipFill>
                <p:spPr>
                  <a:xfrm>
                    <a:off x="3659211" y="6412532"/>
                    <a:ext cx="137880" cy="446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92">
                <p14:nvContentPartPr>
                  <p14:cNvPr id="3180" name="Ink 3179">
                    <a:extLst>
                      <a:ext uri="{FF2B5EF4-FFF2-40B4-BE49-F238E27FC236}">
                        <a16:creationId xmlns:a16="http://schemas.microsoft.com/office/drawing/2014/main" id="{987E1EA4-26AC-4151-9E0B-4C87755D4E06}"/>
                      </a:ext>
                    </a:extLst>
                  </p14:cNvPr>
                  <p14:cNvContentPartPr/>
                  <p14:nvPr/>
                </p14:nvContentPartPr>
                <p14:xfrm>
                  <a:off x="3712491" y="6492812"/>
                  <a:ext cx="118080" cy="13680"/>
                </p14:xfrm>
              </p:contentPart>
            </mc:Choice>
            <mc:Fallback xmlns="">
              <p:pic>
                <p:nvPicPr>
                  <p:cNvPr id="3180" name="Ink 3179">
                    <a:extLst>
                      <a:ext uri="{FF2B5EF4-FFF2-40B4-BE49-F238E27FC236}">
                        <a16:creationId xmlns:a16="http://schemas.microsoft.com/office/drawing/2014/main" id="{987E1EA4-26AC-4151-9E0B-4C87755D4E06}"/>
                      </a:ext>
                    </a:extLst>
                  </p:cNvPr>
                  <p:cNvPicPr/>
                  <p:nvPr/>
                </p:nvPicPr>
                <p:blipFill>
                  <a:blip r:embed="rId193"/>
                  <a:stretch>
                    <a:fillRect/>
                  </a:stretch>
                </p:blipFill>
                <p:spPr>
                  <a:xfrm>
                    <a:off x="3694851" y="6474812"/>
                    <a:ext cx="153720" cy="49320"/>
                  </a:xfrm>
                  <a:prstGeom prst="rect">
                    <a:avLst/>
                  </a:prstGeom>
                </p:spPr>
              </p:pic>
            </mc:Fallback>
          </mc:AlternateContent>
        </p:grpSp>
        <mc:AlternateContent xmlns:mc="http://schemas.openxmlformats.org/markup-compatibility/2006" xmlns:p14="http://schemas.microsoft.com/office/powerpoint/2010/main">
          <mc:Choice Requires="p14">
            <p:contentPart p14:bwMode="auto" r:id="rId194">
              <p14:nvContentPartPr>
                <p14:cNvPr id="3181" name="Ink 3180">
                  <a:extLst>
                    <a:ext uri="{FF2B5EF4-FFF2-40B4-BE49-F238E27FC236}">
                      <a16:creationId xmlns:a16="http://schemas.microsoft.com/office/drawing/2014/main" id="{4E3FA6F0-63A4-4083-8398-5D5801411640}"/>
                    </a:ext>
                  </a:extLst>
                </p14:cNvPr>
                <p14:cNvContentPartPr/>
                <p14:nvPr/>
              </p14:nvContentPartPr>
              <p14:xfrm>
                <a:off x="4912560" y="6042840"/>
                <a:ext cx="184320" cy="135000"/>
              </p14:xfrm>
            </p:contentPart>
          </mc:Choice>
          <mc:Fallback xmlns="">
            <p:pic>
              <p:nvPicPr>
                <p:cNvPr id="3181" name="Ink 3180">
                  <a:extLst>
                    <a:ext uri="{FF2B5EF4-FFF2-40B4-BE49-F238E27FC236}">
                      <a16:creationId xmlns:a16="http://schemas.microsoft.com/office/drawing/2014/main" id="{4E3FA6F0-63A4-4083-8398-5D5801411640}"/>
                    </a:ext>
                  </a:extLst>
                </p:cNvPr>
                <p:cNvPicPr/>
                <p:nvPr/>
              </p:nvPicPr>
              <p:blipFill>
                <a:blip r:embed="rId195"/>
                <a:stretch>
                  <a:fillRect/>
                </a:stretch>
              </p:blipFill>
              <p:spPr>
                <a:xfrm>
                  <a:off x="4894920" y="6024840"/>
                  <a:ext cx="219960" cy="1706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205" name="Group 3204">
            <a:extLst>
              <a:ext uri="{FF2B5EF4-FFF2-40B4-BE49-F238E27FC236}">
                <a16:creationId xmlns:a16="http://schemas.microsoft.com/office/drawing/2014/main" id="{3D6A686F-68FA-4845-A70B-94E31D977CBF}"/>
              </a:ext>
            </a:extLst>
          </p:cNvPr>
          <p:cNvGrpSpPr/>
          <p:nvPr/>
        </p:nvGrpSpPr>
        <p:grpSpPr>
          <a:xfrm>
            <a:off x="5600520" y="6012600"/>
            <a:ext cx="2772720" cy="282600"/>
            <a:chOff x="5600520" y="6012600"/>
            <a:chExt cx="2772720" cy="282600"/>
          </a:xfrm>
        </p:grpSpPr>
        <p:grpSp>
          <p:nvGrpSpPr>
            <p:cNvPr id="3187" name="Group 3186">
              <a:extLst>
                <a:ext uri="{FF2B5EF4-FFF2-40B4-BE49-F238E27FC236}">
                  <a16:creationId xmlns:a16="http://schemas.microsoft.com/office/drawing/2014/main" id="{8129A53D-F1D0-4696-88B8-0797DFDA5BF1}"/>
                </a:ext>
              </a:extLst>
            </p:cNvPr>
            <p:cNvGrpSpPr/>
            <p:nvPr/>
          </p:nvGrpSpPr>
          <p:grpSpPr>
            <a:xfrm>
              <a:off x="5600520" y="6014400"/>
              <a:ext cx="279360" cy="200880"/>
              <a:chOff x="4755051" y="6358172"/>
              <a:chExt cx="279360" cy="20088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196">
                <p14:nvContentPartPr>
                  <p14:cNvPr id="3184" name="Ink 3183">
                    <a:extLst>
                      <a:ext uri="{FF2B5EF4-FFF2-40B4-BE49-F238E27FC236}">
                        <a16:creationId xmlns:a16="http://schemas.microsoft.com/office/drawing/2014/main" id="{5E366A22-0AED-4FCA-AB20-051240C3B68D}"/>
                      </a:ext>
                    </a:extLst>
                  </p14:cNvPr>
                  <p14:cNvContentPartPr/>
                  <p14:nvPr/>
                </p14:nvContentPartPr>
                <p14:xfrm>
                  <a:off x="4755051" y="6434852"/>
                  <a:ext cx="155880" cy="11520"/>
                </p14:xfrm>
              </p:contentPart>
            </mc:Choice>
            <mc:Fallback xmlns="">
              <p:pic>
                <p:nvPicPr>
                  <p:cNvPr id="3184" name="Ink 3183">
                    <a:extLst>
                      <a:ext uri="{FF2B5EF4-FFF2-40B4-BE49-F238E27FC236}">
                        <a16:creationId xmlns:a16="http://schemas.microsoft.com/office/drawing/2014/main" id="{5E366A22-0AED-4FCA-AB20-051240C3B68D}"/>
                      </a:ext>
                    </a:extLst>
                  </p:cNvPr>
                  <p:cNvPicPr/>
                  <p:nvPr/>
                </p:nvPicPr>
                <p:blipFill>
                  <a:blip r:embed="rId197"/>
                  <a:stretch>
                    <a:fillRect/>
                  </a:stretch>
                </p:blipFill>
                <p:spPr>
                  <a:xfrm>
                    <a:off x="4737411" y="6417212"/>
                    <a:ext cx="191520" cy="471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98">
                <p14:nvContentPartPr>
                  <p14:cNvPr id="3185" name="Ink 3184">
                    <a:extLst>
                      <a:ext uri="{FF2B5EF4-FFF2-40B4-BE49-F238E27FC236}">
                        <a16:creationId xmlns:a16="http://schemas.microsoft.com/office/drawing/2014/main" id="{8E28C4F1-FC1C-4621-A8A2-B80E3BE836EA}"/>
                      </a:ext>
                    </a:extLst>
                  </p14:cNvPr>
                  <p14:cNvContentPartPr/>
                  <p14:nvPr/>
                </p14:nvContentPartPr>
                <p14:xfrm>
                  <a:off x="4783851" y="6502172"/>
                  <a:ext cx="147960" cy="10440"/>
                </p14:xfrm>
              </p:contentPart>
            </mc:Choice>
            <mc:Fallback xmlns="">
              <p:pic>
                <p:nvPicPr>
                  <p:cNvPr id="3185" name="Ink 3184">
                    <a:extLst>
                      <a:ext uri="{FF2B5EF4-FFF2-40B4-BE49-F238E27FC236}">
                        <a16:creationId xmlns:a16="http://schemas.microsoft.com/office/drawing/2014/main" id="{8E28C4F1-FC1C-4621-A8A2-B80E3BE836EA}"/>
                      </a:ext>
                    </a:extLst>
                  </p:cNvPr>
                  <p:cNvPicPr/>
                  <p:nvPr/>
                </p:nvPicPr>
                <p:blipFill>
                  <a:blip r:embed="rId199"/>
                  <a:stretch>
                    <a:fillRect/>
                  </a:stretch>
                </p:blipFill>
                <p:spPr>
                  <a:xfrm>
                    <a:off x="4765851" y="6484172"/>
                    <a:ext cx="183600" cy="460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00">
                <p14:nvContentPartPr>
                  <p14:cNvPr id="3186" name="Ink 3185">
                    <a:extLst>
                      <a:ext uri="{FF2B5EF4-FFF2-40B4-BE49-F238E27FC236}">
                        <a16:creationId xmlns:a16="http://schemas.microsoft.com/office/drawing/2014/main" id="{9032D087-051F-445C-A117-BDB8466FE72A}"/>
                      </a:ext>
                    </a:extLst>
                  </p14:cNvPr>
                  <p14:cNvContentPartPr/>
                  <p14:nvPr/>
                </p14:nvContentPartPr>
                <p14:xfrm>
                  <a:off x="4899411" y="6358172"/>
                  <a:ext cx="135000" cy="200880"/>
                </p14:xfrm>
              </p:contentPart>
            </mc:Choice>
            <mc:Fallback xmlns="">
              <p:pic>
                <p:nvPicPr>
                  <p:cNvPr id="3186" name="Ink 3185">
                    <a:extLst>
                      <a:ext uri="{FF2B5EF4-FFF2-40B4-BE49-F238E27FC236}">
                        <a16:creationId xmlns:a16="http://schemas.microsoft.com/office/drawing/2014/main" id="{9032D087-051F-445C-A117-BDB8466FE72A}"/>
                      </a:ext>
                    </a:extLst>
                  </p:cNvPr>
                  <p:cNvPicPr/>
                  <p:nvPr/>
                </p:nvPicPr>
                <p:blipFill>
                  <a:blip r:embed="rId201"/>
                  <a:stretch>
                    <a:fillRect/>
                  </a:stretch>
                </p:blipFill>
                <p:spPr>
                  <a:xfrm>
                    <a:off x="4881411" y="6340172"/>
                    <a:ext cx="170640" cy="236520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3191" name="Group 3190">
              <a:extLst>
                <a:ext uri="{FF2B5EF4-FFF2-40B4-BE49-F238E27FC236}">
                  <a16:creationId xmlns:a16="http://schemas.microsoft.com/office/drawing/2014/main" id="{5542ABE4-311F-4F4F-85E2-42774B0D3656}"/>
                </a:ext>
              </a:extLst>
            </p:cNvPr>
            <p:cNvGrpSpPr/>
            <p:nvPr/>
          </p:nvGrpSpPr>
          <p:grpSpPr>
            <a:xfrm>
              <a:off x="6259680" y="6055440"/>
              <a:ext cx="507960" cy="171000"/>
              <a:chOff x="5414211" y="6399212"/>
              <a:chExt cx="507960" cy="17100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202">
                <p14:nvContentPartPr>
                  <p14:cNvPr id="3188" name="Ink 3187">
                    <a:extLst>
                      <a:ext uri="{FF2B5EF4-FFF2-40B4-BE49-F238E27FC236}">
                        <a16:creationId xmlns:a16="http://schemas.microsoft.com/office/drawing/2014/main" id="{F385C900-8369-480A-9869-05E7291C2E00}"/>
                      </a:ext>
                    </a:extLst>
                  </p14:cNvPr>
                  <p14:cNvContentPartPr/>
                  <p14:nvPr/>
                </p14:nvContentPartPr>
                <p14:xfrm>
                  <a:off x="5414211" y="6399212"/>
                  <a:ext cx="198360" cy="171000"/>
                </p14:xfrm>
              </p:contentPart>
            </mc:Choice>
            <mc:Fallback xmlns="">
              <p:pic>
                <p:nvPicPr>
                  <p:cNvPr id="3188" name="Ink 3187">
                    <a:extLst>
                      <a:ext uri="{FF2B5EF4-FFF2-40B4-BE49-F238E27FC236}">
                        <a16:creationId xmlns:a16="http://schemas.microsoft.com/office/drawing/2014/main" id="{F385C900-8369-480A-9869-05E7291C2E00}"/>
                      </a:ext>
                    </a:extLst>
                  </p:cNvPr>
                  <p:cNvPicPr/>
                  <p:nvPr/>
                </p:nvPicPr>
                <p:blipFill>
                  <a:blip r:embed="rId203"/>
                  <a:stretch>
                    <a:fillRect/>
                  </a:stretch>
                </p:blipFill>
                <p:spPr>
                  <a:xfrm>
                    <a:off x="5396571" y="6381212"/>
                    <a:ext cx="234000" cy="2066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04">
                <p14:nvContentPartPr>
                  <p14:cNvPr id="3189" name="Ink 3188">
                    <a:extLst>
                      <a:ext uri="{FF2B5EF4-FFF2-40B4-BE49-F238E27FC236}">
                        <a16:creationId xmlns:a16="http://schemas.microsoft.com/office/drawing/2014/main" id="{6231AA82-1363-4B83-B955-3FCFACFE82FA}"/>
                      </a:ext>
                    </a:extLst>
                  </p14:cNvPr>
                  <p14:cNvContentPartPr/>
                  <p14:nvPr/>
                </p14:nvContentPartPr>
                <p14:xfrm>
                  <a:off x="5747211" y="6462212"/>
                  <a:ext cx="145800" cy="9000"/>
                </p14:xfrm>
              </p:contentPart>
            </mc:Choice>
            <mc:Fallback xmlns="">
              <p:pic>
                <p:nvPicPr>
                  <p:cNvPr id="3189" name="Ink 3188">
                    <a:extLst>
                      <a:ext uri="{FF2B5EF4-FFF2-40B4-BE49-F238E27FC236}">
                        <a16:creationId xmlns:a16="http://schemas.microsoft.com/office/drawing/2014/main" id="{6231AA82-1363-4B83-B955-3FCFACFE82FA}"/>
                      </a:ext>
                    </a:extLst>
                  </p:cNvPr>
                  <p:cNvPicPr/>
                  <p:nvPr/>
                </p:nvPicPr>
                <p:blipFill>
                  <a:blip r:embed="rId205"/>
                  <a:stretch>
                    <a:fillRect/>
                  </a:stretch>
                </p:blipFill>
                <p:spPr>
                  <a:xfrm>
                    <a:off x="5729571" y="6444572"/>
                    <a:ext cx="181440" cy="446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06">
                <p14:nvContentPartPr>
                  <p14:cNvPr id="3190" name="Ink 3189">
                    <a:extLst>
                      <a:ext uri="{FF2B5EF4-FFF2-40B4-BE49-F238E27FC236}">
                        <a16:creationId xmlns:a16="http://schemas.microsoft.com/office/drawing/2014/main" id="{5FBAAFA0-04EB-48D1-8D3B-82F11CFF8704}"/>
                      </a:ext>
                    </a:extLst>
                  </p14:cNvPr>
                  <p14:cNvContentPartPr/>
                  <p14:nvPr/>
                </p14:nvContentPartPr>
                <p14:xfrm>
                  <a:off x="5751171" y="6523052"/>
                  <a:ext cx="171000" cy="28440"/>
                </p14:xfrm>
              </p:contentPart>
            </mc:Choice>
            <mc:Fallback xmlns="">
              <p:pic>
                <p:nvPicPr>
                  <p:cNvPr id="3190" name="Ink 3189">
                    <a:extLst>
                      <a:ext uri="{FF2B5EF4-FFF2-40B4-BE49-F238E27FC236}">
                        <a16:creationId xmlns:a16="http://schemas.microsoft.com/office/drawing/2014/main" id="{5FBAAFA0-04EB-48D1-8D3B-82F11CFF8704}"/>
                      </a:ext>
                    </a:extLst>
                  </p:cNvPr>
                  <p:cNvPicPr/>
                  <p:nvPr/>
                </p:nvPicPr>
                <p:blipFill>
                  <a:blip r:embed="rId207"/>
                  <a:stretch>
                    <a:fillRect/>
                  </a:stretch>
                </p:blipFill>
                <p:spPr>
                  <a:xfrm>
                    <a:off x="5733531" y="6505412"/>
                    <a:ext cx="206640" cy="64080"/>
                  </a:xfrm>
                  <a:prstGeom prst="rect">
                    <a:avLst/>
                  </a:prstGeom>
                </p:spPr>
              </p:pic>
            </mc:Fallback>
          </mc:AlternateContent>
        </p:grpSp>
        <mc:AlternateContent xmlns:mc="http://schemas.openxmlformats.org/markup-compatibility/2006" xmlns:p14="http://schemas.microsoft.com/office/powerpoint/2010/main">
          <mc:Choice Requires="p14">
            <p:contentPart p14:bwMode="auto" r:id="rId208">
              <p14:nvContentPartPr>
                <p14:cNvPr id="3192" name="Ink 3191">
                  <a:extLst>
                    <a:ext uri="{FF2B5EF4-FFF2-40B4-BE49-F238E27FC236}">
                      <a16:creationId xmlns:a16="http://schemas.microsoft.com/office/drawing/2014/main" id="{86A18129-3B63-49F5-81BF-034F92E4D6C8}"/>
                    </a:ext>
                  </a:extLst>
                </p14:cNvPr>
                <p14:cNvContentPartPr/>
                <p14:nvPr/>
              </p14:nvContentPartPr>
              <p14:xfrm>
                <a:off x="7001280" y="6045000"/>
                <a:ext cx="196200" cy="169560"/>
              </p14:xfrm>
            </p:contentPart>
          </mc:Choice>
          <mc:Fallback xmlns="">
            <p:pic>
              <p:nvPicPr>
                <p:cNvPr id="3192" name="Ink 3191">
                  <a:extLst>
                    <a:ext uri="{FF2B5EF4-FFF2-40B4-BE49-F238E27FC236}">
                      <a16:creationId xmlns:a16="http://schemas.microsoft.com/office/drawing/2014/main" id="{86A18129-3B63-49F5-81BF-034F92E4D6C8}"/>
                    </a:ext>
                  </a:extLst>
                </p:cNvPr>
                <p:cNvPicPr/>
                <p:nvPr/>
              </p:nvPicPr>
              <p:blipFill>
                <a:blip r:embed="rId209"/>
                <a:stretch>
                  <a:fillRect/>
                </a:stretch>
              </p:blipFill>
              <p:spPr>
                <a:xfrm>
                  <a:off x="6983640" y="6027000"/>
                  <a:ext cx="231840" cy="205200"/>
                </a:xfrm>
                <a:prstGeom prst="rect">
                  <a:avLst/>
                </a:prstGeom>
              </p:spPr>
            </p:pic>
          </mc:Fallback>
        </mc:AlternateContent>
        <p:grpSp>
          <p:nvGrpSpPr>
            <p:cNvPr id="3195" name="Group 3194">
              <a:extLst>
                <a:ext uri="{FF2B5EF4-FFF2-40B4-BE49-F238E27FC236}">
                  <a16:creationId xmlns:a16="http://schemas.microsoft.com/office/drawing/2014/main" id="{8F9F19AB-E2FC-44D6-8CB9-7708738C87CB}"/>
                </a:ext>
              </a:extLst>
            </p:cNvPr>
            <p:cNvGrpSpPr/>
            <p:nvPr/>
          </p:nvGrpSpPr>
          <p:grpSpPr>
            <a:xfrm>
              <a:off x="7420680" y="6131760"/>
              <a:ext cx="229320" cy="75600"/>
              <a:chOff x="6575211" y="6475532"/>
              <a:chExt cx="229320" cy="7560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210">
                <p14:nvContentPartPr>
                  <p14:cNvPr id="3193" name="Ink 3192">
                    <a:extLst>
                      <a:ext uri="{FF2B5EF4-FFF2-40B4-BE49-F238E27FC236}">
                        <a16:creationId xmlns:a16="http://schemas.microsoft.com/office/drawing/2014/main" id="{2C1581E9-2906-4D60-9D06-62DF42B975D4}"/>
                      </a:ext>
                    </a:extLst>
                  </p14:cNvPr>
                  <p14:cNvContentPartPr/>
                  <p14:nvPr/>
                </p14:nvContentPartPr>
                <p14:xfrm>
                  <a:off x="6575211" y="6475532"/>
                  <a:ext cx="96120" cy="75600"/>
                </p14:xfrm>
              </p:contentPart>
            </mc:Choice>
            <mc:Fallback xmlns="">
              <p:pic>
                <p:nvPicPr>
                  <p:cNvPr id="3193" name="Ink 3192">
                    <a:extLst>
                      <a:ext uri="{FF2B5EF4-FFF2-40B4-BE49-F238E27FC236}">
                        <a16:creationId xmlns:a16="http://schemas.microsoft.com/office/drawing/2014/main" id="{2C1581E9-2906-4D60-9D06-62DF42B975D4}"/>
                      </a:ext>
                    </a:extLst>
                  </p:cNvPr>
                  <p:cNvPicPr/>
                  <p:nvPr/>
                </p:nvPicPr>
                <p:blipFill>
                  <a:blip r:embed="rId211"/>
                  <a:stretch>
                    <a:fillRect/>
                  </a:stretch>
                </p:blipFill>
                <p:spPr>
                  <a:xfrm>
                    <a:off x="6557211" y="6457532"/>
                    <a:ext cx="131760" cy="1112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12">
                <p14:nvContentPartPr>
                  <p14:cNvPr id="3194" name="Ink 3193">
                    <a:extLst>
                      <a:ext uri="{FF2B5EF4-FFF2-40B4-BE49-F238E27FC236}">
                        <a16:creationId xmlns:a16="http://schemas.microsoft.com/office/drawing/2014/main" id="{48438583-00FE-4B36-9549-DD5E8FBA0443}"/>
                      </a:ext>
                    </a:extLst>
                  </p14:cNvPr>
                  <p14:cNvContentPartPr/>
                  <p14:nvPr/>
                </p14:nvContentPartPr>
                <p14:xfrm>
                  <a:off x="6727131" y="6484172"/>
                  <a:ext cx="77400" cy="65160"/>
                </p14:xfrm>
              </p:contentPart>
            </mc:Choice>
            <mc:Fallback xmlns="">
              <p:pic>
                <p:nvPicPr>
                  <p:cNvPr id="3194" name="Ink 3193">
                    <a:extLst>
                      <a:ext uri="{FF2B5EF4-FFF2-40B4-BE49-F238E27FC236}">
                        <a16:creationId xmlns:a16="http://schemas.microsoft.com/office/drawing/2014/main" id="{48438583-00FE-4B36-9549-DD5E8FBA0443}"/>
                      </a:ext>
                    </a:extLst>
                  </p:cNvPr>
                  <p:cNvPicPr/>
                  <p:nvPr/>
                </p:nvPicPr>
                <p:blipFill>
                  <a:blip r:embed="rId213"/>
                  <a:stretch>
                    <a:fillRect/>
                  </a:stretch>
                </p:blipFill>
                <p:spPr>
                  <a:xfrm>
                    <a:off x="6709491" y="6466172"/>
                    <a:ext cx="113040" cy="100800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3202" name="Group 3201">
              <a:extLst>
                <a:ext uri="{FF2B5EF4-FFF2-40B4-BE49-F238E27FC236}">
                  <a16:creationId xmlns:a16="http://schemas.microsoft.com/office/drawing/2014/main" id="{56A7F76F-A428-4095-B6ED-F0D0E24CAEC7}"/>
                </a:ext>
              </a:extLst>
            </p:cNvPr>
            <p:cNvGrpSpPr/>
            <p:nvPr/>
          </p:nvGrpSpPr>
          <p:grpSpPr>
            <a:xfrm>
              <a:off x="7862040" y="6012600"/>
              <a:ext cx="511200" cy="282600"/>
              <a:chOff x="7016571" y="6356372"/>
              <a:chExt cx="511200" cy="28260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214">
                <p14:nvContentPartPr>
                  <p14:cNvPr id="3196" name="Ink 3195">
                    <a:extLst>
                      <a:ext uri="{FF2B5EF4-FFF2-40B4-BE49-F238E27FC236}">
                        <a16:creationId xmlns:a16="http://schemas.microsoft.com/office/drawing/2014/main" id="{F24E279B-8192-477A-9271-981215ED500C}"/>
                      </a:ext>
                    </a:extLst>
                  </p14:cNvPr>
                  <p14:cNvContentPartPr/>
                  <p14:nvPr/>
                </p14:nvContentPartPr>
                <p14:xfrm>
                  <a:off x="7016571" y="6434852"/>
                  <a:ext cx="94320" cy="19800"/>
                </p14:xfrm>
              </p:contentPart>
            </mc:Choice>
            <mc:Fallback xmlns="">
              <p:pic>
                <p:nvPicPr>
                  <p:cNvPr id="3196" name="Ink 3195">
                    <a:extLst>
                      <a:ext uri="{FF2B5EF4-FFF2-40B4-BE49-F238E27FC236}">
                        <a16:creationId xmlns:a16="http://schemas.microsoft.com/office/drawing/2014/main" id="{F24E279B-8192-477A-9271-981215ED500C}"/>
                      </a:ext>
                    </a:extLst>
                  </p:cNvPr>
                  <p:cNvPicPr/>
                  <p:nvPr/>
                </p:nvPicPr>
                <p:blipFill>
                  <a:blip r:embed="rId215"/>
                  <a:stretch>
                    <a:fillRect/>
                  </a:stretch>
                </p:blipFill>
                <p:spPr>
                  <a:xfrm>
                    <a:off x="6998571" y="6416852"/>
                    <a:ext cx="129960" cy="554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16">
                <p14:nvContentPartPr>
                  <p14:cNvPr id="3197" name="Ink 3196">
                    <a:extLst>
                      <a:ext uri="{FF2B5EF4-FFF2-40B4-BE49-F238E27FC236}">
                        <a16:creationId xmlns:a16="http://schemas.microsoft.com/office/drawing/2014/main" id="{FC93DD44-2D7F-4BBF-850A-1A7E7B78E5CD}"/>
                      </a:ext>
                    </a:extLst>
                  </p14:cNvPr>
                  <p14:cNvContentPartPr/>
                  <p14:nvPr/>
                </p14:nvContentPartPr>
                <p14:xfrm>
                  <a:off x="7201971" y="6383012"/>
                  <a:ext cx="82080" cy="79920"/>
                </p14:xfrm>
              </p:contentPart>
            </mc:Choice>
            <mc:Fallback xmlns="">
              <p:pic>
                <p:nvPicPr>
                  <p:cNvPr id="3197" name="Ink 3196">
                    <a:extLst>
                      <a:ext uri="{FF2B5EF4-FFF2-40B4-BE49-F238E27FC236}">
                        <a16:creationId xmlns:a16="http://schemas.microsoft.com/office/drawing/2014/main" id="{FC93DD44-2D7F-4BBF-850A-1A7E7B78E5CD}"/>
                      </a:ext>
                    </a:extLst>
                  </p:cNvPr>
                  <p:cNvPicPr/>
                  <p:nvPr/>
                </p:nvPicPr>
                <p:blipFill>
                  <a:blip r:embed="rId217"/>
                  <a:stretch>
                    <a:fillRect/>
                  </a:stretch>
                </p:blipFill>
                <p:spPr>
                  <a:xfrm>
                    <a:off x="7183971" y="6365372"/>
                    <a:ext cx="117720" cy="1155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18">
                <p14:nvContentPartPr>
                  <p14:cNvPr id="3198" name="Ink 3197">
                    <a:extLst>
                      <a:ext uri="{FF2B5EF4-FFF2-40B4-BE49-F238E27FC236}">
                        <a16:creationId xmlns:a16="http://schemas.microsoft.com/office/drawing/2014/main" id="{BBEBC588-9E59-4D81-B779-7397544DA99B}"/>
                      </a:ext>
                    </a:extLst>
                  </p14:cNvPr>
                  <p14:cNvContentPartPr/>
                  <p14:nvPr/>
                </p14:nvContentPartPr>
                <p14:xfrm>
                  <a:off x="7254171" y="6409292"/>
                  <a:ext cx="24120" cy="87120"/>
                </p14:xfrm>
              </p:contentPart>
            </mc:Choice>
            <mc:Fallback xmlns="">
              <p:pic>
                <p:nvPicPr>
                  <p:cNvPr id="3198" name="Ink 3197">
                    <a:extLst>
                      <a:ext uri="{FF2B5EF4-FFF2-40B4-BE49-F238E27FC236}">
                        <a16:creationId xmlns:a16="http://schemas.microsoft.com/office/drawing/2014/main" id="{BBEBC588-9E59-4D81-B779-7397544DA99B}"/>
                      </a:ext>
                    </a:extLst>
                  </p:cNvPr>
                  <p:cNvPicPr/>
                  <p:nvPr/>
                </p:nvPicPr>
                <p:blipFill>
                  <a:blip r:embed="rId219"/>
                  <a:stretch>
                    <a:fillRect/>
                  </a:stretch>
                </p:blipFill>
                <p:spPr>
                  <a:xfrm>
                    <a:off x="7236531" y="6391292"/>
                    <a:ext cx="59760" cy="1227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20">
                <p14:nvContentPartPr>
                  <p14:cNvPr id="3200" name="Ink 3199">
                    <a:extLst>
                      <a:ext uri="{FF2B5EF4-FFF2-40B4-BE49-F238E27FC236}">
                        <a16:creationId xmlns:a16="http://schemas.microsoft.com/office/drawing/2014/main" id="{0CD445DB-268D-4325-853C-904DFDD4D977}"/>
                      </a:ext>
                    </a:extLst>
                  </p14:cNvPr>
                  <p14:cNvContentPartPr/>
                  <p14:nvPr/>
                </p14:nvContentPartPr>
                <p14:xfrm>
                  <a:off x="7311051" y="6356372"/>
                  <a:ext cx="66600" cy="282600"/>
                </p14:xfrm>
              </p:contentPart>
            </mc:Choice>
            <mc:Fallback xmlns="">
              <p:pic>
                <p:nvPicPr>
                  <p:cNvPr id="3200" name="Ink 3199">
                    <a:extLst>
                      <a:ext uri="{FF2B5EF4-FFF2-40B4-BE49-F238E27FC236}">
                        <a16:creationId xmlns:a16="http://schemas.microsoft.com/office/drawing/2014/main" id="{0CD445DB-268D-4325-853C-904DFDD4D977}"/>
                      </a:ext>
                    </a:extLst>
                  </p:cNvPr>
                  <p:cNvPicPr/>
                  <p:nvPr/>
                </p:nvPicPr>
                <p:blipFill>
                  <a:blip r:embed="rId221"/>
                  <a:stretch>
                    <a:fillRect/>
                  </a:stretch>
                </p:blipFill>
                <p:spPr>
                  <a:xfrm>
                    <a:off x="7293051" y="6338372"/>
                    <a:ext cx="102240" cy="3182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22">
                <p14:nvContentPartPr>
                  <p14:cNvPr id="3201" name="Ink 3200">
                    <a:extLst>
                      <a:ext uri="{FF2B5EF4-FFF2-40B4-BE49-F238E27FC236}">
                        <a16:creationId xmlns:a16="http://schemas.microsoft.com/office/drawing/2014/main" id="{EBF495FC-A7CB-4D9D-ABFE-A80FAE8DAE9D}"/>
                      </a:ext>
                    </a:extLst>
                  </p14:cNvPr>
                  <p14:cNvContentPartPr/>
                  <p14:nvPr/>
                </p14:nvContentPartPr>
                <p14:xfrm>
                  <a:off x="7415811" y="6490652"/>
                  <a:ext cx="111960" cy="115920"/>
                </p14:xfrm>
              </p:contentPart>
            </mc:Choice>
            <mc:Fallback xmlns="">
              <p:pic>
                <p:nvPicPr>
                  <p:cNvPr id="3201" name="Ink 3200">
                    <a:extLst>
                      <a:ext uri="{FF2B5EF4-FFF2-40B4-BE49-F238E27FC236}">
                        <a16:creationId xmlns:a16="http://schemas.microsoft.com/office/drawing/2014/main" id="{EBF495FC-A7CB-4D9D-ABFE-A80FAE8DAE9D}"/>
                      </a:ext>
                    </a:extLst>
                  </p:cNvPr>
                  <p:cNvPicPr/>
                  <p:nvPr/>
                </p:nvPicPr>
                <p:blipFill>
                  <a:blip r:embed="rId223"/>
                  <a:stretch>
                    <a:fillRect/>
                  </a:stretch>
                </p:blipFill>
                <p:spPr>
                  <a:xfrm>
                    <a:off x="7397811" y="6473012"/>
                    <a:ext cx="147600" cy="151560"/>
                  </a:xfrm>
                  <a:prstGeom prst="rect">
                    <a:avLst/>
                  </a:prstGeom>
                </p:spPr>
              </p:pic>
            </mc:Fallback>
          </mc:AlternateContent>
        </p:grpSp>
      </p:grpSp>
      <p:grpSp>
        <p:nvGrpSpPr>
          <p:cNvPr id="3246" name="Group 3245">
            <a:extLst>
              <a:ext uri="{FF2B5EF4-FFF2-40B4-BE49-F238E27FC236}">
                <a16:creationId xmlns:a16="http://schemas.microsoft.com/office/drawing/2014/main" id="{8FDC74D2-3CE0-4647-93DC-27D8D0F0F96D}"/>
              </a:ext>
            </a:extLst>
          </p:cNvPr>
          <p:cNvGrpSpPr/>
          <p:nvPr/>
        </p:nvGrpSpPr>
        <p:grpSpPr>
          <a:xfrm>
            <a:off x="3219291" y="6524852"/>
            <a:ext cx="5342400" cy="283320"/>
            <a:chOff x="3219291" y="6524852"/>
            <a:chExt cx="5342400" cy="283320"/>
          </a:xfrm>
        </p:grpSpPr>
        <p:grpSp>
          <p:nvGrpSpPr>
            <p:cNvPr id="3229" name="Group 3228">
              <a:extLst>
                <a:ext uri="{FF2B5EF4-FFF2-40B4-BE49-F238E27FC236}">
                  <a16:creationId xmlns:a16="http://schemas.microsoft.com/office/drawing/2014/main" id="{2CB77AED-CCA8-42AA-BF59-6586FA61D32B}"/>
                </a:ext>
              </a:extLst>
            </p:cNvPr>
            <p:cNvGrpSpPr/>
            <p:nvPr/>
          </p:nvGrpSpPr>
          <p:grpSpPr>
            <a:xfrm>
              <a:off x="3219291" y="6629252"/>
              <a:ext cx="262800" cy="128160"/>
              <a:chOff x="3219291" y="6629252"/>
              <a:chExt cx="262800" cy="12816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224">
                <p14:nvContentPartPr>
                  <p14:cNvPr id="3207" name="Ink 3206">
                    <a:extLst>
                      <a:ext uri="{FF2B5EF4-FFF2-40B4-BE49-F238E27FC236}">
                        <a16:creationId xmlns:a16="http://schemas.microsoft.com/office/drawing/2014/main" id="{EDA5FBE1-D26C-43F2-B228-CEEDD53B091D}"/>
                      </a:ext>
                    </a:extLst>
                  </p14:cNvPr>
                  <p14:cNvContentPartPr/>
                  <p14:nvPr/>
                </p14:nvContentPartPr>
                <p14:xfrm>
                  <a:off x="3219291" y="6629252"/>
                  <a:ext cx="88200" cy="128160"/>
                </p14:xfrm>
              </p:contentPart>
            </mc:Choice>
            <mc:Fallback xmlns="">
              <p:pic>
                <p:nvPicPr>
                  <p:cNvPr id="3207" name="Ink 3206">
                    <a:extLst>
                      <a:ext uri="{FF2B5EF4-FFF2-40B4-BE49-F238E27FC236}">
                        <a16:creationId xmlns:a16="http://schemas.microsoft.com/office/drawing/2014/main" id="{EDA5FBE1-D26C-43F2-B228-CEEDD53B091D}"/>
                      </a:ext>
                    </a:extLst>
                  </p:cNvPr>
                  <p:cNvPicPr/>
                  <p:nvPr/>
                </p:nvPicPr>
                <p:blipFill>
                  <a:blip r:embed="rId225"/>
                  <a:stretch>
                    <a:fillRect/>
                  </a:stretch>
                </p:blipFill>
                <p:spPr>
                  <a:xfrm>
                    <a:off x="3201291" y="6611612"/>
                    <a:ext cx="123840" cy="1638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26">
                <p14:nvContentPartPr>
                  <p14:cNvPr id="3208" name="Ink 3207">
                    <a:extLst>
                      <a:ext uri="{FF2B5EF4-FFF2-40B4-BE49-F238E27FC236}">
                        <a16:creationId xmlns:a16="http://schemas.microsoft.com/office/drawing/2014/main" id="{6A08F193-3ABF-4853-ACC4-6600FFA1DE27}"/>
                      </a:ext>
                    </a:extLst>
                  </p14:cNvPr>
                  <p14:cNvContentPartPr/>
                  <p14:nvPr/>
                </p14:nvContentPartPr>
                <p14:xfrm>
                  <a:off x="3363291" y="6659132"/>
                  <a:ext cx="118800" cy="86040"/>
                </p14:xfrm>
              </p:contentPart>
            </mc:Choice>
            <mc:Fallback xmlns="">
              <p:pic>
                <p:nvPicPr>
                  <p:cNvPr id="3208" name="Ink 3207">
                    <a:extLst>
                      <a:ext uri="{FF2B5EF4-FFF2-40B4-BE49-F238E27FC236}">
                        <a16:creationId xmlns:a16="http://schemas.microsoft.com/office/drawing/2014/main" id="{6A08F193-3ABF-4853-ACC4-6600FFA1DE27}"/>
                      </a:ext>
                    </a:extLst>
                  </p:cNvPr>
                  <p:cNvPicPr/>
                  <p:nvPr/>
                </p:nvPicPr>
                <p:blipFill>
                  <a:blip r:embed="rId227"/>
                  <a:stretch>
                    <a:fillRect/>
                  </a:stretch>
                </p:blipFill>
                <p:spPr>
                  <a:xfrm>
                    <a:off x="3345651" y="6641132"/>
                    <a:ext cx="154440" cy="121680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3228" name="Group 3227">
              <a:extLst>
                <a:ext uri="{FF2B5EF4-FFF2-40B4-BE49-F238E27FC236}">
                  <a16:creationId xmlns:a16="http://schemas.microsoft.com/office/drawing/2014/main" id="{F239654A-8A38-4C49-89BA-27550A7B9F93}"/>
                </a:ext>
              </a:extLst>
            </p:cNvPr>
            <p:cNvGrpSpPr/>
            <p:nvPr/>
          </p:nvGrpSpPr>
          <p:grpSpPr>
            <a:xfrm>
              <a:off x="3745971" y="6629612"/>
              <a:ext cx="1071360" cy="132120"/>
              <a:chOff x="3745971" y="6629612"/>
              <a:chExt cx="1071360" cy="13212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228">
                <p14:nvContentPartPr>
                  <p14:cNvPr id="3209" name="Ink 3208">
                    <a:extLst>
                      <a:ext uri="{FF2B5EF4-FFF2-40B4-BE49-F238E27FC236}">
                        <a16:creationId xmlns:a16="http://schemas.microsoft.com/office/drawing/2014/main" id="{E4D00714-1A12-48C2-BA7A-4CB67DD26D79}"/>
                      </a:ext>
                    </a:extLst>
                  </p14:cNvPr>
                  <p14:cNvContentPartPr/>
                  <p14:nvPr/>
                </p14:nvContentPartPr>
                <p14:xfrm>
                  <a:off x="3745971" y="6673892"/>
                  <a:ext cx="176400" cy="87840"/>
                </p14:xfrm>
              </p:contentPart>
            </mc:Choice>
            <mc:Fallback xmlns="">
              <p:pic>
                <p:nvPicPr>
                  <p:cNvPr id="3209" name="Ink 3208">
                    <a:extLst>
                      <a:ext uri="{FF2B5EF4-FFF2-40B4-BE49-F238E27FC236}">
                        <a16:creationId xmlns:a16="http://schemas.microsoft.com/office/drawing/2014/main" id="{E4D00714-1A12-48C2-BA7A-4CB67DD26D79}"/>
                      </a:ext>
                    </a:extLst>
                  </p:cNvPr>
                  <p:cNvPicPr/>
                  <p:nvPr/>
                </p:nvPicPr>
                <p:blipFill>
                  <a:blip r:embed="rId229"/>
                  <a:stretch>
                    <a:fillRect/>
                  </a:stretch>
                </p:blipFill>
                <p:spPr>
                  <a:xfrm>
                    <a:off x="3727971" y="6655892"/>
                    <a:ext cx="212040" cy="1234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30">
                <p14:nvContentPartPr>
                  <p14:cNvPr id="3210" name="Ink 3209">
                    <a:extLst>
                      <a:ext uri="{FF2B5EF4-FFF2-40B4-BE49-F238E27FC236}">
                        <a16:creationId xmlns:a16="http://schemas.microsoft.com/office/drawing/2014/main" id="{2CF20E5C-6ACA-4C49-AFC5-C20462D3526C}"/>
                      </a:ext>
                    </a:extLst>
                  </p14:cNvPr>
                  <p14:cNvContentPartPr/>
                  <p14:nvPr/>
                </p14:nvContentPartPr>
                <p14:xfrm>
                  <a:off x="3963771" y="6671372"/>
                  <a:ext cx="115560" cy="76680"/>
                </p14:xfrm>
              </p:contentPart>
            </mc:Choice>
            <mc:Fallback xmlns="">
              <p:pic>
                <p:nvPicPr>
                  <p:cNvPr id="3210" name="Ink 3209">
                    <a:extLst>
                      <a:ext uri="{FF2B5EF4-FFF2-40B4-BE49-F238E27FC236}">
                        <a16:creationId xmlns:a16="http://schemas.microsoft.com/office/drawing/2014/main" id="{2CF20E5C-6ACA-4C49-AFC5-C20462D3526C}"/>
                      </a:ext>
                    </a:extLst>
                  </p:cNvPr>
                  <p:cNvPicPr/>
                  <p:nvPr/>
                </p:nvPicPr>
                <p:blipFill>
                  <a:blip r:embed="rId231"/>
                  <a:stretch>
                    <a:fillRect/>
                  </a:stretch>
                </p:blipFill>
                <p:spPr>
                  <a:xfrm>
                    <a:off x="3946131" y="6653372"/>
                    <a:ext cx="151200" cy="1123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32">
                <p14:nvContentPartPr>
                  <p14:cNvPr id="3211" name="Ink 3210">
                    <a:extLst>
                      <a:ext uri="{FF2B5EF4-FFF2-40B4-BE49-F238E27FC236}">
                        <a16:creationId xmlns:a16="http://schemas.microsoft.com/office/drawing/2014/main" id="{B6078FCC-5215-430E-935C-6739D6356946}"/>
                      </a:ext>
                    </a:extLst>
                  </p14:cNvPr>
                  <p14:cNvContentPartPr/>
                  <p14:nvPr/>
                </p14:nvContentPartPr>
                <p14:xfrm>
                  <a:off x="4131531" y="6669932"/>
                  <a:ext cx="51840" cy="81720"/>
                </p14:xfrm>
              </p:contentPart>
            </mc:Choice>
            <mc:Fallback xmlns="">
              <p:pic>
                <p:nvPicPr>
                  <p:cNvPr id="3211" name="Ink 3210">
                    <a:extLst>
                      <a:ext uri="{FF2B5EF4-FFF2-40B4-BE49-F238E27FC236}">
                        <a16:creationId xmlns:a16="http://schemas.microsoft.com/office/drawing/2014/main" id="{B6078FCC-5215-430E-935C-6739D6356946}"/>
                      </a:ext>
                    </a:extLst>
                  </p:cNvPr>
                  <p:cNvPicPr/>
                  <p:nvPr/>
                </p:nvPicPr>
                <p:blipFill>
                  <a:blip r:embed="rId233"/>
                  <a:stretch>
                    <a:fillRect/>
                  </a:stretch>
                </p:blipFill>
                <p:spPr>
                  <a:xfrm>
                    <a:off x="4113891" y="6652292"/>
                    <a:ext cx="87480" cy="1173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34">
                <p14:nvContentPartPr>
                  <p14:cNvPr id="3212" name="Ink 3211">
                    <a:extLst>
                      <a:ext uri="{FF2B5EF4-FFF2-40B4-BE49-F238E27FC236}">
                        <a16:creationId xmlns:a16="http://schemas.microsoft.com/office/drawing/2014/main" id="{94F0432F-DF6B-44B3-87D7-B0261E18A2D0}"/>
                      </a:ext>
                    </a:extLst>
                  </p14:cNvPr>
                  <p14:cNvContentPartPr/>
                  <p14:nvPr/>
                </p14:nvContentPartPr>
                <p14:xfrm>
                  <a:off x="4105611" y="6676052"/>
                  <a:ext cx="88920" cy="82800"/>
                </p14:xfrm>
              </p:contentPart>
            </mc:Choice>
            <mc:Fallback xmlns="">
              <p:pic>
                <p:nvPicPr>
                  <p:cNvPr id="3212" name="Ink 3211">
                    <a:extLst>
                      <a:ext uri="{FF2B5EF4-FFF2-40B4-BE49-F238E27FC236}">
                        <a16:creationId xmlns:a16="http://schemas.microsoft.com/office/drawing/2014/main" id="{94F0432F-DF6B-44B3-87D7-B0261E18A2D0}"/>
                      </a:ext>
                    </a:extLst>
                  </p:cNvPr>
                  <p:cNvPicPr/>
                  <p:nvPr/>
                </p:nvPicPr>
                <p:blipFill>
                  <a:blip r:embed="rId235"/>
                  <a:stretch>
                    <a:fillRect/>
                  </a:stretch>
                </p:blipFill>
                <p:spPr>
                  <a:xfrm>
                    <a:off x="4087971" y="6658052"/>
                    <a:ext cx="124560" cy="1184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36">
                <p14:nvContentPartPr>
                  <p14:cNvPr id="3213" name="Ink 3212">
                    <a:extLst>
                      <a:ext uri="{FF2B5EF4-FFF2-40B4-BE49-F238E27FC236}">
                        <a16:creationId xmlns:a16="http://schemas.microsoft.com/office/drawing/2014/main" id="{7B6B8738-81C2-457C-8946-9D64522BBBEF}"/>
                      </a:ext>
                    </a:extLst>
                  </p14:cNvPr>
                  <p14:cNvContentPartPr/>
                  <p14:nvPr/>
                </p14:nvContentPartPr>
                <p14:xfrm>
                  <a:off x="4246371" y="6694052"/>
                  <a:ext cx="20520" cy="65160"/>
                </p14:xfrm>
              </p:contentPart>
            </mc:Choice>
            <mc:Fallback xmlns="">
              <p:pic>
                <p:nvPicPr>
                  <p:cNvPr id="3213" name="Ink 3212">
                    <a:extLst>
                      <a:ext uri="{FF2B5EF4-FFF2-40B4-BE49-F238E27FC236}">
                        <a16:creationId xmlns:a16="http://schemas.microsoft.com/office/drawing/2014/main" id="{7B6B8738-81C2-457C-8946-9D64522BBBEF}"/>
                      </a:ext>
                    </a:extLst>
                  </p:cNvPr>
                  <p:cNvPicPr/>
                  <p:nvPr/>
                </p:nvPicPr>
                <p:blipFill>
                  <a:blip r:embed="rId237"/>
                  <a:stretch>
                    <a:fillRect/>
                  </a:stretch>
                </p:blipFill>
                <p:spPr>
                  <a:xfrm>
                    <a:off x="4228371" y="6676412"/>
                    <a:ext cx="56160" cy="1008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38">
                <p14:nvContentPartPr>
                  <p14:cNvPr id="3214" name="Ink 3213">
                    <a:extLst>
                      <a:ext uri="{FF2B5EF4-FFF2-40B4-BE49-F238E27FC236}">
                        <a16:creationId xmlns:a16="http://schemas.microsoft.com/office/drawing/2014/main" id="{DE7B701B-7B3B-4159-A805-8C9F26580AF9}"/>
                      </a:ext>
                    </a:extLst>
                  </p14:cNvPr>
                  <p14:cNvContentPartPr/>
                  <p14:nvPr/>
                </p14:nvContentPartPr>
                <p14:xfrm>
                  <a:off x="4242411" y="6629612"/>
                  <a:ext cx="7920" cy="11520"/>
                </p14:xfrm>
              </p:contentPart>
            </mc:Choice>
            <mc:Fallback xmlns="">
              <p:pic>
                <p:nvPicPr>
                  <p:cNvPr id="3214" name="Ink 3213">
                    <a:extLst>
                      <a:ext uri="{FF2B5EF4-FFF2-40B4-BE49-F238E27FC236}">
                        <a16:creationId xmlns:a16="http://schemas.microsoft.com/office/drawing/2014/main" id="{DE7B701B-7B3B-4159-A805-8C9F26580AF9}"/>
                      </a:ext>
                    </a:extLst>
                  </p:cNvPr>
                  <p:cNvPicPr/>
                  <p:nvPr/>
                </p:nvPicPr>
                <p:blipFill>
                  <a:blip r:embed="rId239"/>
                  <a:stretch>
                    <a:fillRect/>
                  </a:stretch>
                </p:blipFill>
                <p:spPr>
                  <a:xfrm>
                    <a:off x="4224771" y="6611612"/>
                    <a:ext cx="43560" cy="471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40">
                <p14:nvContentPartPr>
                  <p14:cNvPr id="3215" name="Ink 3214">
                    <a:extLst>
                      <a:ext uri="{FF2B5EF4-FFF2-40B4-BE49-F238E27FC236}">
                        <a16:creationId xmlns:a16="http://schemas.microsoft.com/office/drawing/2014/main" id="{0C7939B5-EDA6-4D8F-843D-D123FA001C92}"/>
                      </a:ext>
                    </a:extLst>
                  </p14:cNvPr>
                  <p14:cNvContentPartPr/>
                  <p14:nvPr/>
                </p14:nvContentPartPr>
                <p14:xfrm>
                  <a:off x="4338531" y="6680012"/>
                  <a:ext cx="139680" cy="70200"/>
                </p14:xfrm>
              </p:contentPart>
            </mc:Choice>
            <mc:Fallback xmlns="">
              <p:pic>
                <p:nvPicPr>
                  <p:cNvPr id="3215" name="Ink 3214">
                    <a:extLst>
                      <a:ext uri="{FF2B5EF4-FFF2-40B4-BE49-F238E27FC236}">
                        <a16:creationId xmlns:a16="http://schemas.microsoft.com/office/drawing/2014/main" id="{0C7939B5-EDA6-4D8F-843D-D123FA001C92}"/>
                      </a:ext>
                    </a:extLst>
                  </p:cNvPr>
                  <p:cNvPicPr/>
                  <p:nvPr/>
                </p:nvPicPr>
                <p:blipFill>
                  <a:blip r:embed="rId241"/>
                  <a:stretch>
                    <a:fillRect/>
                  </a:stretch>
                </p:blipFill>
                <p:spPr>
                  <a:xfrm>
                    <a:off x="4320891" y="6662372"/>
                    <a:ext cx="175320" cy="1058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42">
                <p14:nvContentPartPr>
                  <p14:cNvPr id="3216" name="Ink 3215">
                    <a:extLst>
                      <a:ext uri="{FF2B5EF4-FFF2-40B4-BE49-F238E27FC236}">
                        <a16:creationId xmlns:a16="http://schemas.microsoft.com/office/drawing/2014/main" id="{73A000D2-F124-4E2E-8301-CA57BA15859D}"/>
                      </a:ext>
                    </a:extLst>
                  </p14:cNvPr>
                  <p14:cNvContentPartPr/>
                  <p14:nvPr/>
                </p14:nvContentPartPr>
                <p14:xfrm>
                  <a:off x="4520331" y="6660932"/>
                  <a:ext cx="106200" cy="83520"/>
                </p14:xfrm>
              </p:contentPart>
            </mc:Choice>
            <mc:Fallback xmlns="">
              <p:pic>
                <p:nvPicPr>
                  <p:cNvPr id="3216" name="Ink 3215">
                    <a:extLst>
                      <a:ext uri="{FF2B5EF4-FFF2-40B4-BE49-F238E27FC236}">
                        <a16:creationId xmlns:a16="http://schemas.microsoft.com/office/drawing/2014/main" id="{73A000D2-F124-4E2E-8301-CA57BA15859D}"/>
                      </a:ext>
                    </a:extLst>
                  </p:cNvPr>
                  <p:cNvPicPr/>
                  <p:nvPr/>
                </p:nvPicPr>
                <p:blipFill>
                  <a:blip r:embed="rId243"/>
                  <a:stretch>
                    <a:fillRect/>
                  </a:stretch>
                </p:blipFill>
                <p:spPr>
                  <a:xfrm>
                    <a:off x="4502691" y="6643292"/>
                    <a:ext cx="141840" cy="1191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44">
                <p14:nvContentPartPr>
                  <p14:cNvPr id="3217" name="Ink 3216">
                    <a:extLst>
                      <a:ext uri="{FF2B5EF4-FFF2-40B4-BE49-F238E27FC236}">
                        <a16:creationId xmlns:a16="http://schemas.microsoft.com/office/drawing/2014/main" id="{A30AF2DE-DE0D-4A04-9C8D-B98BB96B616A}"/>
                      </a:ext>
                    </a:extLst>
                  </p14:cNvPr>
                  <p14:cNvContentPartPr/>
                  <p14:nvPr/>
                </p14:nvContentPartPr>
                <p14:xfrm>
                  <a:off x="4662171" y="6674972"/>
                  <a:ext cx="155160" cy="81000"/>
                </p14:xfrm>
              </p:contentPart>
            </mc:Choice>
            <mc:Fallback xmlns="">
              <p:pic>
                <p:nvPicPr>
                  <p:cNvPr id="3217" name="Ink 3216">
                    <a:extLst>
                      <a:ext uri="{FF2B5EF4-FFF2-40B4-BE49-F238E27FC236}">
                        <a16:creationId xmlns:a16="http://schemas.microsoft.com/office/drawing/2014/main" id="{A30AF2DE-DE0D-4A04-9C8D-B98BB96B616A}"/>
                      </a:ext>
                    </a:extLst>
                  </p:cNvPr>
                  <p:cNvPicPr/>
                  <p:nvPr/>
                </p:nvPicPr>
                <p:blipFill>
                  <a:blip r:embed="rId245"/>
                  <a:stretch>
                    <a:fillRect/>
                  </a:stretch>
                </p:blipFill>
                <p:spPr>
                  <a:xfrm>
                    <a:off x="4644171" y="6657332"/>
                    <a:ext cx="190800" cy="116640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3227" name="Group 3226">
              <a:extLst>
                <a:ext uri="{FF2B5EF4-FFF2-40B4-BE49-F238E27FC236}">
                  <a16:creationId xmlns:a16="http://schemas.microsoft.com/office/drawing/2014/main" id="{6707D08A-62AF-48DB-88B3-3792FCD4529B}"/>
                </a:ext>
              </a:extLst>
            </p:cNvPr>
            <p:cNvGrpSpPr/>
            <p:nvPr/>
          </p:nvGrpSpPr>
          <p:grpSpPr>
            <a:xfrm>
              <a:off x="5008851" y="6606932"/>
              <a:ext cx="1394280" cy="201240"/>
              <a:chOff x="5008851" y="6606932"/>
              <a:chExt cx="1394280" cy="20124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246">
                <p14:nvContentPartPr>
                  <p14:cNvPr id="3218" name="Ink 3217">
                    <a:extLst>
                      <a:ext uri="{FF2B5EF4-FFF2-40B4-BE49-F238E27FC236}">
                        <a16:creationId xmlns:a16="http://schemas.microsoft.com/office/drawing/2014/main" id="{F2252E84-8D44-41F3-B066-B134C39E4A9F}"/>
                      </a:ext>
                    </a:extLst>
                  </p14:cNvPr>
                  <p14:cNvContentPartPr/>
                  <p14:nvPr/>
                </p14:nvContentPartPr>
                <p14:xfrm>
                  <a:off x="5008851" y="6661292"/>
                  <a:ext cx="93240" cy="103320"/>
                </p14:xfrm>
              </p:contentPart>
            </mc:Choice>
            <mc:Fallback xmlns="">
              <p:pic>
                <p:nvPicPr>
                  <p:cNvPr id="3218" name="Ink 3217">
                    <a:extLst>
                      <a:ext uri="{FF2B5EF4-FFF2-40B4-BE49-F238E27FC236}">
                        <a16:creationId xmlns:a16="http://schemas.microsoft.com/office/drawing/2014/main" id="{F2252E84-8D44-41F3-B066-B134C39E4A9F}"/>
                      </a:ext>
                    </a:extLst>
                  </p:cNvPr>
                  <p:cNvPicPr/>
                  <p:nvPr/>
                </p:nvPicPr>
                <p:blipFill>
                  <a:blip r:embed="rId247"/>
                  <a:stretch>
                    <a:fillRect/>
                  </a:stretch>
                </p:blipFill>
                <p:spPr>
                  <a:xfrm>
                    <a:off x="4991211" y="6643652"/>
                    <a:ext cx="128880" cy="1389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48">
                <p14:nvContentPartPr>
                  <p14:cNvPr id="3219" name="Ink 3218">
                    <a:extLst>
                      <a:ext uri="{FF2B5EF4-FFF2-40B4-BE49-F238E27FC236}">
                        <a16:creationId xmlns:a16="http://schemas.microsoft.com/office/drawing/2014/main" id="{891DCC7F-9073-4C09-A4FF-50137D5C264B}"/>
                      </a:ext>
                    </a:extLst>
                  </p14:cNvPr>
                  <p14:cNvContentPartPr/>
                  <p14:nvPr/>
                </p14:nvContentPartPr>
                <p14:xfrm>
                  <a:off x="5138811" y="6658412"/>
                  <a:ext cx="107640" cy="149760"/>
                </p14:xfrm>
              </p:contentPart>
            </mc:Choice>
            <mc:Fallback xmlns="">
              <p:pic>
                <p:nvPicPr>
                  <p:cNvPr id="3219" name="Ink 3218">
                    <a:extLst>
                      <a:ext uri="{FF2B5EF4-FFF2-40B4-BE49-F238E27FC236}">
                        <a16:creationId xmlns:a16="http://schemas.microsoft.com/office/drawing/2014/main" id="{891DCC7F-9073-4C09-A4FF-50137D5C264B}"/>
                      </a:ext>
                    </a:extLst>
                  </p:cNvPr>
                  <p:cNvPicPr/>
                  <p:nvPr/>
                </p:nvPicPr>
                <p:blipFill>
                  <a:blip r:embed="rId249"/>
                  <a:stretch>
                    <a:fillRect/>
                  </a:stretch>
                </p:blipFill>
                <p:spPr>
                  <a:xfrm>
                    <a:off x="5121171" y="6640772"/>
                    <a:ext cx="143280" cy="1854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50">
                <p14:nvContentPartPr>
                  <p14:cNvPr id="3220" name="Ink 3219">
                    <a:extLst>
                      <a:ext uri="{FF2B5EF4-FFF2-40B4-BE49-F238E27FC236}">
                        <a16:creationId xmlns:a16="http://schemas.microsoft.com/office/drawing/2014/main" id="{8B100BA9-F3D1-436E-99FD-698AB80401A5}"/>
                      </a:ext>
                    </a:extLst>
                  </p14:cNvPr>
                  <p14:cNvContentPartPr/>
                  <p14:nvPr/>
                </p14:nvContentPartPr>
                <p14:xfrm>
                  <a:off x="5254731" y="6675692"/>
                  <a:ext cx="103320" cy="79200"/>
                </p14:xfrm>
              </p:contentPart>
            </mc:Choice>
            <mc:Fallback xmlns="">
              <p:pic>
                <p:nvPicPr>
                  <p:cNvPr id="3220" name="Ink 3219">
                    <a:extLst>
                      <a:ext uri="{FF2B5EF4-FFF2-40B4-BE49-F238E27FC236}">
                        <a16:creationId xmlns:a16="http://schemas.microsoft.com/office/drawing/2014/main" id="{8B100BA9-F3D1-436E-99FD-698AB80401A5}"/>
                      </a:ext>
                    </a:extLst>
                  </p:cNvPr>
                  <p:cNvPicPr/>
                  <p:nvPr/>
                </p:nvPicPr>
                <p:blipFill>
                  <a:blip r:embed="rId251"/>
                  <a:stretch>
                    <a:fillRect/>
                  </a:stretch>
                </p:blipFill>
                <p:spPr>
                  <a:xfrm>
                    <a:off x="5237091" y="6658052"/>
                    <a:ext cx="138960" cy="1148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52">
                <p14:nvContentPartPr>
                  <p14:cNvPr id="3221" name="Ink 3220">
                    <a:extLst>
                      <a:ext uri="{FF2B5EF4-FFF2-40B4-BE49-F238E27FC236}">
                        <a16:creationId xmlns:a16="http://schemas.microsoft.com/office/drawing/2014/main" id="{25A802F0-75A3-49D5-BDAF-41556C922364}"/>
                      </a:ext>
                    </a:extLst>
                  </p14:cNvPr>
                  <p14:cNvContentPartPr/>
                  <p14:nvPr/>
                </p14:nvContentPartPr>
                <p14:xfrm>
                  <a:off x="5368131" y="6683612"/>
                  <a:ext cx="92160" cy="72000"/>
                </p14:xfrm>
              </p:contentPart>
            </mc:Choice>
            <mc:Fallback xmlns="">
              <p:pic>
                <p:nvPicPr>
                  <p:cNvPr id="3221" name="Ink 3220">
                    <a:extLst>
                      <a:ext uri="{FF2B5EF4-FFF2-40B4-BE49-F238E27FC236}">
                        <a16:creationId xmlns:a16="http://schemas.microsoft.com/office/drawing/2014/main" id="{25A802F0-75A3-49D5-BDAF-41556C922364}"/>
                      </a:ext>
                    </a:extLst>
                  </p:cNvPr>
                  <p:cNvPicPr/>
                  <p:nvPr/>
                </p:nvPicPr>
                <p:blipFill>
                  <a:blip r:embed="rId253"/>
                  <a:stretch>
                    <a:fillRect/>
                  </a:stretch>
                </p:blipFill>
                <p:spPr>
                  <a:xfrm>
                    <a:off x="5350131" y="6665612"/>
                    <a:ext cx="127800" cy="1076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54">
                <p14:nvContentPartPr>
                  <p14:cNvPr id="3222" name="Ink 3221">
                    <a:extLst>
                      <a:ext uri="{FF2B5EF4-FFF2-40B4-BE49-F238E27FC236}">
                        <a16:creationId xmlns:a16="http://schemas.microsoft.com/office/drawing/2014/main" id="{F11B2638-436A-4DB9-B4BA-1897B2650D9E}"/>
                      </a:ext>
                    </a:extLst>
                  </p14:cNvPr>
                  <p14:cNvContentPartPr/>
                  <p14:nvPr/>
                </p14:nvContentPartPr>
                <p14:xfrm>
                  <a:off x="5495571" y="6616652"/>
                  <a:ext cx="144000" cy="133920"/>
                </p14:xfrm>
              </p:contentPart>
            </mc:Choice>
            <mc:Fallback xmlns="">
              <p:pic>
                <p:nvPicPr>
                  <p:cNvPr id="3222" name="Ink 3221">
                    <a:extLst>
                      <a:ext uri="{FF2B5EF4-FFF2-40B4-BE49-F238E27FC236}">
                        <a16:creationId xmlns:a16="http://schemas.microsoft.com/office/drawing/2014/main" id="{F11B2638-436A-4DB9-B4BA-1897B2650D9E}"/>
                      </a:ext>
                    </a:extLst>
                  </p:cNvPr>
                  <p:cNvPicPr/>
                  <p:nvPr/>
                </p:nvPicPr>
                <p:blipFill>
                  <a:blip r:embed="rId255"/>
                  <a:stretch>
                    <a:fillRect/>
                  </a:stretch>
                </p:blipFill>
                <p:spPr>
                  <a:xfrm>
                    <a:off x="5477571" y="6599012"/>
                    <a:ext cx="179640" cy="1695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56">
                <p14:nvContentPartPr>
                  <p14:cNvPr id="3223" name="Ink 3222">
                    <a:extLst>
                      <a:ext uri="{FF2B5EF4-FFF2-40B4-BE49-F238E27FC236}">
                        <a16:creationId xmlns:a16="http://schemas.microsoft.com/office/drawing/2014/main" id="{4FB030F0-7F32-4A2E-B666-60624F288146}"/>
                      </a:ext>
                    </a:extLst>
                  </p14:cNvPr>
                  <p14:cNvContentPartPr/>
                  <p14:nvPr/>
                </p14:nvContentPartPr>
                <p14:xfrm>
                  <a:off x="5777451" y="6606932"/>
                  <a:ext cx="130320" cy="153000"/>
                </p14:xfrm>
              </p:contentPart>
            </mc:Choice>
            <mc:Fallback xmlns="">
              <p:pic>
                <p:nvPicPr>
                  <p:cNvPr id="3223" name="Ink 3222">
                    <a:extLst>
                      <a:ext uri="{FF2B5EF4-FFF2-40B4-BE49-F238E27FC236}">
                        <a16:creationId xmlns:a16="http://schemas.microsoft.com/office/drawing/2014/main" id="{4FB030F0-7F32-4A2E-B666-60624F288146}"/>
                      </a:ext>
                    </a:extLst>
                  </p:cNvPr>
                  <p:cNvPicPr/>
                  <p:nvPr/>
                </p:nvPicPr>
                <p:blipFill>
                  <a:blip r:embed="rId257"/>
                  <a:stretch>
                    <a:fillRect/>
                  </a:stretch>
                </p:blipFill>
                <p:spPr>
                  <a:xfrm>
                    <a:off x="5759451" y="6589292"/>
                    <a:ext cx="165960" cy="1886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58">
                <p14:nvContentPartPr>
                  <p14:cNvPr id="3224" name="Ink 3223">
                    <a:extLst>
                      <a:ext uri="{FF2B5EF4-FFF2-40B4-BE49-F238E27FC236}">
                        <a16:creationId xmlns:a16="http://schemas.microsoft.com/office/drawing/2014/main" id="{9B3C6D1A-29A3-4992-8B0C-0C9433E26B0F}"/>
                      </a:ext>
                    </a:extLst>
                  </p14:cNvPr>
                  <p14:cNvContentPartPr/>
                  <p14:nvPr/>
                </p14:nvContentPartPr>
                <p14:xfrm>
                  <a:off x="5953851" y="6698372"/>
                  <a:ext cx="67320" cy="65520"/>
                </p14:xfrm>
              </p:contentPart>
            </mc:Choice>
            <mc:Fallback xmlns="">
              <p:pic>
                <p:nvPicPr>
                  <p:cNvPr id="3224" name="Ink 3223">
                    <a:extLst>
                      <a:ext uri="{FF2B5EF4-FFF2-40B4-BE49-F238E27FC236}">
                        <a16:creationId xmlns:a16="http://schemas.microsoft.com/office/drawing/2014/main" id="{9B3C6D1A-29A3-4992-8B0C-0C9433E26B0F}"/>
                      </a:ext>
                    </a:extLst>
                  </p:cNvPr>
                  <p:cNvPicPr/>
                  <p:nvPr/>
                </p:nvPicPr>
                <p:blipFill>
                  <a:blip r:embed="rId259"/>
                  <a:stretch>
                    <a:fillRect/>
                  </a:stretch>
                </p:blipFill>
                <p:spPr>
                  <a:xfrm>
                    <a:off x="5936211" y="6680732"/>
                    <a:ext cx="102960" cy="1011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60">
                <p14:nvContentPartPr>
                  <p14:cNvPr id="3225" name="Ink 3224">
                    <a:extLst>
                      <a:ext uri="{FF2B5EF4-FFF2-40B4-BE49-F238E27FC236}">
                        <a16:creationId xmlns:a16="http://schemas.microsoft.com/office/drawing/2014/main" id="{47774D3F-2B4A-46EF-BA10-BD88B92439C4}"/>
                      </a:ext>
                    </a:extLst>
                  </p14:cNvPr>
                  <p14:cNvContentPartPr/>
                  <p14:nvPr/>
                </p14:nvContentPartPr>
                <p14:xfrm>
                  <a:off x="6047091" y="6676772"/>
                  <a:ext cx="150480" cy="76680"/>
                </p14:xfrm>
              </p:contentPart>
            </mc:Choice>
            <mc:Fallback xmlns="">
              <p:pic>
                <p:nvPicPr>
                  <p:cNvPr id="3225" name="Ink 3224">
                    <a:extLst>
                      <a:ext uri="{FF2B5EF4-FFF2-40B4-BE49-F238E27FC236}">
                        <a16:creationId xmlns:a16="http://schemas.microsoft.com/office/drawing/2014/main" id="{47774D3F-2B4A-46EF-BA10-BD88B92439C4}"/>
                      </a:ext>
                    </a:extLst>
                  </p:cNvPr>
                  <p:cNvPicPr/>
                  <p:nvPr/>
                </p:nvPicPr>
                <p:blipFill>
                  <a:blip r:embed="rId261"/>
                  <a:stretch>
                    <a:fillRect/>
                  </a:stretch>
                </p:blipFill>
                <p:spPr>
                  <a:xfrm>
                    <a:off x="6029091" y="6659132"/>
                    <a:ext cx="186120" cy="1123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62">
                <p14:nvContentPartPr>
                  <p14:cNvPr id="3226" name="Ink 3225">
                    <a:extLst>
                      <a:ext uri="{FF2B5EF4-FFF2-40B4-BE49-F238E27FC236}">
                        <a16:creationId xmlns:a16="http://schemas.microsoft.com/office/drawing/2014/main" id="{C1FF3681-8CB7-4EE1-8120-6BBB43CB202C}"/>
                      </a:ext>
                    </a:extLst>
                  </p14:cNvPr>
                  <p14:cNvContentPartPr/>
                  <p14:nvPr/>
                </p14:nvContentPartPr>
                <p14:xfrm>
                  <a:off x="6199371" y="6673172"/>
                  <a:ext cx="203760" cy="90720"/>
                </p14:xfrm>
              </p:contentPart>
            </mc:Choice>
            <mc:Fallback xmlns="">
              <p:pic>
                <p:nvPicPr>
                  <p:cNvPr id="3226" name="Ink 3225">
                    <a:extLst>
                      <a:ext uri="{FF2B5EF4-FFF2-40B4-BE49-F238E27FC236}">
                        <a16:creationId xmlns:a16="http://schemas.microsoft.com/office/drawing/2014/main" id="{C1FF3681-8CB7-4EE1-8120-6BBB43CB202C}"/>
                      </a:ext>
                    </a:extLst>
                  </p:cNvPr>
                  <p:cNvPicPr/>
                  <p:nvPr/>
                </p:nvPicPr>
                <p:blipFill>
                  <a:blip r:embed="rId263"/>
                  <a:stretch>
                    <a:fillRect/>
                  </a:stretch>
                </p:blipFill>
                <p:spPr>
                  <a:xfrm>
                    <a:off x="6181371" y="6655532"/>
                    <a:ext cx="239400" cy="126360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3235" name="Group 3234">
              <a:extLst>
                <a:ext uri="{FF2B5EF4-FFF2-40B4-BE49-F238E27FC236}">
                  <a16:creationId xmlns:a16="http://schemas.microsoft.com/office/drawing/2014/main" id="{EF3E1C77-71DA-4191-BA1F-B7CB5BF787EB}"/>
                </a:ext>
              </a:extLst>
            </p:cNvPr>
            <p:cNvGrpSpPr/>
            <p:nvPr/>
          </p:nvGrpSpPr>
          <p:grpSpPr>
            <a:xfrm>
              <a:off x="6581331" y="6610532"/>
              <a:ext cx="558360" cy="178920"/>
              <a:chOff x="6581331" y="6610532"/>
              <a:chExt cx="558360" cy="17892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264">
                <p14:nvContentPartPr>
                  <p14:cNvPr id="3230" name="Ink 3229">
                    <a:extLst>
                      <a:ext uri="{FF2B5EF4-FFF2-40B4-BE49-F238E27FC236}">
                        <a16:creationId xmlns:a16="http://schemas.microsoft.com/office/drawing/2014/main" id="{D33195CD-A856-497E-89F9-8ED63811DA4F}"/>
                      </a:ext>
                    </a:extLst>
                  </p14:cNvPr>
                  <p14:cNvContentPartPr/>
                  <p14:nvPr/>
                </p14:nvContentPartPr>
                <p14:xfrm>
                  <a:off x="6581331" y="6670292"/>
                  <a:ext cx="91440" cy="97560"/>
                </p14:xfrm>
              </p:contentPart>
            </mc:Choice>
            <mc:Fallback xmlns="">
              <p:pic>
                <p:nvPicPr>
                  <p:cNvPr id="3230" name="Ink 3229">
                    <a:extLst>
                      <a:ext uri="{FF2B5EF4-FFF2-40B4-BE49-F238E27FC236}">
                        <a16:creationId xmlns:a16="http://schemas.microsoft.com/office/drawing/2014/main" id="{D33195CD-A856-497E-89F9-8ED63811DA4F}"/>
                      </a:ext>
                    </a:extLst>
                  </p:cNvPr>
                  <p:cNvPicPr/>
                  <p:nvPr/>
                </p:nvPicPr>
                <p:blipFill>
                  <a:blip r:embed="rId265"/>
                  <a:stretch>
                    <a:fillRect/>
                  </a:stretch>
                </p:blipFill>
                <p:spPr>
                  <a:xfrm>
                    <a:off x="6563331" y="6652292"/>
                    <a:ext cx="127080" cy="1332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66">
                <p14:nvContentPartPr>
                  <p14:cNvPr id="3231" name="Ink 3230">
                    <a:extLst>
                      <a:ext uri="{FF2B5EF4-FFF2-40B4-BE49-F238E27FC236}">
                        <a16:creationId xmlns:a16="http://schemas.microsoft.com/office/drawing/2014/main" id="{76E36FD4-759F-4A7B-8812-E60D1FBFB0C2}"/>
                      </a:ext>
                    </a:extLst>
                  </p14:cNvPr>
                  <p14:cNvContentPartPr/>
                  <p14:nvPr/>
                </p14:nvContentPartPr>
                <p14:xfrm>
                  <a:off x="6724971" y="6610532"/>
                  <a:ext cx="22320" cy="151560"/>
                </p14:xfrm>
              </p:contentPart>
            </mc:Choice>
            <mc:Fallback xmlns="">
              <p:pic>
                <p:nvPicPr>
                  <p:cNvPr id="3231" name="Ink 3230">
                    <a:extLst>
                      <a:ext uri="{FF2B5EF4-FFF2-40B4-BE49-F238E27FC236}">
                        <a16:creationId xmlns:a16="http://schemas.microsoft.com/office/drawing/2014/main" id="{76E36FD4-759F-4A7B-8812-E60D1FBFB0C2}"/>
                      </a:ext>
                    </a:extLst>
                  </p:cNvPr>
                  <p:cNvPicPr/>
                  <p:nvPr/>
                </p:nvPicPr>
                <p:blipFill>
                  <a:blip r:embed="rId267"/>
                  <a:stretch>
                    <a:fillRect/>
                  </a:stretch>
                </p:blipFill>
                <p:spPr>
                  <a:xfrm>
                    <a:off x="6706971" y="6592532"/>
                    <a:ext cx="57960" cy="1872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68">
                <p14:nvContentPartPr>
                  <p14:cNvPr id="3232" name="Ink 3231">
                    <a:extLst>
                      <a:ext uri="{FF2B5EF4-FFF2-40B4-BE49-F238E27FC236}">
                        <a16:creationId xmlns:a16="http://schemas.microsoft.com/office/drawing/2014/main" id="{15DD4FF6-7045-4413-8F27-573A68FB65A9}"/>
                      </a:ext>
                    </a:extLst>
                  </p14:cNvPr>
                  <p14:cNvContentPartPr/>
                  <p14:nvPr/>
                </p14:nvContentPartPr>
                <p14:xfrm>
                  <a:off x="6800211" y="6705932"/>
                  <a:ext cx="73080" cy="58680"/>
                </p14:xfrm>
              </p:contentPart>
            </mc:Choice>
            <mc:Fallback xmlns="">
              <p:pic>
                <p:nvPicPr>
                  <p:cNvPr id="3232" name="Ink 3231">
                    <a:extLst>
                      <a:ext uri="{FF2B5EF4-FFF2-40B4-BE49-F238E27FC236}">
                        <a16:creationId xmlns:a16="http://schemas.microsoft.com/office/drawing/2014/main" id="{15DD4FF6-7045-4413-8F27-573A68FB65A9}"/>
                      </a:ext>
                    </a:extLst>
                  </p:cNvPr>
                  <p:cNvPicPr/>
                  <p:nvPr/>
                </p:nvPicPr>
                <p:blipFill>
                  <a:blip r:embed="rId269"/>
                  <a:stretch>
                    <a:fillRect/>
                  </a:stretch>
                </p:blipFill>
                <p:spPr>
                  <a:xfrm>
                    <a:off x="6782211" y="6688292"/>
                    <a:ext cx="108720" cy="943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70">
                <p14:nvContentPartPr>
                  <p14:cNvPr id="3233" name="Ink 3232">
                    <a:extLst>
                      <a:ext uri="{FF2B5EF4-FFF2-40B4-BE49-F238E27FC236}">
                        <a16:creationId xmlns:a16="http://schemas.microsoft.com/office/drawing/2014/main" id="{7258C066-8975-49B0-BC95-55BD0B60CCF4}"/>
                      </a:ext>
                    </a:extLst>
                  </p14:cNvPr>
                  <p14:cNvContentPartPr/>
                  <p14:nvPr/>
                </p14:nvContentPartPr>
                <p14:xfrm>
                  <a:off x="6869691" y="6662372"/>
                  <a:ext cx="141120" cy="127080"/>
                </p14:xfrm>
              </p:contentPart>
            </mc:Choice>
            <mc:Fallback xmlns="">
              <p:pic>
                <p:nvPicPr>
                  <p:cNvPr id="3233" name="Ink 3232">
                    <a:extLst>
                      <a:ext uri="{FF2B5EF4-FFF2-40B4-BE49-F238E27FC236}">
                        <a16:creationId xmlns:a16="http://schemas.microsoft.com/office/drawing/2014/main" id="{7258C066-8975-49B0-BC95-55BD0B60CCF4}"/>
                      </a:ext>
                    </a:extLst>
                  </p:cNvPr>
                  <p:cNvPicPr/>
                  <p:nvPr/>
                </p:nvPicPr>
                <p:blipFill>
                  <a:blip r:embed="rId271"/>
                  <a:stretch>
                    <a:fillRect/>
                  </a:stretch>
                </p:blipFill>
                <p:spPr>
                  <a:xfrm>
                    <a:off x="6851691" y="6644732"/>
                    <a:ext cx="176760" cy="1627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72">
                <p14:nvContentPartPr>
                  <p14:cNvPr id="3234" name="Ink 3233">
                    <a:extLst>
                      <a:ext uri="{FF2B5EF4-FFF2-40B4-BE49-F238E27FC236}">
                        <a16:creationId xmlns:a16="http://schemas.microsoft.com/office/drawing/2014/main" id="{D105E3D9-A4AB-4B2F-BB49-9B4162D9CE34}"/>
                      </a:ext>
                    </a:extLst>
                  </p14:cNvPr>
                  <p14:cNvContentPartPr/>
                  <p14:nvPr/>
                </p14:nvContentPartPr>
                <p14:xfrm>
                  <a:off x="7010091" y="6683252"/>
                  <a:ext cx="129600" cy="68040"/>
                </p14:xfrm>
              </p:contentPart>
            </mc:Choice>
            <mc:Fallback xmlns="">
              <p:pic>
                <p:nvPicPr>
                  <p:cNvPr id="3234" name="Ink 3233">
                    <a:extLst>
                      <a:ext uri="{FF2B5EF4-FFF2-40B4-BE49-F238E27FC236}">
                        <a16:creationId xmlns:a16="http://schemas.microsoft.com/office/drawing/2014/main" id="{D105E3D9-A4AB-4B2F-BB49-9B4162D9CE34}"/>
                      </a:ext>
                    </a:extLst>
                  </p:cNvPr>
                  <p:cNvPicPr/>
                  <p:nvPr/>
                </p:nvPicPr>
                <p:blipFill>
                  <a:blip r:embed="rId273"/>
                  <a:stretch>
                    <a:fillRect/>
                  </a:stretch>
                </p:blipFill>
                <p:spPr>
                  <a:xfrm>
                    <a:off x="6992091" y="6665252"/>
                    <a:ext cx="165240" cy="103680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3240" name="Group 3239">
              <a:extLst>
                <a:ext uri="{FF2B5EF4-FFF2-40B4-BE49-F238E27FC236}">
                  <a16:creationId xmlns:a16="http://schemas.microsoft.com/office/drawing/2014/main" id="{75504C9A-35D9-40AD-9D3A-D288D2BDF7FC}"/>
                </a:ext>
              </a:extLst>
            </p:cNvPr>
            <p:cNvGrpSpPr/>
            <p:nvPr/>
          </p:nvGrpSpPr>
          <p:grpSpPr>
            <a:xfrm>
              <a:off x="7378371" y="6615932"/>
              <a:ext cx="163080" cy="149400"/>
              <a:chOff x="7378371" y="6615932"/>
              <a:chExt cx="163080" cy="14940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274">
                <p14:nvContentPartPr>
                  <p14:cNvPr id="3236" name="Ink 3235">
                    <a:extLst>
                      <a:ext uri="{FF2B5EF4-FFF2-40B4-BE49-F238E27FC236}">
                        <a16:creationId xmlns:a16="http://schemas.microsoft.com/office/drawing/2014/main" id="{B49F996E-D5A4-4EC8-8D69-D7E580FD0C9C}"/>
                      </a:ext>
                    </a:extLst>
                  </p14:cNvPr>
                  <p14:cNvContentPartPr/>
                  <p14:nvPr/>
                </p14:nvContentPartPr>
                <p14:xfrm>
                  <a:off x="7378371" y="6681452"/>
                  <a:ext cx="58320" cy="79200"/>
                </p14:xfrm>
              </p:contentPart>
            </mc:Choice>
            <mc:Fallback xmlns="">
              <p:pic>
                <p:nvPicPr>
                  <p:cNvPr id="3236" name="Ink 3235">
                    <a:extLst>
                      <a:ext uri="{FF2B5EF4-FFF2-40B4-BE49-F238E27FC236}">
                        <a16:creationId xmlns:a16="http://schemas.microsoft.com/office/drawing/2014/main" id="{B49F996E-D5A4-4EC8-8D69-D7E580FD0C9C}"/>
                      </a:ext>
                    </a:extLst>
                  </p:cNvPr>
                  <p:cNvPicPr/>
                  <p:nvPr/>
                </p:nvPicPr>
                <p:blipFill>
                  <a:blip r:embed="rId275"/>
                  <a:stretch>
                    <a:fillRect/>
                  </a:stretch>
                </p:blipFill>
                <p:spPr>
                  <a:xfrm>
                    <a:off x="7360731" y="6663452"/>
                    <a:ext cx="93960" cy="1148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76">
                <p14:nvContentPartPr>
                  <p14:cNvPr id="3237" name="Ink 3236">
                    <a:extLst>
                      <a:ext uri="{FF2B5EF4-FFF2-40B4-BE49-F238E27FC236}">
                        <a16:creationId xmlns:a16="http://schemas.microsoft.com/office/drawing/2014/main" id="{436699BE-A2E1-430B-BA7B-13130E2CEE77}"/>
                      </a:ext>
                    </a:extLst>
                  </p14:cNvPr>
                  <p14:cNvContentPartPr/>
                  <p14:nvPr/>
                </p14:nvContentPartPr>
                <p14:xfrm>
                  <a:off x="7384131" y="6615932"/>
                  <a:ext cx="16920" cy="9720"/>
                </p14:xfrm>
              </p:contentPart>
            </mc:Choice>
            <mc:Fallback xmlns="">
              <p:pic>
                <p:nvPicPr>
                  <p:cNvPr id="3237" name="Ink 3236">
                    <a:extLst>
                      <a:ext uri="{FF2B5EF4-FFF2-40B4-BE49-F238E27FC236}">
                        <a16:creationId xmlns:a16="http://schemas.microsoft.com/office/drawing/2014/main" id="{436699BE-A2E1-430B-BA7B-13130E2CEE77}"/>
                      </a:ext>
                    </a:extLst>
                  </p:cNvPr>
                  <p:cNvPicPr/>
                  <p:nvPr/>
                </p:nvPicPr>
                <p:blipFill>
                  <a:blip r:embed="rId277"/>
                  <a:stretch>
                    <a:fillRect/>
                  </a:stretch>
                </p:blipFill>
                <p:spPr>
                  <a:xfrm>
                    <a:off x="7366131" y="6598292"/>
                    <a:ext cx="52560" cy="453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78">
                <p14:nvContentPartPr>
                  <p14:cNvPr id="3238" name="Ink 3237">
                    <a:extLst>
                      <a:ext uri="{FF2B5EF4-FFF2-40B4-BE49-F238E27FC236}">
                        <a16:creationId xmlns:a16="http://schemas.microsoft.com/office/drawing/2014/main" id="{DDC5756B-C7C7-4B47-880E-A5B860C8BE48}"/>
                      </a:ext>
                    </a:extLst>
                  </p14:cNvPr>
                  <p14:cNvContentPartPr/>
                  <p14:nvPr/>
                </p14:nvContentPartPr>
                <p14:xfrm>
                  <a:off x="7482051" y="6667772"/>
                  <a:ext cx="59400" cy="97560"/>
                </p14:xfrm>
              </p:contentPart>
            </mc:Choice>
            <mc:Fallback xmlns="">
              <p:pic>
                <p:nvPicPr>
                  <p:cNvPr id="3238" name="Ink 3237">
                    <a:extLst>
                      <a:ext uri="{FF2B5EF4-FFF2-40B4-BE49-F238E27FC236}">
                        <a16:creationId xmlns:a16="http://schemas.microsoft.com/office/drawing/2014/main" id="{DDC5756B-C7C7-4B47-880E-A5B860C8BE48}"/>
                      </a:ext>
                    </a:extLst>
                  </p:cNvPr>
                  <p:cNvPicPr/>
                  <p:nvPr/>
                </p:nvPicPr>
                <p:blipFill>
                  <a:blip r:embed="rId279"/>
                  <a:stretch>
                    <a:fillRect/>
                  </a:stretch>
                </p:blipFill>
                <p:spPr>
                  <a:xfrm>
                    <a:off x="7464051" y="6649772"/>
                    <a:ext cx="95040" cy="133200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3245" name="Group 3244">
              <a:extLst>
                <a:ext uri="{FF2B5EF4-FFF2-40B4-BE49-F238E27FC236}">
                  <a16:creationId xmlns:a16="http://schemas.microsoft.com/office/drawing/2014/main" id="{49AA1BBB-55F3-40C8-9D78-1B6E3DD80966}"/>
                </a:ext>
              </a:extLst>
            </p:cNvPr>
            <p:cNvGrpSpPr/>
            <p:nvPr/>
          </p:nvGrpSpPr>
          <p:grpSpPr>
            <a:xfrm>
              <a:off x="7802451" y="6524852"/>
              <a:ext cx="759240" cy="234720"/>
              <a:chOff x="7802451" y="6524852"/>
              <a:chExt cx="759240" cy="23472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280">
                <p14:nvContentPartPr>
                  <p14:cNvPr id="3239" name="Ink 3238">
                    <a:extLst>
                      <a:ext uri="{FF2B5EF4-FFF2-40B4-BE49-F238E27FC236}">
                        <a16:creationId xmlns:a16="http://schemas.microsoft.com/office/drawing/2014/main" id="{CF8E1A34-4CE1-4979-BDC1-74269E1F79B0}"/>
                      </a:ext>
                    </a:extLst>
                  </p14:cNvPr>
                  <p14:cNvContentPartPr/>
                  <p14:nvPr/>
                </p14:nvContentPartPr>
                <p14:xfrm>
                  <a:off x="7802451" y="6566612"/>
                  <a:ext cx="127800" cy="192960"/>
                </p14:xfrm>
              </p:contentPart>
            </mc:Choice>
            <mc:Fallback xmlns="">
              <p:pic>
                <p:nvPicPr>
                  <p:cNvPr id="3239" name="Ink 3238">
                    <a:extLst>
                      <a:ext uri="{FF2B5EF4-FFF2-40B4-BE49-F238E27FC236}">
                        <a16:creationId xmlns:a16="http://schemas.microsoft.com/office/drawing/2014/main" id="{CF8E1A34-4CE1-4979-BDC1-74269E1F79B0}"/>
                      </a:ext>
                    </a:extLst>
                  </p:cNvPr>
                  <p:cNvPicPr/>
                  <p:nvPr/>
                </p:nvPicPr>
                <p:blipFill>
                  <a:blip r:embed="rId281"/>
                  <a:stretch>
                    <a:fillRect/>
                  </a:stretch>
                </p:blipFill>
                <p:spPr>
                  <a:xfrm>
                    <a:off x="7784811" y="6548972"/>
                    <a:ext cx="163440" cy="2286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82">
                <p14:nvContentPartPr>
                  <p14:cNvPr id="3241" name="Ink 3240">
                    <a:extLst>
                      <a:ext uri="{FF2B5EF4-FFF2-40B4-BE49-F238E27FC236}">
                        <a16:creationId xmlns:a16="http://schemas.microsoft.com/office/drawing/2014/main" id="{61244464-B322-479F-8248-DD2E414E39E3}"/>
                      </a:ext>
                    </a:extLst>
                  </p14:cNvPr>
                  <p14:cNvContentPartPr/>
                  <p14:nvPr/>
                </p14:nvContentPartPr>
                <p14:xfrm>
                  <a:off x="8055531" y="6647972"/>
                  <a:ext cx="187560" cy="99360"/>
                </p14:xfrm>
              </p:contentPart>
            </mc:Choice>
            <mc:Fallback xmlns="">
              <p:pic>
                <p:nvPicPr>
                  <p:cNvPr id="3241" name="Ink 3240">
                    <a:extLst>
                      <a:ext uri="{FF2B5EF4-FFF2-40B4-BE49-F238E27FC236}">
                        <a16:creationId xmlns:a16="http://schemas.microsoft.com/office/drawing/2014/main" id="{61244464-B322-479F-8248-DD2E414E39E3}"/>
                      </a:ext>
                    </a:extLst>
                  </p:cNvPr>
                  <p:cNvPicPr/>
                  <p:nvPr/>
                </p:nvPicPr>
                <p:blipFill>
                  <a:blip r:embed="rId283"/>
                  <a:stretch>
                    <a:fillRect/>
                  </a:stretch>
                </p:blipFill>
                <p:spPr>
                  <a:xfrm>
                    <a:off x="8037891" y="6630332"/>
                    <a:ext cx="223200" cy="1350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84">
                <p14:nvContentPartPr>
                  <p14:cNvPr id="3242" name="Ink 3241">
                    <a:extLst>
                      <a:ext uri="{FF2B5EF4-FFF2-40B4-BE49-F238E27FC236}">
                        <a16:creationId xmlns:a16="http://schemas.microsoft.com/office/drawing/2014/main" id="{68303402-9DF1-43EF-81FD-89A3D7AB93AC}"/>
                      </a:ext>
                    </a:extLst>
                  </p14:cNvPr>
                  <p14:cNvContentPartPr/>
                  <p14:nvPr/>
                </p14:nvContentPartPr>
                <p14:xfrm>
                  <a:off x="8290251" y="6627812"/>
                  <a:ext cx="72000" cy="115920"/>
                </p14:xfrm>
              </p:contentPart>
            </mc:Choice>
            <mc:Fallback xmlns="">
              <p:pic>
                <p:nvPicPr>
                  <p:cNvPr id="3242" name="Ink 3241">
                    <a:extLst>
                      <a:ext uri="{FF2B5EF4-FFF2-40B4-BE49-F238E27FC236}">
                        <a16:creationId xmlns:a16="http://schemas.microsoft.com/office/drawing/2014/main" id="{68303402-9DF1-43EF-81FD-89A3D7AB93AC}"/>
                      </a:ext>
                    </a:extLst>
                  </p:cNvPr>
                  <p:cNvPicPr/>
                  <p:nvPr/>
                </p:nvPicPr>
                <p:blipFill>
                  <a:blip r:embed="rId285"/>
                  <a:stretch>
                    <a:fillRect/>
                  </a:stretch>
                </p:blipFill>
                <p:spPr>
                  <a:xfrm>
                    <a:off x="8272611" y="6610172"/>
                    <a:ext cx="107640" cy="1515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86">
                <p14:nvContentPartPr>
                  <p14:cNvPr id="3243" name="Ink 3242">
                    <a:extLst>
                      <a:ext uri="{FF2B5EF4-FFF2-40B4-BE49-F238E27FC236}">
                        <a16:creationId xmlns:a16="http://schemas.microsoft.com/office/drawing/2014/main" id="{633C0B7F-6602-4AD8-B2DE-C66FA59417B0}"/>
                      </a:ext>
                    </a:extLst>
                  </p14:cNvPr>
                  <p14:cNvContentPartPr/>
                  <p14:nvPr/>
                </p14:nvContentPartPr>
                <p14:xfrm>
                  <a:off x="8401851" y="6593972"/>
                  <a:ext cx="101880" cy="17640"/>
                </p14:xfrm>
              </p:contentPart>
            </mc:Choice>
            <mc:Fallback xmlns="">
              <p:pic>
                <p:nvPicPr>
                  <p:cNvPr id="3243" name="Ink 3242">
                    <a:extLst>
                      <a:ext uri="{FF2B5EF4-FFF2-40B4-BE49-F238E27FC236}">
                        <a16:creationId xmlns:a16="http://schemas.microsoft.com/office/drawing/2014/main" id="{633C0B7F-6602-4AD8-B2DE-C66FA59417B0}"/>
                      </a:ext>
                    </a:extLst>
                  </p:cNvPr>
                  <p:cNvPicPr/>
                  <p:nvPr/>
                </p:nvPicPr>
                <p:blipFill>
                  <a:blip r:embed="rId287"/>
                  <a:stretch>
                    <a:fillRect/>
                  </a:stretch>
                </p:blipFill>
                <p:spPr>
                  <a:xfrm>
                    <a:off x="8383851" y="6575972"/>
                    <a:ext cx="137520" cy="532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88">
                <p14:nvContentPartPr>
                  <p14:cNvPr id="3244" name="Ink 3243">
                    <a:extLst>
                      <a:ext uri="{FF2B5EF4-FFF2-40B4-BE49-F238E27FC236}">
                        <a16:creationId xmlns:a16="http://schemas.microsoft.com/office/drawing/2014/main" id="{4592CD5C-0A1A-4FA0-B125-E05C18322702}"/>
                      </a:ext>
                    </a:extLst>
                  </p14:cNvPr>
                  <p14:cNvContentPartPr/>
                  <p14:nvPr/>
                </p14:nvContentPartPr>
                <p14:xfrm>
                  <a:off x="8546571" y="6524852"/>
                  <a:ext cx="15120" cy="116280"/>
                </p14:xfrm>
              </p:contentPart>
            </mc:Choice>
            <mc:Fallback xmlns="">
              <p:pic>
                <p:nvPicPr>
                  <p:cNvPr id="3244" name="Ink 3243">
                    <a:extLst>
                      <a:ext uri="{FF2B5EF4-FFF2-40B4-BE49-F238E27FC236}">
                        <a16:creationId xmlns:a16="http://schemas.microsoft.com/office/drawing/2014/main" id="{4592CD5C-0A1A-4FA0-B125-E05C18322702}"/>
                      </a:ext>
                    </a:extLst>
                  </p:cNvPr>
                  <p:cNvPicPr/>
                  <p:nvPr/>
                </p:nvPicPr>
                <p:blipFill>
                  <a:blip r:embed="rId289"/>
                  <a:stretch>
                    <a:fillRect/>
                  </a:stretch>
                </p:blipFill>
                <p:spPr>
                  <a:xfrm>
                    <a:off x="8528931" y="6506852"/>
                    <a:ext cx="50760" cy="151920"/>
                  </a:xfrm>
                  <a:prstGeom prst="rect">
                    <a:avLst/>
                  </a:prstGeom>
                </p:spPr>
              </p:pic>
            </mc:Fallback>
          </mc:AlternateContent>
        </p:grpSp>
      </p:grpSp>
    </p:spTree>
    <p:extLst>
      <p:ext uri="{BB962C8B-B14F-4D97-AF65-F5344CB8AC3E}">
        <p14:creationId xmlns:p14="http://schemas.microsoft.com/office/powerpoint/2010/main" val="1543361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228600" y="304800"/>
                <a:ext cx="7696200" cy="278460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400" b="1" dirty="0"/>
                  <a:t>Example 1 : </a:t>
                </a:r>
                <a:r>
                  <a:rPr lang="en-GB" sz="1400" dirty="0"/>
                  <a:t>	(Use </a:t>
                </a:r>
                <a:r>
                  <a:rPr lang="en-GB" sz="1400" i="1" dirty="0"/>
                  <a:t>g</a:t>
                </a:r>
                <a:r>
                  <a:rPr lang="en-GB" sz="1400" dirty="0"/>
                  <a:t> </a:t>
                </a:r>
                <a:r>
                  <a:rPr lang="en-GB" sz="1400" dirty="0">
                    <a:sym typeface="Symbol"/>
                  </a:rPr>
                  <a:t></a:t>
                </a:r>
                <a:r>
                  <a:rPr lang="en-GB" sz="1400" dirty="0"/>
                  <a:t> 10 m/s</a:t>
                </a:r>
                <a:r>
                  <a:rPr lang="en-GB" sz="1400" baseline="30000" dirty="0"/>
                  <a:t>2</a:t>
                </a:r>
                <a:r>
                  <a:rPr lang="en-GB" sz="1400" dirty="0"/>
                  <a:t> in this example)</a:t>
                </a:r>
              </a:p>
              <a:p>
                <a:endParaRPr lang="en-GB" sz="1400" dirty="0"/>
              </a:p>
              <a:p>
                <a:r>
                  <a:rPr lang="en-GB" sz="1400" dirty="0"/>
                  <a:t>A cyclist moves against a resistance which is proportional to his speed. At a power output of 75 W, he has a maximum speed of 5 m/s on level ground. </a:t>
                </a:r>
              </a:p>
              <a:p>
                <a:r>
                  <a:rPr lang="en-GB" sz="1400" dirty="0"/>
                  <a:t> </a:t>
                </a:r>
              </a:p>
              <a:p>
                <a:r>
                  <a:rPr lang="en-GB" sz="1400" dirty="0"/>
                  <a:t>If the cyclist and bike together have a combined mass of 80 kg, find their maximum speed when travelling down a hill inclined at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GB" sz="1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GB" sz="1400">
                                <a:latin typeface="Cambria Math"/>
                              </a:rPr>
                              <m:t>sin</m:t>
                            </m:r>
                          </m:e>
                          <m:sup>
                            <m:r>
                              <a:rPr lang="en-GB" sz="1400" i="1">
                                <a:latin typeface="Cambria Math"/>
                              </a:rPr>
                              <m:t>−1</m:t>
                            </m:r>
                          </m:sup>
                        </m:sSup>
                      </m:fName>
                      <m:e>
                        <m:d>
                          <m:dPr>
                            <m:ctrlPr>
                              <a:rPr lang="en-GB" sz="1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sz="14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1400" i="1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GB" sz="1400" i="1">
                                    <a:latin typeface="Cambria Math"/>
                                  </a:rPr>
                                  <m:t>40</m:t>
                                </m:r>
                              </m:den>
                            </m:f>
                          </m:e>
                        </m:d>
                      </m:e>
                    </m:func>
                  </m:oMath>
                </a14:m>
                <a:r>
                  <a:rPr lang="en-GB" sz="1400" dirty="0">
                    <a:sym typeface="Symbol"/>
                  </a:rPr>
                  <a:t> </a:t>
                </a:r>
                <a:r>
                  <a:rPr lang="en-GB" sz="1400" dirty="0"/>
                  <a:t>to the horizontal when the cyclist is working at a rate of 32 W. </a:t>
                </a:r>
              </a:p>
              <a:p>
                <a:r>
                  <a:rPr lang="en-GB" sz="1400" dirty="0"/>
                  <a:t> </a:t>
                </a:r>
              </a:p>
              <a:p>
                <a:r>
                  <a:rPr lang="en-GB" sz="1400" dirty="0"/>
                  <a:t>Find the instantaneous acceleration of the cyclist if he is travelling at this speed and suddenly increases his power to 40 W.</a:t>
                </a:r>
              </a:p>
              <a:p>
                <a:r>
                  <a:rPr lang="en-GB" sz="1400" dirty="0"/>
                  <a:t> 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304800"/>
                <a:ext cx="7696200" cy="2784608"/>
              </a:xfrm>
              <a:prstGeom prst="rect">
                <a:avLst/>
              </a:prstGeom>
              <a:blipFill>
                <a:blip r:embed="rId2"/>
                <a:stretch>
                  <a:fillRect l="-238" t="-6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391682" y="2915069"/>
            <a:ext cx="60091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If the power is now suddenly increased to 40 W: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337E414-3542-4A27-B80D-D9C72F068FB4}"/>
              </a:ext>
            </a:extLst>
          </p:cNvPr>
          <p:cNvGrpSpPr/>
          <p:nvPr/>
        </p:nvGrpSpPr>
        <p:grpSpPr>
          <a:xfrm>
            <a:off x="228600" y="3516198"/>
            <a:ext cx="3352800" cy="2856027"/>
            <a:chOff x="228600" y="3516198"/>
            <a:chExt cx="3352800" cy="2856027"/>
          </a:xfrm>
        </p:grpSpPr>
        <p:pic>
          <p:nvPicPr>
            <p:cNvPr id="4098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" y="3581400"/>
              <a:ext cx="3352800" cy="2790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EAB24B9C-110D-4DA3-AD6F-E23D2A19B1D1}"/>
                </a:ext>
              </a:extLst>
            </p:cNvPr>
            <p:cNvGrpSpPr/>
            <p:nvPr/>
          </p:nvGrpSpPr>
          <p:grpSpPr>
            <a:xfrm>
              <a:off x="300536" y="3746974"/>
              <a:ext cx="1534211" cy="36136"/>
              <a:chOff x="300536" y="3746974"/>
              <a:chExt cx="1534211" cy="36136"/>
            </a:xfrm>
          </p:grpSpPr>
          <p:cxnSp>
            <p:nvCxnSpPr>
              <p:cNvPr id="5" name="Straight Arrow Connector 4">
                <a:extLst>
                  <a:ext uri="{FF2B5EF4-FFF2-40B4-BE49-F238E27FC236}">
                    <a16:creationId xmlns:a16="http://schemas.microsoft.com/office/drawing/2014/main" id="{EDEB37FA-BCBE-4DE1-9ADA-09EE2A0C4587}"/>
                  </a:ext>
                </a:extLst>
              </p:cNvPr>
              <p:cNvCxnSpPr/>
              <p:nvPr/>
            </p:nvCxnSpPr>
            <p:spPr>
              <a:xfrm rot="9601588">
                <a:off x="300536" y="3783110"/>
                <a:ext cx="1447800" cy="0"/>
              </a:xfrm>
              <a:prstGeom prst="straightConnector1">
                <a:avLst/>
              </a:prstGeom>
              <a:ln w="12700">
                <a:solidFill>
                  <a:srgbClr val="FF0000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Arrow Connector 5">
                <a:extLst>
                  <a:ext uri="{FF2B5EF4-FFF2-40B4-BE49-F238E27FC236}">
                    <a16:creationId xmlns:a16="http://schemas.microsoft.com/office/drawing/2014/main" id="{D7A62B31-DD0F-4A3C-BFFE-0783C3A9D0B2}"/>
                  </a:ext>
                </a:extLst>
              </p:cNvPr>
              <p:cNvCxnSpPr/>
              <p:nvPr/>
            </p:nvCxnSpPr>
            <p:spPr>
              <a:xfrm rot="9601588">
                <a:off x="386947" y="3746974"/>
                <a:ext cx="1447800" cy="0"/>
              </a:xfrm>
              <a:prstGeom prst="straightConnector1">
                <a:avLst/>
              </a:prstGeom>
              <a:ln w="12700">
                <a:solidFill>
                  <a:srgbClr val="FF0000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539BC737-59EF-42CA-B522-BBE726ACFBFA}"/>
                </a:ext>
              </a:extLst>
            </p:cNvPr>
            <p:cNvSpPr txBox="1"/>
            <p:nvPr/>
          </p:nvSpPr>
          <p:spPr>
            <a:xfrm>
              <a:off x="867266" y="3516198"/>
              <a:ext cx="6881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i="1" dirty="0">
                  <a:solidFill>
                    <a:srgbClr val="FF0000"/>
                  </a:solidFill>
                </a:rPr>
                <a:t>a</a:t>
              </a:r>
            </a:p>
          </p:txBody>
        </p:sp>
      </p:grpSp>
      <p:grpSp>
        <p:nvGrpSpPr>
          <p:cNvPr id="4150" name="Group 4149">
            <a:extLst>
              <a:ext uri="{FF2B5EF4-FFF2-40B4-BE49-F238E27FC236}">
                <a16:creationId xmlns:a16="http://schemas.microsoft.com/office/drawing/2014/main" id="{F7A26803-DE4C-423B-A0E3-35373AB91F06}"/>
              </a:ext>
            </a:extLst>
          </p:cNvPr>
          <p:cNvGrpSpPr/>
          <p:nvPr/>
        </p:nvGrpSpPr>
        <p:grpSpPr>
          <a:xfrm>
            <a:off x="4173651" y="3398612"/>
            <a:ext cx="3532320" cy="610200"/>
            <a:chOff x="4173651" y="3398612"/>
            <a:chExt cx="3532320" cy="610200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1E3B66BC-D834-433D-8CC8-19C3187A3652}"/>
                </a:ext>
              </a:extLst>
            </p:cNvPr>
            <p:cNvGrpSpPr/>
            <p:nvPr/>
          </p:nvGrpSpPr>
          <p:grpSpPr>
            <a:xfrm>
              <a:off x="4173651" y="3398612"/>
              <a:ext cx="926280" cy="204840"/>
              <a:chOff x="4173651" y="3398612"/>
              <a:chExt cx="926280" cy="20484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4">
                <p14:nvContentPartPr>
                  <p14:cNvPr id="9" name="Ink 8">
                    <a:extLst>
                      <a:ext uri="{FF2B5EF4-FFF2-40B4-BE49-F238E27FC236}">
                        <a16:creationId xmlns:a16="http://schemas.microsoft.com/office/drawing/2014/main" id="{54BDC756-1D77-478B-BFE3-749254D5BAA8}"/>
                      </a:ext>
                    </a:extLst>
                  </p14:cNvPr>
                  <p14:cNvContentPartPr/>
                  <p14:nvPr/>
                </p14:nvContentPartPr>
                <p14:xfrm>
                  <a:off x="4173651" y="3419132"/>
                  <a:ext cx="146880" cy="148680"/>
                </p14:xfrm>
              </p:contentPart>
            </mc:Choice>
            <mc:Fallback xmlns="">
              <p:pic>
                <p:nvPicPr>
                  <p:cNvPr id="9" name="Ink 8">
                    <a:extLst>
                      <a:ext uri="{FF2B5EF4-FFF2-40B4-BE49-F238E27FC236}">
                        <a16:creationId xmlns:a16="http://schemas.microsoft.com/office/drawing/2014/main" id="{54BDC756-1D77-478B-BFE3-749254D5BAA8}"/>
                      </a:ext>
                    </a:extLst>
                  </p:cNvPr>
                  <p:cNvPicPr/>
                  <p:nvPr/>
                </p:nvPicPr>
                <p:blipFill>
                  <a:blip r:embed="rId5"/>
                  <a:stretch>
                    <a:fillRect/>
                  </a:stretch>
                </p:blipFill>
                <p:spPr>
                  <a:xfrm>
                    <a:off x="4155651" y="3401132"/>
                    <a:ext cx="182520" cy="1843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6">
                <p14:nvContentPartPr>
                  <p14:cNvPr id="10" name="Ink 9">
                    <a:extLst>
                      <a:ext uri="{FF2B5EF4-FFF2-40B4-BE49-F238E27FC236}">
                        <a16:creationId xmlns:a16="http://schemas.microsoft.com/office/drawing/2014/main" id="{32F3BE62-FAF2-4728-9A2D-CBACEA512287}"/>
                      </a:ext>
                    </a:extLst>
                  </p14:cNvPr>
                  <p14:cNvContentPartPr/>
                  <p14:nvPr/>
                </p14:nvContentPartPr>
                <p14:xfrm>
                  <a:off x="4368051" y="3423812"/>
                  <a:ext cx="138240" cy="133200"/>
                </p14:xfrm>
              </p:contentPart>
            </mc:Choice>
            <mc:Fallback xmlns="">
              <p:pic>
                <p:nvPicPr>
                  <p:cNvPr id="10" name="Ink 9">
                    <a:extLst>
                      <a:ext uri="{FF2B5EF4-FFF2-40B4-BE49-F238E27FC236}">
                        <a16:creationId xmlns:a16="http://schemas.microsoft.com/office/drawing/2014/main" id="{32F3BE62-FAF2-4728-9A2D-CBACEA512287}"/>
                      </a:ext>
                    </a:extLst>
                  </p:cNvPr>
                  <p:cNvPicPr/>
                  <p:nvPr/>
                </p:nvPicPr>
                <p:blipFill>
                  <a:blip r:embed="rId7"/>
                  <a:stretch>
                    <a:fillRect/>
                  </a:stretch>
                </p:blipFill>
                <p:spPr>
                  <a:xfrm>
                    <a:off x="4350411" y="3406172"/>
                    <a:ext cx="173880" cy="1688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8">
                <p14:nvContentPartPr>
                  <p14:cNvPr id="11" name="Ink 10">
                    <a:extLst>
                      <a:ext uri="{FF2B5EF4-FFF2-40B4-BE49-F238E27FC236}">
                        <a16:creationId xmlns:a16="http://schemas.microsoft.com/office/drawing/2014/main" id="{FD388B97-E2A1-467E-ABBA-5D6F820F9A29}"/>
                      </a:ext>
                    </a:extLst>
                  </p14:cNvPr>
                  <p14:cNvContentPartPr/>
                  <p14:nvPr/>
                </p14:nvContentPartPr>
                <p14:xfrm>
                  <a:off x="4557051" y="3418412"/>
                  <a:ext cx="121680" cy="117720"/>
                </p14:xfrm>
              </p:contentPart>
            </mc:Choice>
            <mc:Fallback xmlns="">
              <p:pic>
                <p:nvPicPr>
                  <p:cNvPr id="11" name="Ink 10">
                    <a:extLst>
                      <a:ext uri="{FF2B5EF4-FFF2-40B4-BE49-F238E27FC236}">
                        <a16:creationId xmlns:a16="http://schemas.microsoft.com/office/drawing/2014/main" id="{FD388B97-E2A1-467E-ABBA-5D6F820F9A29}"/>
                      </a:ext>
                    </a:extLst>
                  </p:cNvPr>
                  <p:cNvPicPr/>
                  <p:nvPr/>
                </p:nvPicPr>
                <p:blipFill>
                  <a:blip r:embed="rId9"/>
                  <a:stretch>
                    <a:fillRect/>
                  </a:stretch>
                </p:blipFill>
                <p:spPr>
                  <a:xfrm>
                    <a:off x="4539051" y="3400412"/>
                    <a:ext cx="157320" cy="1533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0">
                <p14:nvContentPartPr>
                  <p14:cNvPr id="12" name="Ink 11">
                    <a:extLst>
                      <a:ext uri="{FF2B5EF4-FFF2-40B4-BE49-F238E27FC236}">
                        <a16:creationId xmlns:a16="http://schemas.microsoft.com/office/drawing/2014/main" id="{CCF01FCA-81A9-4D85-ABF9-F484521B0896}"/>
                      </a:ext>
                    </a:extLst>
                  </p14:cNvPr>
                  <p14:cNvContentPartPr/>
                  <p14:nvPr/>
                </p14:nvContentPartPr>
                <p14:xfrm>
                  <a:off x="4894731" y="3398612"/>
                  <a:ext cx="205200" cy="166680"/>
                </p14:xfrm>
              </p:contentPart>
            </mc:Choice>
            <mc:Fallback xmlns="">
              <p:pic>
                <p:nvPicPr>
                  <p:cNvPr id="12" name="Ink 11">
                    <a:extLst>
                      <a:ext uri="{FF2B5EF4-FFF2-40B4-BE49-F238E27FC236}">
                        <a16:creationId xmlns:a16="http://schemas.microsoft.com/office/drawing/2014/main" id="{CCF01FCA-81A9-4D85-ABF9-F484521B0896}"/>
                      </a:ext>
                    </a:extLst>
                  </p:cNvPr>
                  <p:cNvPicPr/>
                  <p:nvPr/>
                </p:nvPicPr>
                <p:blipFill>
                  <a:blip r:embed="rId11"/>
                  <a:stretch>
                    <a:fillRect/>
                  </a:stretch>
                </p:blipFill>
                <p:spPr>
                  <a:xfrm>
                    <a:off x="4876731" y="3380972"/>
                    <a:ext cx="240840" cy="2023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2">
                <p14:nvContentPartPr>
                  <p14:cNvPr id="13" name="Ink 12">
                    <a:extLst>
                      <a:ext uri="{FF2B5EF4-FFF2-40B4-BE49-F238E27FC236}">
                        <a16:creationId xmlns:a16="http://schemas.microsoft.com/office/drawing/2014/main" id="{210FF8C3-4B9C-400C-B20E-29959DC4E20B}"/>
                      </a:ext>
                    </a:extLst>
                  </p14:cNvPr>
                  <p14:cNvContentPartPr/>
                  <p14:nvPr/>
                </p14:nvContentPartPr>
                <p14:xfrm>
                  <a:off x="4863771" y="3432812"/>
                  <a:ext cx="167760" cy="170640"/>
                </p14:xfrm>
              </p:contentPart>
            </mc:Choice>
            <mc:Fallback xmlns="">
              <p:pic>
                <p:nvPicPr>
                  <p:cNvPr id="13" name="Ink 12">
                    <a:extLst>
                      <a:ext uri="{FF2B5EF4-FFF2-40B4-BE49-F238E27FC236}">
                        <a16:creationId xmlns:a16="http://schemas.microsoft.com/office/drawing/2014/main" id="{210FF8C3-4B9C-400C-B20E-29959DC4E20B}"/>
                      </a:ext>
                    </a:extLst>
                  </p:cNvPr>
                  <p:cNvPicPr/>
                  <p:nvPr/>
                </p:nvPicPr>
                <p:blipFill>
                  <a:blip r:embed="rId13"/>
                  <a:stretch>
                    <a:fillRect/>
                  </a:stretch>
                </p:blipFill>
                <p:spPr>
                  <a:xfrm>
                    <a:off x="4845771" y="3414812"/>
                    <a:ext cx="203400" cy="206280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BDFA0D45-B30D-40D6-B036-DF69B7FF8FB5}"/>
                </a:ext>
              </a:extLst>
            </p:cNvPr>
            <p:cNvGrpSpPr/>
            <p:nvPr/>
          </p:nvGrpSpPr>
          <p:grpSpPr>
            <a:xfrm>
              <a:off x="4582611" y="3836012"/>
              <a:ext cx="333000" cy="172800"/>
              <a:chOff x="4582611" y="3836012"/>
              <a:chExt cx="333000" cy="17280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14">
                <p14:nvContentPartPr>
                  <p14:cNvPr id="15" name="Ink 14">
                    <a:extLst>
                      <a:ext uri="{FF2B5EF4-FFF2-40B4-BE49-F238E27FC236}">
                        <a16:creationId xmlns:a16="http://schemas.microsoft.com/office/drawing/2014/main" id="{9D9CA7FD-E970-4341-81D7-57875EE67F2E}"/>
                      </a:ext>
                    </a:extLst>
                  </p14:cNvPr>
                  <p14:cNvContentPartPr/>
                  <p14:nvPr/>
                </p14:nvContentPartPr>
                <p14:xfrm>
                  <a:off x="4582611" y="3855092"/>
                  <a:ext cx="15840" cy="141840"/>
                </p14:xfrm>
              </p:contentPart>
            </mc:Choice>
            <mc:Fallback xmlns="">
              <p:pic>
                <p:nvPicPr>
                  <p:cNvPr id="15" name="Ink 14">
                    <a:extLst>
                      <a:ext uri="{FF2B5EF4-FFF2-40B4-BE49-F238E27FC236}">
                        <a16:creationId xmlns:a16="http://schemas.microsoft.com/office/drawing/2014/main" id="{9D9CA7FD-E970-4341-81D7-57875EE67F2E}"/>
                      </a:ext>
                    </a:extLst>
                  </p:cNvPr>
                  <p:cNvPicPr/>
                  <p:nvPr/>
                </p:nvPicPr>
                <p:blipFill>
                  <a:blip r:embed="rId15"/>
                  <a:stretch>
                    <a:fillRect/>
                  </a:stretch>
                </p:blipFill>
                <p:spPr>
                  <a:xfrm>
                    <a:off x="4564611" y="3837092"/>
                    <a:ext cx="51480" cy="1774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6">
                <p14:nvContentPartPr>
                  <p14:cNvPr id="16" name="Ink 15">
                    <a:extLst>
                      <a:ext uri="{FF2B5EF4-FFF2-40B4-BE49-F238E27FC236}">
                        <a16:creationId xmlns:a16="http://schemas.microsoft.com/office/drawing/2014/main" id="{98A9486C-A982-4570-BADA-75019DFEACAF}"/>
                      </a:ext>
                    </a:extLst>
                  </p14:cNvPr>
                  <p14:cNvContentPartPr/>
                  <p14:nvPr/>
                </p14:nvContentPartPr>
                <p14:xfrm>
                  <a:off x="4583331" y="3836012"/>
                  <a:ext cx="107280" cy="172800"/>
                </p14:xfrm>
              </p:contentPart>
            </mc:Choice>
            <mc:Fallback xmlns="">
              <p:pic>
                <p:nvPicPr>
                  <p:cNvPr id="16" name="Ink 15">
                    <a:extLst>
                      <a:ext uri="{FF2B5EF4-FFF2-40B4-BE49-F238E27FC236}">
                        <a16:creationId xmlns:a16="http://schemas.microsoft.com/office/drawing/2014/main" id="{98A9486C-A982-4570-BADA-75019DFEACAF}"/>
                      </a:ext>
                    </a:extLst>
                  </p:cNvPr>
                  <p:cNvPicPr/>
                  <p:nvPr/>
                </p:nvPicPr>
                <p:blipFill>
                  <a:blip r:embed="rId17"/>
                  <a:stretch>
                    <a:fillRect/>
                  </a:stretch>
                </p:blipFill>
                <p:spPr>
                  <a:xfrm>
                    <a:off x="4565331" y="3818372"/>
                    <a:ext cx="142920" cy="2084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8">
                <p14:nvContentPartPr>
                  <p14:cNvPr id="17" name="Ink 16">
                    <a:extLst>
                      <a:ext uri="{FF2B5EF4-FFF2-40B4-BE49-F238E27FC236}">
                        <a16:creationId xmlns:a16="http://schemas.microsoft.com/office/drawing/2014/main" id="{96EE3CA1-4F52-4E17-A0C6-700C83CA8FBA}"/>
                      </a:ext>
                    </a:extLst>
                  </p14:cNvPr>
                  <p14:cNvContentPartPr/>
                  <p14:nvPr/>
                </p14:nvContentPartPr>
                <p14:xfrm>
                  <a:off x="4796451" y="3914852"/>
                  <a:ext cx="119160" cy="25560"/>
                </p14:xfrm>
              </p:contentPart>
            </mc:Choice>
            <mc:Fallback xmlns="">
              <p:pic>
                <p:nvPicPr>
                  <p:cNvPr id="17" name="Ink 16">
                    <a:extLst>
                      <a:ext uri="{FF2B5EF4-FFF2-40B4-BE49-F238E27FC236}">
                        <a16:creationId xmlns:a16="http://schemas.microsoft.com/office/drawing/2014/main" id="{96EE3CA1-4F52-4E17-A0C6-700C83CA8FBA}"/>
                      </a:ext>
                    </a:extLst>
                  </p:cNvPr>
                  <p:cNvPicPr/>
                  <p:nvPr/>
                </p:nvPicPr>
                <p:blipFill>
                  <a:blip r:embed="rId19"/>
                  <a:stretch>
                    <a:fillRect/>
                  </a:stretch>
                </p:blipFill>
                <p:spPr>
                  <a:xfrm>
                    <a:off x="4778451" y="3897212"/>
                    <a:ext cx="154800" cy="612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0">
                <p14:nvContentPartPr>
                  <p14:cNvPr id="18" name="Ink 17">
                    <a:extLst>
                      <a:ext uri="{FF2B5EF4-FFF2-40B4-BE49-F238E27FC236}">
                        <a16:creationId xmlns:a16="http://schemas.microsoft.com/office/drawing/2014/main" id="{C2530A19-A44D-4F1F-B2AB-B80B3DC9B4C5}"/>
                      </a:ext>
                    </a:extLst>
                  </p14:cNvPr>
                  <p14:cNvContentPartPr/>
                  <p14:nvPr/>
                </p14:nvContentPartPr>
                <p14:xfrm>
                  <a:off x="4858371" y="3879212"/>
                  <a:ext cx="34920" cy="108360"/>
                </p14:xfrm>
              </p:contentPart>
            </mc:Choice>
            <mc:Fallback xmlns="">
              <p:pic>
                <p:nvPicPr>
                  <p:cNvPr id="18" name="Ink 17">
                    <a:extLst>
                      <a:ext uri="{FF2B5EF4-FFF2-40B4-BE49-F238E27FC236}">
                        <a16:creationId xmlns:a16="http://schemas.microsoft.com/office/drawing/2014/main" id="{C2530A19-A44D-4F1F-B2AB-B80B3DC9B4C5}"/>
                      </a:ext>
                    </a:extLst>
                  </p:cNvPr>
                  <p:cNvPicPr/>
                  <p:nvPr/>
                </p:nvPicPr>
                <p:blipFill>
                  <a:blip r:embed="rId21"/>
                  <a:stretch>
                    <a:fillRect/>
                  </a:stretch>
                </p:blipFill>
                <p:spPr>
                  <a:xfrm>
                    <a:off x="4840731" y="3861212"/>
                    <a:ext cx="70560" cy="144000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4103" name="Group 4102">
              <a:extLst>
                <a:ext uri="{FF2B5EF4-FFF2-40B4-BE49-F238E27FC236}">
                  <a16:creationId xmlns:a16="http://schemas.microsoft.com/office/drawing/2014/main" id="{44A7295B-64D4-4EB1-AAEB-4ED99B0CAE4C}"/>
                </a:ext>
              </a:extLst>
            </p:cNvPr>
            <p:cNvGrpSpPr/>
            <p:nvPr/>
          </p:nvGrpSpPr>
          <p:grpSpPr>
            <a:xfrm>
              <a:off x="5085891" y="3815132"/>
              <a:ext cx="1260000" cy="177480"/>
              <a:chOff x="5085891" y="3815132"/>
              <a:chExt cx="1260000" cy="17748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22">
                <p14:nvContentPartPr>
                  <p14:cNvPr id="19" name="Ink 18">
                    <a:extLst>
                      <a:ext uri="{FF2B5EF4-FFF2-40B4-BE49-F238E27FC236}">
                        <a16:creationId xmlns:a16="http://schemas.microsoft.com/office/drawing/2014/main" id="{F03E5312-DB8A-43CC-8AA8-91B3FEC2E283}"/>
                      </a:ext>
                    </a:extLst>
                  </p14:cNvPr>
                  <p14:cNvContentPartPr/>
                  <p14:nvPr/>
                </p14:nvContentPartPr>
                <p14:xfrm>
                  <a:off x="5085891" y="3846092"/>
                  <a:ext cx="99000" cy="146520"/>
                </p14:xfrm>
              </p:contentPart>
            </mc:Choice>
            <mc:Fallback xmlns="">
              <p:pic>
                <p:nvPicPr>
                  <p:cNvPr id="19" name="Ink 18">
                    <a:extLst>
                      <a:ext uri="{FF2B5EF4-FFF2-40B4-BE49-F238E27FC236}">
                        <a16:creationId xmlns:a16="http://schemas.microsoft.com/office/drawing/2014/main" id="{F03E5312-DB8A-43CC-8AA8-91B3FEC2E283}"/>
                      </a:ext>
                    </a:extLst>
                  </p:cNvPr>
                  <p:cNvPicPr/>
                  <p:nvPr/>
                </p:nvPicPr>
                <p:blipFill>
                  <a:blip r:embed="rId23"/>
                  <a:stretch>
                    <a:fillRect/>
                  </a:stretch>
                </p:blipFill>
                <p:spPr>
                  <a:xfrm>
                    <a:off x="5068251" y="3828452"/>
                    <a:ext cx="134640" cy="1821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4">
                <p14:nvContentPartPr>
                  <p14:cNvPr id="20" name="Ink 19">
                    <a:extLst>
                      <a:ext uri="{FF2B5EF4-FFF2-40B4-BE49-F238E27FC236}">
                        <a16:creationId xmlns:a16="http://schemas.microsoft.com/office/drawing/2014/main" id="{8B7676ED-1400-49BB-9921-335F8B5D80BF}"/>
                      </a:ext>
                    </a:extLst>
                  </p14:cNvPr>
                  <p14:cNvContentPartPr/>
                  <p14:nvPr/>
                </p14:nvContentPartPr>
                <p14:xfrm>
                  <a:off x="5239611" y="3873812"/>
                  <a:ext cx="99720" cy="100440"/>
                </p14:xfrm>
              </p:contentPart>
            </mc:Choice>
            <mc:Fallback xmlns="">
              <p:pic>
                <p:nvPicPr>
                  <p:cNvPr id="20" name="Ink 19">
                    <a:extLst>
                      <a:ext uri="{FF2B5EF4-FFF2-40B4-BE49-F238E27FC236}">
                        <a16:creationId xmlns:a16="http://schemas.microsoft.com/office/drawing/2014/main" id="{8B7676ED-1400-49BB-9921-335F8B5D80BF}"/>
                      </a:ext>
                    </a:extLst>
                  </p:cNvPr>
                  <p:cNvPicPr/>
                  <p:nvPr/>
                </p:nvPicPr>
                <p:blipFill>
                  <a:blip r:embed="rId25"/>
                  <a:stretch>
                    <a:fillRect/>
                  </a:stretch>
                </p:blipFill>
                <p:spPr>
                  <a:xfrm>
                    <a:off x="5221971" y="3856172"/>
                    <a:ext cx="135360" cy="1360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6">
                <p14:nvContentPartPr>
                  <p14:cNvPr id="21" name="Ink 20">
                    <a:extLst>
                      <a:ext uri="{FF2B5EF4-FFF2-40B4-BE49-F238E27FC236}">
                        <a16:creationId xmlns:a16="http://schemas.microsoft.com/office/drawing/2014/main" id="{6428645D-5513-455C-ABBD-E36081DCE334}"/>
                      </a:ext>
                    </a:extLst>
                  </p14:cNvPr>
                  <p14:cNvContentPartPr/>
                  <p14:nvPr/>
                </p14:nvContentPartPr>
                <p14:xfrm>
                  <a:off x="5379651" y="3866972"/>
                  <a:ext cx="122400" cy="116280"/>
                </p14:xfrm>
              </p:contentPart>
            </mc:Choice>
            <mc:Fallback xmlns="">
              <p:pic>
                <p:nvPicPr>
                  <p:cNvPr id="21" name="Ink 20">
                    <a:extLst>
                      <a:ext uri="{FF2B5EF4-FFF2-40B4-BE49-F238E27FC236}">
                        <a16:creationId xmlns:a16="http://schemas.microsoft.com/office/drawing/2014/main" id="{6428645D-5513-455C-ABBD-E36081DCE334}"/>
                      </a:ext>
                    </a:extLst>
                  </p:cNvPr>
                  <p:cNvPicPr/>
                  <p:nvPr/>
                </p:nvPicPr>
                <p:blipFill>
                  <a:blip r:embed="rId27"/>
                  <a:stretch>
                    <a:fillRect/>
                  </a:stretch>
                </p:blipFill>
                <p:spPr>
                  <a:xfrm>
                    <a:off x="5361651" y="3849332"/>
                    <a:ext cx="158040" cy="1519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8">
                <p14:nvContentPartPr>
                  <p14:cNvPr id="22" name="Ink 21">
                    <a:extLst>
                      <a:ext uri="{FF2B5EF4-FFF2-40B4-BE49-F238E27FC236}">
                        <a16:creationId xmlns:a16="http://schemas.microsoft.com/office/drawing/2014/main" id="{5DC60F66-0E08-4320-AC6F-07FE824C99FD}"/>
                      </a:ext>
                    </a:extLst>
                  </p14:cNvPr>
                  <p14:cNvContentPartPr/>
                  <p14:nvPr/>
                </p14:nvContentPartPr>
                <p14:xfrm>
                  <a:off x="5624091" y="3878852"/>
                  <a:ext cx="90000" cy="103680"/>
                </p14:xfrm>
              </p:contentPart>
            </mc:Choice>
            <mc:Fallback xmlns="">
              <p:pic>
                <p:nvPicPr>
                  <p:cNvPr id="22" name="Ink 21">
                    <a:extLst>
                      <a:ext uri="{FF2B5EF4-FFF2-40B4-BE49-F238E27FC236}">
                        <a16:creationId xmlns:a16="http://schemas.microsoft.com/office/drawing/2014/main" id="{5DC60F66-0E08-4320-AC6F-07FE824C99FD}"/>
                      </a:ext>
                    </a:extLst>
                  </p:cNvPr>
                  <p:cNvPicPr/>
                  <p:nvPr/>
                </p:nvPicPr>
                <p:blipFill>
                  <a:blip r:embed="rId29"/>
                  <a:stretch>
                    <a:fillRect/>
                  </a:stretch>
                </p:blipFill>
                <p:spPr>
                  <a:xfrm>
                    <a:off x="5606091" y="3860852"/>
                    <a:ext cx="125640" cy="1393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0">
                <p14:nvContentPartPr>
                  <p14:cNvPr id="23" name="Ink 22">
                    <a:extLst>
                      <a:ext uri="{FF2B5EF4-FFF2-40B4-BE49-F238E27FC236}">
                        <a16:creationId xmlns:a16="http://schemas.microsoft.com/office/drawing/2014/main" id="{1DD63206-9FBD-4B8E-AA55-1FAB38A5B5E1}"/>
                      </a:ext>
                    </a:extLst>
                  </p14:cNvPr>
                  <p14:cNvContentPartPr/>
                  <p14:nvPr/>
                </p14:nvContentPartPr>
                <p14:xfrm>
                  <a:off x="5761251" y="3902972"/>
                  <a:ext cx="8280" cy="62280"/>
                </p14:xfrm>
              </p:contentPart>
            </mc:Choice>
            <mc:Fallback xmlns="">
              <p:pic>
                <p:nvPicPr>
                  <p:cNvPr id="23" name="Ink 22">
                    <a:extLst>
                      <a:ext uri="{FF2B5EF4-FFF2-40B4-BE49-F238E27FC236}">
                        <a16:creationId xmlns:a16="http://schemas.microsoft.com/office/drawing/2014/main" id="{1DD63206-9FBD-4B8E-AA55-1FAB38A5B5E1}"/>
                      </a:ext>
                    </a:extLst>
                  </p:cNvPr>
                  <p:cNvPicPr/>
                  <p:nvPr/>
                </p:nvPicPr>
                <p:blipFill>
                  <a:blip r:embed="rId31"/>
                  <a:stretch>
                    <a:fillRect/>
                  </a:stretch>
                </p:blipFill>
                <p:spPr>
                  <a:xfrm>
                    <a:off x="5743611" y="3884972"/>
                    <a:ext cx="43920" cy="979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2">
                <p14:nvContentPartPr>
                  <p14:cNvPr id="24" name="Ink 23">
                    <a:extLst>
                      <a:ext uri="{FF2B5EF4-FFF2-40B4-BE49-F238E27FC236}">
                        <a16:creationId xmlns:a16="http://schemas.microsoft.com/office/drawing/2014/main" id="{82576DF9-59DE-4620-B4C9-A0E34118150D}"/>
                      </a:ext>
                    </a:extLst>
                  </p14:cNvPr>
                  <p14:cNvContentPartPr/>
                  <p14:nvPr/>
                </p14:nvContentPartPr>
                <p14:xfrm>
                  <a:off x="5770251" y="3852932"/>
                  <a:ext cx="32400" cy="21240"/>
                </p14:xfrm>
              </p:contentPart>
            </mc:Choice>
            <mc:Fallback xmlns="">
              <p:pic>
                <p:nvPicPr>
                  <p:cNvPr id="24" name="Ink 23">
                    <a:extLst>
                      <a:ext uri="{FF2B5EF4-FFF2-40B4-BE49-F238E27FC236}">
                        <a16:creationId xmlns:a16="http://schemas.microsoft.com/office/drawing/2014/main" id="{82576DF9-59DE-4620-B4C9-A0E34118150D}"/>
                      </a:ext>
                    </a:extLst>
                  </p:cNvPr>
                  <p:cNvPicPr/>
                  <p:nvPr/>
                </p:nvPicPr>
                <p:blipFill>
                  <a:blip r:embed="rId33"/>
                  <a:stretch>
                    <a:fillRect/>
                  </a:stretch>
                </p:blipFill>
                <p:spPr>
                  <a:xfrm>
                    <a:off x="5752611" y="3834932"/>
                    <a:ext cx="68040" cy="568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4">
                <p14:nvContentPartPr>
                  <p14:cNvPr id="25" name="Ink 24">
                    <a:extLst>
                      <a:ext uri="{FF2B5EF4-FFF2-40B4-BE49-F238E27FC236}">
                        <a16:creationId xmlns:a16="http://schemas.microsoft.com/office/drawing/2014/main" id="{27198133-46A4-482E-B4B2-353B8AB2DBE5}"/>
                      </a:ext>
                    </a:extLst>
                  </p14:cNvPr>
                  <p14:cNvContentPartPr/>
                  <p14:nvPr/>
                </p14:nvContentPartPr>
                <p14:xfrm>
                  <a:off x="5814891" y="3911252"/>
                  <a:ext cx="97200" cy="53640"/>
                </p14:xfrm>
              </p:contentPart>
            </mc:Choice>
            <mc:Fallback xmlns="">
              <p:pic>
                <p:nvPicPr>
                  <p:cNvPr id="25" name="Ink 24">
                    <a:extLst>
                      <a:ext uri="{FF2B5EF4-FFF2-40B4-BE49-F238E27FC236}">
                        <a16:creationId xmlns:a16="http://schemas.microsoft.com/office/drawing/2014/main" id="{27198133-46A4-482E-B4B2-353B8AB2DBE5}"/>
                      </a:ext>
                    </a:extLst>
                  </p:cNvPr>
                  <p:cNvPicPr/>
                  <p:nvPr/>
                </p:nvPicPr>
                <p:blipFill>
                  <a:blip r:embed="rId35"/>
                  <a:stretch>
                    <a:fillRect/>
                  </a:stretch>
                </p:blipFill>
                <p:spPr>
                  <a:xfrm>
                    <a:off x="5796891" y="3893252"/>
                    <a:ext cx="132840" cy="892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6">
                <p14:nvContentPartPr>
                  <p14:cNvPr id="26" name="Ink 25">
                    <a:extLst>
                      <a:ext uri="{FF2B5EF4-FFF2-40B4-BE49-F238E27FC236}">
                        <a16:creationId xmlns:a16="http://schemas.microsoft.com/office/drawing/2014/main" id="{836BE662-BA9B-4C36-BD2B-2F6555873CE7}"/>
                      </a:ext>
                    </a:extLst>
                  </p14:cNvPr>
                  <p14:cNvContentPartPr/>
                  <p14:nvPr/>
                </p14:nvContentPartPr>
                <p14:xfrm>
                  <a:off x="6006051" y="3815132"/>
                  <a:ext cx="123840" cy="164160"/>
                </p14:xfrm>
              </p:contentPart>
            </mc:Choice>
            <mc:Fallback xmlns="">
              <p:pic>
                <p:nvPicPr>
                  <p:cNvPr id="26" name="Ink 25">
                    <a:extLst>
                      <a:ext uri="{FF2B5EF4-FFF2-40B4-BE49-F238E27FC236}">
                        <a16:creationId xmlns:a16="http://schemas.microsoft.com/office/drawing/2014/main" id="{836BE662-BA9B-4C36-BD2B-2F6555873CE7}"/>
                      </a:ext>
                    </a:extLst>
                  </p:cNvPr>
                  <p:cNvPicPr/>
                  <p:nvPr/>
                </p:nvPicPr>
                <p:blipFill>
                  <a:blip r:embed="rId37"/>
                  <a:stretch>
                    <a:fillRect/>
                  </a:stretch>
                </p:blipFill>
                <p:spPr>
                  <a:xfrm>
                    <a:off x="5988051" y="3797492"/>
                    <a:ext cx="159480" cy="1998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8">
                <p14:nvContentPartPr>
                  <p14:cNvPr id="29" name="Ink 28">
                    <a:extLst>
                      <a:ext uri="{FF2B5EF4-FFF2-40B4-BE49-F238E27FC236}">
                        <a16:creationId xmlns:a16="http://schemas.microsoft.com/office/drawing/2014/main" id="{43F982E4-4043-4218-BC01-C71491B3A39E}"/>
                      </a:ext>
                    </a:extLst>
                  </p14:cNvPr>
                  <p14:cNvContentPartPr/>
                  <p14:nvPr/>
                </p14:nvContentPartPr>
                <p14:xfrm>
                  <a:off x="6250491" y="3894332"/>
                  <a:ext cx="95400" cy="14400"/>
                </p14:xfrm>
              </p:contentPart>
            </mc:Choice>
            <mc:Fallback xmlns="">
              <p:pic>
                <p:nvPicPr>
                  <p:cNvPr id="29" name="Ink 28">
                    <a:extLst>
                      <a:ext uri="{FF2B5EF4-FFF2-40B4-BE49-F238E27FC236}">
                        <a16:creationId xmlns:a16="http://schemas.microsoft.com/office/drawing/2014/main" id="{43F982E4-4043-4218-BC01-C71491B3A39E}"/>
                      </a:ext>
                    </a:extLst>
                  </p:cNvPr>
                  <p:cNvPicPr/>
                  <p:nvPr/>
                </p:nvPicPr>
                <p:blipFill>
                  <a:blip r:embed="rId39"/>
                  <a:stretch>
                    <a:fillRect/>
                  </a:stretch>
                </p:blipFill>
                <p:spPr>
                  <a:xfrm>
                    <a:off x="6232491" y="3876332"/>
                    <a:ext cx="131040" cy="50040"/>
                  </a:xfrm>
                  <a:prstGeom prst="rect">
                    <a:avLst/>
                  </a:prstGeom>
                </p:spPr>
              </p:pic>
            </mc:Fallback>
          </mc:AlternateContent>
        </p:grpSp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D7489EFC-62B4-4DB1-A9B0-FC7D93073428}"/>
                    </a:ext>
                  </a:extLst>
                </p14:cNvPr>
                <p14:cNvContentPartPr/>
                <p14:nvPr/>
              </p14:nvContentPartPr>
              <p14:xfrm>
                <a:off x="6506091" y="3787052"/>
                <a:ext cx="126000" cy="164880"/>
              </p14:xfrm>
            </p:contentPart>
          </mc:Choice>
          <mc:Fallback xmlns=""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D7489EFC-62B4-4DB1-A9B0-FC7D93073428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6488091" y="3769052"/>
                  <a:ext cx="161640" cy="200520"/>
                </a:xfrm>
                <a:prstGeom prst="rect">
                  <a:avLst/>
                </a:prstGeom>
              </p:spPr>
            </p:pic>
          </mc:Fallback>
        </mc:AlternateContent>
        <p:grpSp>
          <p:nvGrpSpPr>
            <p:cNvPr id="4102" name="Group 4101">
              <a:extLst>
                <a:ext uri="{FF2B5EF4-FFF2-40B4-BE49-F238E27FC236}">
                  <a16:creationId xmlns:a16="http://schemas.microsoft.com/office/drawing/2014/main" id="{20675850-40F3-490D-91E9-8E6F962196F2}"/>
                </a:ext>
              </a:extLst>
            </p:cNvPr>
            <p:cNvGrpSpPr/>
            <p:nvPr/>
          </p:nvGrpSpPr>
          <p:grpSpPr>
            <a:xfrm>
              <a:off x="6811011" y="3863372"/>
              <a:ext cx="118800" cy="53280"/>
              <a:chOff x="6811011" y="3863372"/>
              <a:chExt cx="118800" cy="5328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42">
                <p14:nvContentPartPr>
                  <p14:cNvPr id="31" name="Ink 30">
                    <a:extLst>
                      <a:ext uri="{FF2B5EF4-FFF2-40B4-BE49-F238E27FC236}">
                        <a16:creationId xmlns:a16="http://schemas.microsoft.com/office/drawing/2014/main" id="{D25B1B02-7099-4C2C-AC35-FFFFCF83ACB9}"/>
                      </a:ext>
                    </a:extLst>
                  </p14:cNvPr>
                  <p14:cNvContentPartPr/>
                  <p14:nvPr/>
                </p14:nvContentPartPr>
                <p14:xfrm>
                  <a:off x="6811011" y="3863372"/>
                  <a:ext cx="74160" cy="5400"/>
                </p14:xfrm>
              </p:contentPart>
            </mc:Choice>
            <mc:Fallback xmlns="">
              <p:pic>
                <p:nvPicPr>
                  <p:cNvPr id="31" name="Ink 30">
                    <a:extLst>
                      <a:ext uri="{FF2B5EF4-FFF2-40B4-BE49-F238E27FC236}">
                        <a16:creationId xmlns:a16="http://schemas.microsoft.com/office/drawing/2014/main" id="{D25B1B02-7099-4C2C-AC35-FFFFCF83ACB9}"/>
                      </a:ext>
                    </a:extLst>
                  </p:cNvPr>
                  <p:cNvPicPr/>
                  <p:nvPr/>
                </p:nvPicPr>
                <p:blipFill>
                  <a:blip r:embed="rId43"/>
                  <a:stretch>
                    <a:fillRect/>
                  </a:stretch>
                </p:blipFill>
                <p:spPr>
                  <a:xfrm>
                    <a:off x="6793371" y="3845372"/>
                    <a:ext cx="109800" cy="410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4">
                <p14:nvContentPartPr>
                  <p14:cNvPr id="4096" name="Ink 4095">
                    <a:extLst>
                      <a:ext uri="{FF2B5EF4-FFF2-40B4-BE49-F238E27FC236}">
                        <a16:creationId xmlns:a16="http://schemas.microsoft.com/office/drawing/2014/main" id="{D39020AF-820F-4EE6-AA61-CD3652FD9D82}"/>
                      </a:ext>
                    </a:extLst>
                  </p14:cNvPr>
                  <p14:cNvContentPartPr/>
                  <p14:nvPr/>
                </p14:nvContentPartPr>
                <p14:xfrm>
                  <a:off x="6830091" y="3908372"/>
                  <a:ext cx="99720" cy="8280"/>
                </p14:xfrm>
              </p:contentPart>
            </mc:Choice>
            <mc:Fallback xmlns="">
              <p:pic>
                <p:nvPicPr>
                  <p:cNvPr id="4096" name="Ink 4095">
                    <a:extLst>
                      <a:ext uri="{FF2B5EF4-FFF2-40B4-BE49-F238E27FC236}">
                        <a16:creationId xmlns:a16="http://schemas.microsoft.com/office/drawing/2014/main" id="{D39020AF-820F-4EE6-AA61-CD3652FD9D82}"/>
                      </a:ext>
                    </a:extLst>
                  </p:cNvPr>
                  <p:cNvPicPr/>
                  <p:nvPr/>
                </p:nvPicPr>
                <p:blipFill>
                  <a:blip r:embed="rId45"/>
                  <a:stretch>
                    <a:fillRect/>
                  </a:stretch>
                </p:blipFill>
                <p:spPr>
                  <a:xfrm>
                    <a:off x="6812451" y="3890372"/>
                    <a:ext cx="135360" cy="43920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4101" name="Group 4100">
              <a:extLst>
                <a:ext uri="{FF2B5EF4-FFF2-40B4-BE49-F238E27FC236}">
                  <a16:creationId xmlns:a16="http://schemas.microsoft.com/office/drawing/2014/main" id="{8D8F5233-A9E9-40E3-B440-E28FD0834C61}"/>
                </a:ext>
              </a:extLst>
            </p:cNvPr>
            <p:cNvGrpSpPr/>
            <p:nvPr/>
          </p:nvGrpSpPr>
          <p:grpSpPr>
            <a:xfrm>
              <a:off x="7149051" y="3768692"/>
              <a:ext cx="556920" cy="165600"/>
              <a:chOff x="7149051" y="3768692"/>
              <a:chExt cx="556920" cy="16560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46">
                <p14:nvContentPartPr>
                  <p14:cNvPr id="4097" name="Ink 4096">
                    <a:extLst>
                      <a:ext uri="{FF2B5EF4-FFF2-40B4-BE49-F238E27FC236}">
                        <a16:creationId xmlns:a16="http://schemas.microsoft.com/office/drawing/2014/main" id="{2E6D512D-3DBF-4574-87CB-1957B513AD68}"/>
                      </a:ext>
                    </a:extLst>
                  </p14:cNvPr>
                  <p14:cNvContentPartPr/>
                  <p14:nvPr/>
                </p14:nvContentPartPr>
                <p14:xfrm>
                  <a:off x="7149051" y="3768692"/>
                  <a:ext cx="117360" cy="165600"/>
                </p14:xfrm>
              </p:contentPart>
            </mc:Choice>
            <mc:Fallback xmlns="">
              <p:pic>
                <p:nvPicPr>
                  <p:cNvPr id="4097" name="Ink 4096">
                    <a:extLst>
                      <a:ext uri="{FF2B5EF4-FFF2-40B4-BE49-F238E27FC236}">
                        <a16:creationId xmlns:a16="http://schemas.microsoft.com/office/drawing/2014/main" id="{2E6D512D-3DBF-4574-87CB-1957B513AD68}"/>
                      </a:ext>
                    </a:extLst>
                  </p:cNvPr>
                  <p:cNvPicPr/>
                  <p:nvPr/>
                </p:nvPicPr>
                <p:blipFill>
                  <a:blip r:embed="rId47"/>
                  <a:stretch>
                    <a:fillRect/>
                  </a:stretch>
                </p:blipFill>
                <p:spPr>
                  <a:xfrm>
                    <a:off x="7131051" y="3750692"/>
                    <a:ext cx="153000" cy="2012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8">
                <p14:nvContentPartPr>
                  <p14:cNvPr id="4099" name="Ink 4098">
                    <a:extLst>
                      <a:ext uri="{FF2B5EF4-FFF2-40B4-BE49-F238E27FC236}">
                        <a16:creationId xmlns:a16="http://schemas.microsoft.com/office/drawing/2014/main" id="{0AD38725-D34C-46E5-BF2B-2D4745452683}"/>
                      </a:ext>
                    </a:extLst>
                  </p14:cNvPr>
                  <p14:cNvContentPartPr/>
                  <p14:nvPr/>
                </p14:nvContentPartPr>
                <p14:xfrm>
                  <a:off x="7319691" y="3791732"/>
                  <a:ext cx="114480" cy="112680"/>
                </p14:xfrm>
              </p:contentPart>
            </mc:Choice>
            <mc:Fallback xmlns="">
              <p:pic>
                <p:nvPicPr>
                  <p:cNvPr id="4099" name="Ink 4098">
                    <a:extLst>
                      <a:ext uri="{FF2B5EF4-FFF2-40B4-BE49-F238E27FC236}">
                        <a16:creationId xmlns:a16="http://schemas.microsoft.com/office/drawing/2014/main" id="{0AD38725-D34C-46E5-BF2B-2D4745452683}"/>
                      </a:ext>
                    </a:extLst>
                  </p:cNvPr>
                  <p:cNvPicPr/>
                  <p:nvPr/>
                </p:nvPicPr>
                <p:blipFill>
                  <a:blip r:embed="rId49"/>
                  <a:stretch>
                    <a:fillRect/>
                  </a:stretch>
                </p:blipFill>
                <p:spPr>
                  <a:xfrm>
                    <a:off x="7302051" y="3773732"/>
                    <a:ext cx="150120" cy="1483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50">
                <p14:nvContentPartPr>
                  <p14:cNvPr id="4100" name="Ink 4099">
                    <a:extLst>
                      <a:ext uri="{FF2B5EF4-FFF2-40B4-BE49-F238E27FC236}">
                        <a16:creationId xmlns:a16="http://schemas.microsoft.com/office/drawing/2014/main" id="{62D4B930-F1E0-44B5-85F2-A727269F55D8}"/>
                      </a:ext>
                    </a:extLst>
                  </p14:cNvPr>
                  <p14:cNvContentPartPr/>
                  <p14:nvPr/>
                </p14:nvContentPartPr>
                <p14:xfrm>
                  <a:off x="7536051" y="3823772"/>
                  <a:ext cx="169920" cy="75960"/>
                </p14:xfrm>
              </p:contentPart>
            </mc:Choice>
            <mc:Fallback xmlns="">
              <p:pic>
                <p:nvPicPr>
                  <p:cNvPr id="4100" name="Ink 4099">
                    <a:extLst>
                      <a:ext uri="{FF2B5EF4-FFF2-40B4-BE49-F238E27FC236}">
                        <a16:creationId xmlns:a16="http://schemas.microsoft.com/office/drawing/2014/main" id="{62D4B930-F1E0-44B5-85F2-A727269F55D8}"/>
                      </a:ext>
                    </a:extLst>
                  </p:cNvPr>
                  <p:cNvPicPr/>
                  <p:nvPr/>
                </p:nvPicPr>
                <p:blipFill>
                  <a:blip r:embed="rId51"/>
                  <a:stretch>
                    <a:fillRect/>
                  </a:stretch>
                </p:blipFill>
                <p:spPr>
                  <a:xfrm>
                    <a:off x="7518051" y="3805772"/>
                    <a:ext cx="205560" cy="111600"/>
                  </a:xfrm>
                  <a:prstGeom prst="rect">
                    <a:avLst/>
                  </a:prstGeom>
                </p:spPr>
              </p:pic>
            </mc:Fallback>
          </mc:AlternateContent>
        </p:grpSp>
      </p:grpSp>
      <p:grpSp>
        <p:nvGrpSpPr>
          <p:cNvPr id="4151" name="Group 4150">
            <a:extLst>
              <a:ext uri="{FF2B5EF4-FFF2-40B4-BE49-F238E27FC236}">
                <a16:creationId xmlns:a16="http://schemas.microsoft.com/office/drawing/2014/main" id="{F55890C3-6D37-4AFF-A5B8-3036279DC565}"/>
              </a:ext>
            </a:extLst>
          </p:cNvPr>
          <p:cNvGrpSpPr/>
          <p:nvPr/>
        </p:nvGrpSpPr>
        <p:grpSpPr>
          <a:xfrm>
            <a:off x="4059891" y="4223012"/>
            <a:ext cx="3671280" cy="202680"/>
            <a:chOff x="4059891" y="4223012"/>
            <a:chExt cx="3671280" cy="202680"/>
          </a:xfrm>
        </p:grpSpPr>
        <p:grpSp>
          <p:nvGrpSpPr>
            <p:cNvPr id="4107" name="Group 4106">
              <a:extLst>
                <a:ext uri="{FF2B5EF4-FFF2-40B4-BE49-F238E27FC236}">
                  <a16:creationId xmlns:a16="http://schemas.microsoft.com/office/drawing/2014/main" id="{FF2BBF96-103E-457D-AE6E-7A8E815CDF02}"/>
                </a:ext>
              </a:extLst>
            </p:cNvPr>
            <p:cNvGrpSpPr/>
            <p:nvPr/>
          </p:nvGrpSpPr>
          <p:grpSpPr>
            <a:xfrm>
              <a:off x="4059891" y="4241372"/>
              <a:ext cx="235080" cy="183960"/>
              <a:chOff x="4059891" y="4241372"/>
              <a:chExt cx="235080" cy="18396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52">
                <p14:nvContentPartPr>
                  <p14:cNvPr id="4104" name="Ink 4103">
                    <a:extLst>
                      <a:ext uri="{FF2B5EF4-FFF2-40B4-BE49-F238E27FC236}">
                        <a16:creationId xmlns:a16="http://schemas.microsoft.com/office/drawing/2014/main" id="{EDCB2B34-D42C-4EC4-B5FA-229559BAD989}"/>
                      </a:ext>
                    </a:extLst>
                  </p14:cNvPr>
                  <p14:cNvContentPartPr/>
                  <p14:nvPr/>
                </p14:nvContentPartPr>
                <p14:xfrm>
                  <a:off x="4059891" y="4297172"/>
                  <a:ext cx="125280" cy="9000"/>
                </p14:xfrm>
              </p:contentPart>
            </mc:Choice>
            <mc:Fallback xmlns="">
              <p:pic>
                <p:nvPicPr>
                  <p:cNvPr id="4104" name="Ink 4103">
                    <a:extLst>
                      <a:ext uri="{FF2B5EF4-FFF2-40B4-BE49-F238E27FC236}">
                        <a16:creationId xmlns:a16="http://schemas.microsoft.com/office/drawing/2014/main" id="{EDCB2B34-D42C-4EC4-B5FA-229559BAD989}"/>
                      </a:ext>
                    </a:extLst>
                  </p:cNvPr>
                  <p:cNvPicPr/>
                  <p:nvPr/>
                </p:nvPicPr>
                <p:blipFill>
                  <a:blip r:embed="rId53"/>
                  <a:stretch>
                    <a:fillRect/>
                  </a:stretch>
                </p:blipFill>
                <p:spPr>
                  <a:xfrm>
                    <a:off x="4042251" y="4279172"/>
                    <a:ext cx="160920" cy="446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54">
                <p14:nvContentPartPr>
                  <p14:cNvPr id="4105" name="Ink 4104">
                    <a:extLst>
                      <a:ext uri="{FF2B5EF4-FFF2-40B4-BE49-F238E27FC236}">
                        <a16:creationId xmlns:a16="http://schemas.microsoft.com/office/drawing/2014/main" id="{CD1B03A7-F705-467C-BE43-78B47C436D11}"/>
                      </a:ext>
                    </a:extLst>
                  </p14:cNvPr>
                  <p14:cNvContentPartPr/>
                  <p14:nvPr/>
                </p14:nvContentPartPr>
                <p14:xfrm>
                  <a:off x="4090491" y="4367732"/>
                  <a:ext cx="101880" cy="11520"/>
                </p14:xfrm>
              </p:contentPart>
            </mc:Choice>
            <mc:Fallback xmlns="">
              <p:pic>
                <p:nvPicPr>
                  <p:cNvPr id="4105" name="Ink 4104">
                    <a:extLst>
                      <a:ext uri="{FF2B5EF4-FFF2-40B4-BE49-F238E27FC236}">
                        <a16:creationId xmlns:a16="http://schemas.microsoft.com/office/drawing/2014/main" id="{CD1B03A7-F705-467C-BE43-78B47C436D11}"/>
                      </a:ext>
                    </a:extLst>
                  </p:cNvPr>
                  <p:cNvPicPr/>
                  <p:nvPr/>
                </p:nvPicPr>
                <p:blipFill>
                  <a:blip r:embed="rId55"/>
                  <a:stretch>
                    <a:fillRect/>
                  </a:stretch>
                </p:blipFill>
                <p:spPr>
                  <a:xfrm>
                    <a:off x="4072851" y="4350092"/>
                    <a:ext cx="137520" cy="471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56">
                <p14:nvContentPartPr>
                  <p14:cNvPr id="4106" name="Ink 4105">
                    <a:extLst>
                      <a:ext uri="{FF2B5EF4-FFF2-40B4-BE49-F238E27FC236}">
                        <a16:creationId xmlns:a16="http://schemas.microsoft.com/office/drawing/2014/main" id="{6B644A96-6BFE-429D-A225-FBF72282E7B7}"/>
                      </a:ext>
                    </a:extLst>
                  </p14:cNvPr>
                  <p14:cNvContentPartPr/>
                  <p14:nvPr/>
                </p14:nvContentPartPr>
                <p14:xfrm>
                  <a:off x="4182291" y="4241372"/>
                  <a:ext cx="112680" cy="183960"/>
                </p14:xfrm>
              </p:contentPart>
            </mc:Choice>
            <mc:Fallback xmlns="">
              <p:pic>
                <p:nvPicPr>
                  <p:cNvPr id="4106" name="Ink 4105">
                    <a:extLst>
                      <a:ext uri="{FF2B5EF4-FFF2-40B4-BE49-F238E27FC236}">
                        <a16:creationId xmlns:a16="http://schemas.microsoft.com/office/drawing/2014/main" id="{6B644A96-6BFE-429D-A225-FBF72282E7B7}"/>
                      </a:ext>
                    </a:extLst>
                  </p:cNvPr>
                  <p:cNvPicPr/>
                  <p:nvPr/>
                </p:nvPicPr>
                <p:blipFill>
                  <a:blip r:embed="rId57"/>
                  <a:stretch>
                    <a:fillRect/>
                  </a:stretch>
                </p:blipFill>
                <p:spPr>
                  <a:xfrm>
                    <a:off x="4164291" y="4223732"/>
                    <a:ext cx="148320" cy="219600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4110" name="Group 4109">
              <a:extLst>
                <a:ext uri="{FF2B5EF4-FFF2-40B4-BE49-F238E27FC236}">
                  <a16:creationId xmlns:a16="http://schemas.microsoft.com/office/drawing/2014/main" id="{2AA037D1-00C8-4E7A-9A11-787876D02EA8}"/>
                </a:ext>
              </a:extLst>
            </p:cNvPr>
            <p:cNvGrpSpPr/>
            <p:nvPr/>
          </p:nvGrpSpPr>
          <p:grpSpPr>
            <a:xfrm>
              <a:off x="4632291" y="4267292"/>
              <a:ext cx="152280" cy="158400"/>
              <a:chOff x="4632291" y="4267292"/>
              <a:chExt cx="152280" cy="15840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58">
                <p14:nvContentPartPr>
                  <p14:cNvPr id="4108" name="Ink 4107">
                    <a:extLst>
                      <a:ext uri="{FF2B5EF4-FFF2-40B4-BE49-F238E27FC236}">
                        <a16:creationId xmlns:a16="http://schemas.microsoft.com/office/drawing/2014/main" id="{F61B643F-2A74-4D1E-9BE9-521FC2E74814}"/>
                      </a:ext>
                    </a:extLst>
                  </p14:cNvPr>
                  <p14:cNvContentPartPr/>
                  <p14:nvPr/>
                </p14:nvContentPartPr>
                <p14:xfrm>
                  <a:off x="4632291" y="4269812"/>
                  <a:ext cx="124920" cy="155880"/>
                </p14:xfrm>
              </p:contentPart>
            </mc:Choice>
            <mc:Fallback xmlns="">
              <p:pic>
                <p:nvPicPr>
                  <p:cNvPr id="4108" name="Ink 4107">
                    <a:extLst>
                      <a:ext uri="{FF2B5EF4-FFF2-40B4-BE49-F238E27FC236}">
                        <a16:creationId xmlns:a16="http://schemas.microsoft.com/office/drawing/2014/main" id="{F61B643F-2A74-4D1E-9BE9-521FC2E74814}"/>
                      </a:ext>
                    </a:extLst>
                  </p:cNvPr>
                  <p:cNvPicPr/>
                  <p:nvPr/>
                </p:nvPicPr>
                <p:blipFill>
                  <a:blip r:embed="rId59"/>
                  <a:stretch>
                    <a:fillRect/>
                  </a:stretch>
                </p:blipFill>
                <p:spPr>
                  <a:xfrm>
                    <a:off x="4614651" y="4251812"/>
                    <a:ext cx="160560" cy="1915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60">
                <p14:nvContentPartPr>
                  <p14:cNvPr id="4109" name="Ink 4108">
                    <a:extLst>
                      <a:ext uri="{FF2B5EF4-FFF2-40B4-BE49-F238E27FC236}">
                        <a16:creationId xmlns:a16="http://schemas.microsoft.com/office/drawing/2014/main" id="{A35FBBBB-C717-4405-8AAF-EA5BB8C0C74C}"/>
                      </a:ext>
                    </a:extLst>
                  </p14:cNvPr>
                  <p14:cNvContentPartPr/>
                  <p14:nvPr/>
                </p14:nvContentPartPr>
                <p14:xfrm>
                  <a:off x="4662171" y="4267292"/>
                  <a:ext cx="122400" cy="23400"/>
                </p14:xfrm>
              </p:contentPart>
            </mc:Choice>
            <mc:Fallback xmlns="">
              <p:pic>
                <p:nvPicPr>
                  <p:cNvPr id="4109" name="Ink 4108">
                    <a:extLst>
                      <a:ext uri="{FF2B5EF4-FFF2-40B4-BE49-F238E27FC236}">
                        <a16:creationId xmlns:a16="http://schemas.microsoft.com/office/drawing/2014/main" id="{A35FBBBB-C717-4405-8AAF-EA5BB8C0C74C}"/>
                      </a:ext>
                    </a:extLst>
                  </p:cNvPr>
                  <p:cNvPicPr/>
                  <p:nvPr/>
                </p:nvPicPr>
                <p:blipFill>
                  <a:blip r:embed="rId61"/>
                  <a:stretch>
                    <a:fillRect/>
                  </a:stretch>
                </p:blipFill>
                <p:spPr>
                  <a:xfrm>
                    <a:off x="4644171" y="4249292"/>
                    <a:ext cx="158040" cy="59040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4116" name="Group 4115">
              <a:extLst>
                <a:ext uri="{FF2B5EF4-FFF2-40B4-BE49-F238E27FC236}">
                  <a16:creationId xmlns:a16="http://schemas.microsoft.com/office/drawing/2014/main" id="{949D25D8-A2D4-4665-AD87-29532927FF99}"/>
                </a:ext>
              </a:extLst>
            </p:cNvPr>
            <p:cNvGrpSpPr/>
            <p:nvPr/>
          </p:nvGrpSpPr>
          <p:grpSpPr>
            <a:xfrm>
              <a:off x="5007411" y="4314452"/>
              <a:ext cx="156240" cy="96120"/>
              <a:chOff x="5007411" y="4314452"/>
              <a:chExt cx="156240" cy="9612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62">
                <p14:nvContentPartPr>
                  <p14:cNvPr id="4111" name="Ink 4110">
                    <a:extLst>
                      <a:ext uri="{FF2B5EF4-FFF2-40B4-BE49-F238E27FC236}">
                        <a16:creationId xmlns:a16="http://schemas.microsoft.com/office/drawing/2014/main" id="{CC9B1D74-A4A7-4CCC-8D9B-51871570E0F5}"/>
                      </a:ext>
                    </a:extLst>
                  </p14:cNvPr>
                  <p14:cNvContentPartPr/>
                  <p14:nvPr/>
                </p14:nvContentPartPr>
                <p14:xfrm>
                  <a:off x="5007411" y="4352612"/>
                  <a:ext cx="156240" cy="18360"/>
                </p14:xfrm>
              </p:contentPart>
            </mc:Choice>
            <mc:Fallback xmlns="">
              <p:pic>
                <p:nvPicPr>
                  <p:cNvPr id="4111" name="Ink 4110">
                    <a:extLst>
                      <a:ext uri="{FF2B5EF4-FFF2-40B4-BE49-F238E27FC236}">
                        <a16:creationId xmlns:a16="http://schemas.microsoft.com/office/drawing/2014/main" id="{CC9B1D74-A4A7-4CCC-8D9B-51871570E0F5}"/>
                      </a:ext>
                    </a:extLst>
                  </p:cNvPr>
                  <p:cNvPicPr/>
                  <p:nvPr/>
                </p:nvPicPr>
                <p:blipFill>
                  <a:blip r:embed="rId63"/>
                  <a:stretch>
                    <a:fillRect/>
                  </a:stretch>
                </p:blipFill>
                <p:spPr>
                  <a:xfrm>
                    <a:off x="4989771" y="4334612"/>
                    <a:ext cx="191880" cy="540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64">
                <p14:nvContentPartPr>
                  <p14:cNvPr id="4112" name="Ink 4111">
                    <a:extLst>
                      <a:ext uri="{FF2B5EF4-FFF2-40B4-BE49-F238E27FC236}">
                        <a16:creationId xmlns:a16="http://schemas.microsoft.com/office/drawing/2014/main" id="{92071F59-651C-4197-A2DB-C25E8D7B554A}"/>
                      </a:ext>
                    </a:extLst>
                  </p14:cNvPr>
                  <p14:cNvContentPartPr/>
                  <p14:nvPr/>
                </p14:nvContentPartPr>
                <p14:xfrm>
                  <a:off x="5100291" y="4314452"/>
                  <a:ext cx="47160" cy="96120"/>
                </p14:xfrm>
              </p:contentPart>
            </mc:Choice>
            <mc:Fallback xmlns="">
              <p:pic>
                <p:nvPicPr>
                  <p:cNvPr id="4112" name="Ink 4111">
                    <a:extLst>
                      <a:ext uri="{FF2B5EF4-FFF2-40B4-BE49-F238E27FC236}">
                        <a16:creationId xmlns:a16="http://schemas.microsoft.com/office/drawing/2014/main" id="{92071F59-651C-4197-A2DB-C25E8D7B554A}"/>
                      </a:ext>
                    </a:extLst>
                  </p:cNvPr>
                  <p:cNvPicPr/>
                  <p:nvPr/>
                </p:nvPicPr>
                <p:blipFill>
                  <a:blip r:embed="rId65"/>
                  <a:stretch>
                    <a:fillRect/>
                  </a:stretch>
                </p:blipFill>
                <p:spPr>
                  <a:xfrm>
                    <a:off x="5082291" y="4296452"/>
                    <a:ext cx="82800" cy="131760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4118" name="Group 4117">
              <a:extLst>
                <a:ext uri="{FF2B5EF4-FFF2-40B4-BE49-F238E27FC236}">
                  <a16:creationId xmlns:a16="http://schemas.microsoft.com/office/drawing/2014/main" id="{A3104611-1611-4926-9334-9E8945ACDB3F}"/>
                </a:ext>
              </a:extLst>
            </p:cNvPr>
            <p:cNvGrpSpPr/>
            <p:nvPr/>
          </p:nvGrpSpPr>
          <p:grpSpPr>
            <a:xfrm>
              <a:off x="5370291" y="4293932"/>
              <a:ext cx="297360" cy="119160"/>
              <a:chOff x="5370291" y="4293932"/>
              <a:chExt cx="297360" cy="11916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66">
                <p14:nvContentPartPr>
                  <p14:cNvPr id="4113" name="Ink 4112">
                    <a:extLst>
                      <a:ext uri="{FF2B5EF4-FFF2-40B4-BE49-F238E27FC236}">
                        <a16:creationId xmlns:a16="http://schemas.microsoft.com/office/drawing/2014/main" id="{31A50482-E55C-4475-A11A-0DC7495DB0B8}"/>
                      </a:ext>
                    </a:extLst>
                  </p14:cNvPr>
                  <p14:cNvContentPartPr/>
                  <p14:nvPr/>
                </p14:nvContentPartPr>
                <p14:xfrm>
                  <a:off x="5370291" y="4293932"/>
                  <a:ext cx="123840" cy="93600"/>
                </p14:xfrm>
              </p:contentPart>
            </mc:Choice>
            <mc:Fallback xmlns="">
              <p:pic>
                <p:nvPicPr>
                  <p:cNvPr id="4113" name="Ink 4112">
                    <a:extLst>
                      <a:ext uri="{FF2B5EF4-FFF2-40B4-BE49-F238E27FC236}">
                        <a16:creationId xmlns:a16="http://schemas.microsoft.com/office/drawing/2014/main" id="{31A50482-E55C-4475-A11A-0DC7495DB0B8}"/>
                      </a:ext>
                    </a:extLst>
                  </p:cNvPr>
                  <p:cNvPicPr/>
                  <p:nvPr/>
                </p:nvPicPr>
                <p:blipFill>
                  <a:blip r:embed="rId67"/>
                  <a:stretch>
                    <a:fillRect/>
                  </a:stretch>
                </p:blipFill>
                <p:spPr>
                  <a:xfrm>
                    <a:off x="5352651" y="4275932"/>
                    <a:ext cx="159480" cy="1292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68">
                <p14:nvContentPartPr>
                  <p14:cNvPr id="4114" name="Ink 4113">
                    <a:extLst>
                      <a:ext uri="{FF2B5EF4-FFF2-40B4-BE49-F238E27FC236}">
                        <a16:creationId xmlns:a16="http://schemas.microsoft.com/office/drawing/2014/main" id="{84939F0C-C00D-4828-8262-B8F5CCD073C6}"/>
                      </a:ext>
                    </a:extLst>
                  </p14:cNvPr>
                  <p14:cNvContentPartPr/>
                  <p14:nvPr/>
                </p14:nvContentPartPr>
                <p14:xfrm>
                  <a:off x="5444091" y="4326692"/>
                  <a:ext cx="40320" cy="86400"/>
                </p14:xfrm>
              </p:contentPart>
            </mc:Choice>
            <mc:Fallback xmlns="">
              <p:pic>
                <p:nvPicPr>
                  <p:cNvPr id="4114" name="Ink 4113">
                    <a:extLst>
                      <a:ext uri="{FF2B5EF4-FFF2-40B4-BE49-F238E27FC236}">
                        <a16:creationId xmlns:a16="http://schemas.microsoft.com/office/drawing/2014/main" id="{84939F0C-C00D-4828-8262-B8F5CCD073C6}"/>
                      </a:ext>
                    </a:extLst>
                  </p:cNvPr>
                  <p:cNvPicPr/>
                  <p:nvPr/>
                </p:nvPicPr>
                <p:blipFill>
                  <a:blip r:embed="rId69"/>
                  <a:stretch>
                    <a:fillRect/>
                  </a:stretch>
                </p:blipFill>
                <p:spPr>
                  <a:xfrm>
                    <a:off x="5426091" y="4308692"/>
                    <a:ext cx="75960" cy="1220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70">
                <p14:nvContentPartPr>
                  <p14:cNvPr id="4117" name="Ink 4116">
                    <a:extLst>
                      <a:ext uri="{FF2B5EF4-FFF2-40B4-BE49-F238E27FC236}">
                        <a16:creationId xmlns:a16="http://schemas.microsoft.com/office/drawing/2014/main" id="{CB5FE804-89FA-4CA3-BA4D-AC52346CB069}"/>
                      </a:ext>
                    </a:extLst>
                  </p14:cNvPr>
                  <p14:cNvContentPartPr/>
                  <p14:nvPr/>
                </p14:nvContentPartPr>
                <p14:xfrm>
                  <a:off x="5564331" y="4306532"/>
                  <a:ext cx="103320" cy="97560"/>
                </p14:xfrm>
              </p:contentPart>
            </mc:Choice>
            <mc:Fallback xmlns="">
              <p:pic>
                <p:nvPicPr>
                  <p:cNvPr id="4117" name="Ink 4116">
                    <a:extLst>
                      <a:ext uri="{FF2B5EF4-FFF2-40B4-BE49-F238E27FC236}">
                        <a16:creationId xmlns:a16="http://schemas.microsoft.com/office/drawing/2014/main" id="{CB5FE804-89FA-4CA3-BA4D-AC52346CB069}"/>
                      </a:ext>
                    </a:extLst>
                  </p:cNvPr>
                  <p:cNvPicPr/>
                  <p:nvPr/>
                </p:nvPicPr>
                <p:blipFill>
                  <a:blip r:embed="rId71"/>
                  <a:stretch>
                    <a:fillRect/>
                  </a:stretch>
                </p:blipFill>
                <p:spPr>
                  <a:xfrm>
                    <a:off x="5546331" y="4288532"/>
                    <a:ext cx="138960" cy="133200"/>
                  </a:xfrm>
                  <a:prstGeom prst="rect">
                    <a:avLst/>
                  </a:prstGeom>
                </p:spPr>
              </p:pic>
            </mc:Fallback>
          </mc:AlternateContent>
        </p:grpSp>
        <mc:AlternateContent xmlns:mc="http://schemas.openxmlformats.org/markup-compatibility/2006" xmlns:p14="http://schemas.microsoft.com/office/powerpoint/2010/main">
          <mc:Choice Requires="p14">
            <p:contentPart p14:bwMode="auto" r:id="rId72">
              <p14:nvContentPartPr>
                <p14:cNvPr id="4119" name="Ink 4118">
                  <a:extLst>
                    <a:ext uri="{FF2B5EF4-FFF2-40B4-BE49-F238E27FC236}">
                      <a16:creationId xmlns:a16="http://schemas.microsoft.com/office/drawing/2014/main" id="{F81D46EC-5715-46B9-9A68-0CBC6F1CF000}"/>
                    </a:ext>
                  </a:extLst>
                </p14:cNvPr>
                <p14:cNvContentPartPr/>
                <p14:nvPr/>
              </p14:nvContentPartPr>
              <p14:xfrm>
                <a:off x="5841891" y="4337132"/>
                <a:ext cx="130320" cy="9720"/>
              </p14:xfrm>
            </p:contentPart>
          </mc:Choice>
          <mc:Fallback xmlns="">
            <p:pic>
              <p:nvPicPr>
                <p:cNvPr id="4119" name="Ink 4118">
                  <a:extLst>
                    <a:ext uri="{FF2B5EF4-FFF2-40B4-BE49-F238E27FC236}">
                      <a16:creationId xmlns:a16="http://schemas.microsoft.com/office/drawing/2014/main" id="{F81D46EC-5715-46B9-9A68-0CBC6F1CF000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5823891" y="4319132"/>
                  <a:ext cx="165960" cy="45360"/>
                </a:xfrm>
                <a:prstGeom prst="rect">
                  <a:avLst/>
                </a:prstGeom>
              </p:spPr>
            </p:pic>
          </mc:Fallback>
        </mc:AlternateContent>
        <p:grpSp>
          <p:nvGrpSpPr>
            <p:cNvPr id="4126" name="Group 4125">
              <a:extLst>
                <a:ext uri="{FF2B5EF4-FFF2-40B4-BE49-F238E27FC236}">
                  <a16:creationId xmlns:a16="http://schemas.microsoft.com/office/drawing/2014/main" id="{33A51789-E3FC-4BA8-9D52-55B57BD3FB00}"/>
                </a:ext>
              </a:extLst>
            </p:cNvPr>
            <p:cNvGrpSpPr/>
            <p:nvPr/>
          </p:nvGrpSpPr>
          <p:grpSpPr>
            <a:xfrm>
              <a:off x="6126291" y="4266932"/>
              <a:ext cx="359280" cy="151560"/>
              <a:chOff x="6126291" y="4266932"/>
              <a:chExt cx="359280" cy="15156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74">
                <p14:nvContentPartPr>
                  <p14:cNvPr id="4120" name="Ink 4119">
                    <a:extLst>
                      <a:ext uri="{FF2B5EF4-FFF2-40B4-BE49-F238E27FC236}">
                        <a16:creationId xmlns:a16="http://schemas.microsoft.com/office/drawing/2014/main" id="{B7DD9BC4-5A23-4DC8-8EE1-DEAB29D4EDF8}"/>
                      </a:ext>
                    </a:extLst>
                  </p14:cNvPr>
                  <p14:cNvContentPartPr/>
                  <p14:nvPr/>
                </p14:nvContentPartPr>
                <p14:xfrm>
                  <a:off x="6126291" y="4266932"/>
                  <a:ext cx="171720" cy="122040"/>
                </p14:xfrm>
              </p:contentPart>
            </mc:Choice>
            <mc:Fallback xmlns="">
              <p:pic>
                <p:nvPicPr>
                  <p:cNvPr id="4120" name="Ink 4119">
                    <a:extLst>
                      <a:ext uri="{FF2B5EF4-FFF2-40B4-BE49-F238E27FC236}">
                        <a16:creationId xmlns:a16="http://schemas.microsoft.com/office/drawing/2014/main" id="{B7DD9BC4-5A23-4DC8-8EE1-DEAB29D4EDF8}"/>
                      </a:ext>
                    </a:extLst>
                  </p:cNvPr>
                  <p:cNvPicPr/>
                  <p:nvPr/>
                </p:nvPicPr>
                <p:blipFill>
                  <a:blip r:embed="rId75"/>
                  <a:stretch>
                    <a:fillRect/>
                  </a:stretch>
                </p:blipFill>
                <p:spPr>
                  <a:xfrm>
                    <a:off x="6108651" y="4249292"/>
                    <a:ext cx="207360" cy="1576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76">
                <p14:nvContentPartPr>
                  <p14:cNvPr id="4121" name="Ink 4120">
                    <a:extLst>
                      <a:ext uri="{FF2B5EF4-FFF2-40B4-BE49-F238E27FC236}">
                        <a16:creationId xmlns:a16="http://schemas.microsoft.com/office/drawing/2014/main" id="{790DDF91-6C6E-4D40-B397-E5A23E63A6B8}"/>
                      </a:ext>
                    </a:extLst>
                  </p14:cNvPr>
                  <p14:cNvContentPartPr/>
                  <p14:nvPr/>
                </p14:nvContentPartPr>
                <p14:xfrm>
                  <a:off x="6349491" y="4269452"/>
                  <a:ext cx="136080" cy="102240"/>
                </p14:xfrm>
              </p:contentPart>
            </mc:Choice>
            <mc:Fallback xmlns="">
              <p:pic>
                <p:nvPicPr>
                  <p:cNvPr id="4121" name="Ink 4120">
                    <a:extLst>
                      <a:ext uri="{FF2B5EF4-FFF2-40B4-BE49-F238E27FC236}">
                        <a16:creationId xmlns:a16="http://schemas.microsoft.com/office/drawing/2014/main" id="{790DDF91-6C6E-4D40-B397-E5A23E63A6B8}"/>
                      </a:ext>
                    </a:extLst>
                  </p:cNvPr>
                  <p:cNvPicPr/>
                  <p:nvPr/>
                </p:nvPicPr>
                <p:blipFill>
                  <a:blip r:embed="rId77"/>
                  <a:stretch>
                    <a:fillRect/>
                  </a:stretch>
                </p:blipFill>
                <p:spPr>
                  <a:xfrm>
                    <a:off x="6331491" y="4251812"/>
                    <a:ext cx="171720" cy="1378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78">
                <p14:nvContentPartPr>
                  <p14:cNvPr id="4122" name="Ink 4121">
                    <a:extLst>
                      <a:ext uri="{FF2B5EF4-FFF2-40B4-BE49-F238E27FC236}">
                        <a16:creationId xmlns:a16="http://schemas.microsoft.com/office/drawing/2014/main" id="{504619BE-DFE7-45C8-9603-684839BACBBA}"/>
                      </a:ext>
                    </a:extLst>
                  </p14:cNvPr>
                  <p14:cNvContentPartPr/>
                  <p14:nvPr/>
                </p14:nvContentPartPr>
                <p14:xfrm>
                  <a:off x="6415371" y="4307972"/>
                  <a:ext cx="24840" cy="110520"/>
                </p14:xfrm>
              </p:contentPart>
            </mc:Choice>
            <mc:Fallback xmlns="">
              <p:pic>
                <p:nvPicPr>
                  <p:cNvPr id="4122" name="Ink 4121">
                    <a:extLst>
                      <a:ext uri="{FF2B5EF4-FFF2-40B4-BE49-F238E27FC236}">
                        <a16:creationId xmlns:a16="http://schemas.microsoft.com/office/drawing/2014/main" id="{504619BE-DFE7-45C8-9603-684839BACBBA}"/>
                      </a:ext>
                    </a:extLst>
                  </p:cNvPr>
                  <p:cNvPicPr/>
                  <p:nvPr/>
                </p:nvPicPr>
                <p:blipFill>
                  <a:blip r:embed="rId79"/>
                  <a:stretch>
                    <a:fillRect/>
                  </a:stretch>
                </p:blipFill>
                <p:spPr>
                  <a:xfrm>
                    <a:off x="6397731" y="4290332"/>
                    <a:ext cx="60480" cy="146160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4125" name="Group 4124">
              <a:extLst>
                <a:ext uri="{FF2B5EF4-FFF2-40B4-BE49-F238E27FC236}">
                  <a16:creationId xmlns:a16="http://schemas.microsoft.com/office/drawing/2014/main" id="{F853551F-44C9-418A-AEFC-435ADB509016}"/>
                </a:ext>
              </a:extLst>
            </p:cNvPr>
            <p:cNvGrpSpPr/>
            <p:nvPr/>
          </p:nvGrpSpPr>
          <p:grpSpPr>
            <a:xfrm>
              <a:off x="6802371" y="4268012"/>
              <a:ext cx="116640" cy="66960"/>
              <a:chOff x="6802371" y="4268012"/>
              <a:chExt cx="116640" cy="6696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80">
                <p14:nvContentPartPr>
                  <p14:cNvPr id="4123" name="Ink 4122">
                    <a:extLst>
                      <a:ext uri="{FF2B5EF4-FFF2-40B4-BE49-F238E27FC236}">
                        <a16:creationId xmlns:a16="http://schemas.microsoft.com/office/drawing/2014/main" id="{C71E06B5-C3B5-44BB-AF75-0EC4AD12D736}"/>
                      </a:ext>
                    </a:extLst>
                  </p14:cNvPr>
                  <p14:cNvContentPartPr/>
                  <p14:nvPr/>
                </p14:nvContentPartPr>
                <p14:xfrm>
                  <a:off x="6802371" y="4268012"/>
                  <a:ext cx="95040" cy="18360"/>
                </p14:xfrm>
              </p:contentPart>
            </mc:Choice>
            <mc:Fallback xmlns="">
              <p:pic>
                <p:nvPicPr>
                  <p:cNvPr id="4123" name="Ink 4122">
                    <a:extLst>
                      <a:ext uri="{FF2B5EF4-FFF2-40B4-BE49-F238E27FC236}">
                        <a16:creationId xmlns:a16="http://schemas.microsoft.com/office/drawing/2014/main" id="{C71E06B5-C3B5-44BB-AF75-0EC4AD12D736}"/>
                      </a:ext>
                    </a:extLst>
                  </p:cNvPr>
                  <p:cNvPicPr/>
                  <p:nvPr/>
                </p:nvPicPr>
                <p:blipFill>
                  <a:blip r:embed="rId81"/>
                  <a:stretch>
                    <a:fillRect/>
                  </a:stretch>
                </p:blipFill>
                <p:spPr>
                  <a:xfrm>
                    <a:off x="6784731" y="4250372"/>
                    <a:ext cx="130680" cy="540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82">
                <p14:nvContentPartPr>
                  <p14:cNvPr id="4124" name="Ink 4123">
                    <a:extLst>
                      <a:ext uri="{FF2B5EF4-FFF2-40B4-BE49-F238E27FC236}">
                        <a16:creationId xmlns:a16="http://schemas.microsoft.com/office/drawing/2014/main" id="{FCB443EF-7980-433E-84E6-74D34CFB91BC}"/>
                      </a:ext>
                    </a:extLst>
                  </p14:cNvPr>
                  <p14:cNvContentPartPr/>
                  <p14:nvPr/>
                </p14:nvContentPartPr>
                <p14:xfrm>
                  <a:off x="6830091" y="4322372"/>
                  <a:ext cx="88920" cy="12600"/>
                </p14:xfrm>
              </p:contentPart>
            </mc:Choice>
            <mc:Fallback xmlns="">
              <p:pic>
                <p:nvPicPr>
                  <p:cNvPr id="4124" name="Ink 4123">
                    <a:extLst>
                      <a:ext uri="{FF2B5EF4-FFF2-40B4-BE49-F238E27FC236}">
                        <a16:creationId xmlns:a16="http://schemas.microsoft.com/office/drawing/2014/main" id="{FCB443EF-7980-433E-84E6-74D34CFB91BC}"/>
                      </a:ext>
                    </a:extLst>
                  </p:cNvPr>
                  <p:cNvPicPr/>
                  <p:nvPr/>
                </p:nvPicPr>
                <p:blipFill>
                  <a:blip r:embed="rId83"/>
                  <a:stretch>
                    <a:fillRect/>
                  </a:stretch>
                </p:blipFill>
                <p:spPr>
                  <a:xfrm>
                    <a:off x="6812451" y="4304372"/>
                    <a:ext cx="124560" cy="48240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4130" name="Group 4129">
              <a:extLst>
                <a:ext uri="{FF2B5EF4-FFF2-40B4-BE49-F238E27FC236}">
                  <a16:creationId xmlns:a16="http://schemas.microsoft.com/office/drawing/2014/main" id="{A184BD40-48B3-41F1-88B4-D7C79B8769AA}"/>
                </a:ext>
              </a:extLst>
            </p:cNvPr>
            <p:cNvGrpSpPr/>
            <p:nvPr/>
          </p:nvGrpSpPr>
          <p:grpSpPr>
            <a:xfrm>
              <a:off x="7196571" y="4223012"/>
              <a:ext cx="534600" cy="158400"/>
              <a:chOff x="7196571" y="4223012"/>
              <a:chExt cx="534600" cy="15840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84">
                <p14:nvContentPartPr>
                  <p14:cNvPr id="4127" name="Ink 4126">
                    <a:extLst>
                      <a:ext uri="{FF2B5EF4-FFF2-40B4-BE49-F238E27FC236}">
                        <a16:creationId xmlns:a16="http://schemas.microsoft.com/office/drawing/2014/main" id="{4B35C0DF-667A-4779-A974-E8D4DD8D7F56}"/>
                      </a:ext>
                    </a:extLst>
                  </p14:cNvPr>
                  <p14:cNvContentPartPr/>
                  <p14:nvPr/>
                </p14:nvContentPartPr>
                <p14:xfrm>
                  <a:off x="7196571" y="4223012"/>
                  <a:ext cx="101880" cy="158400"/>
                </p14:xfrm>
              </p:contentPart>
            </mc:Choice>
            <mc:Fallback xmlns="">
              <p:pic>
                <p:nvPicPr>
                  <p:cNvPr id="4127" name="Ink 4126">
                    <a:extLst>
                      <a:ext uri="{FF2B5EF4-FFF2-40B4-BE49-F238E27FC236}">
                        <a16:creationId xmlns:a16="http://schemas.microsoft.com/office/drawing/2014/main" id="{4B35C0DF-667A-4779-A974-E8D4DD8D7F56}"/>
                      </a:ext>
                    </a:extLst>
                  </p:cNvPr>
                  <p:cNvPicPr/>
                  <p:nvPr/>
                </p:nvPicPr>
                <p:blipFill>
                  <a:blip r:embed="rId85"/>
                  <a:stretch>
                    <a:fillRect/>
                  </a:stretch>
                </p:blipFill>
                <p:spPr>
                  <a:xfrm>
                    <a:off x="7178931" y="4205012"/>
                    <a:ext cx="137520" cy="1940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86">
                <p14:nvContentPartPr>
                  <p14:cNvPr id="4128" name="Ink 4127">
                    <a:extLst>
                      <a:ext uri="{FF2B5EF4-FFF2-40B4-BE49-F238E27FC236}">
                        <a16:creationId xmlns:a16="http://schemas.microsoft.com/office/drawing/2014/main" id="{F137FA32-121D-440B-9ED6-A504BBE33E43}"/>
                      </a:ext>
                    </a:extLst>
                  </p14:cNvPr>
                  <p14:cNvContentPartPr/>
                  <p14:nvPr/>
                </p14:nvContentPartPr>
                <p14:xfrm>
                  <a:off x="7354611" y="4242812"/>
                  <a:ext cx="91080" cy="104040"/>
                </p14:xfrm>
              </p:contentPart>
            </mc:Choice>
            <mc:Fallback xmlns="">
              <p:pic>
                <p:nvPicPr>
                  <p:cNvPr id="4128" name="Ink 4127">
                    <a:extLst>
                      <a:ext uri="{FF2B5EF4-FFF2-40B4-BE49-F238E27FC236}">
                        <a16:creationId xmlns:a16="http://schemas.microsoft.com/office/drawing/2014/main" id="{F137FA32-121D-440B-9ED6-A504BBE33E43}"/>
                      </a:ext>
                    </a:extLst>
                  </p:cNvPr>
                  <p:cNvPicPr/>
                  <p:nvPr/>
                </p:nvPicPr>
                <p:blipFill>
                  <a:blip r:embed="rId87"/>
                  <a:stretch>
                    <a:fillRect/>
                  </a:stretch>
                </p:blipFill>
                <p:spPr>
                  <a:xfrm>
                    <a:off x="7336971" y="4224812"/>
                    <a:ext cx="126720" cy="1396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88">
                <p14:nvContentPartPr>
                  <p14:cNvPr id="4129" name="Ink 4128">
                    <a:extLst>
                      <a:ext uri="{FF2B5EF4-FFF2-40B4-BE49-F238E27FC236}">
                        <a16:creationId xmlns:a16="http://schemas.microsoft.com/office/drawing/2014/main" id="{53B9190D-9598-4EB5-A690-EBE268DDB789}"/>
                      </a:ext>
                    </a:extLst>
                  </p14:cNvPr>
                  <p14:cNvContentPartPr/>
                  <p14:nvPr/>
                </p14:nvContentPartPr>
                <p14:xfrm>
                  <a:off x="7525611" y="4274132"/>
                  <a:ext cx="205560" cy="83520"/>
                </p14:xfrm>
              </p:contentPart>
            </mc:Choice>
            <mc:Fallback xmlns="">
              <p:pic>
                <p:nvPicPr>
                  <p:cNvPr id="4129" name="Ink 4128">
                    <a:extLst>
                      <a:ext uri="{FF2B5EF4-FFF2-40B4-BE49-F238E27FC236}">
                        <a16:creationId xmlns:a16="http://schemas.microsoft.com/office/drawing/2014/main" id="{53B9190D-9598-4EB5-A690-EBE268DDB789}"/>
                      </a:ext>
                    </a:extLst>
                  </p:cNvPr>
                  <p:cNvPicPr/>
                  <p:nvPr/>
                </p:nvPicPr>
                <p:blipFill>
                  <a:blip r:embed="rId89"/>
                  <a:stretch>
                    <a:fillRect/>
                  </a:stretch>
                </p:blipFill>
                <p:spPr>
                  <a:xfrm>
                    <a:off x="7507971" y="4256492"/>
                    <a:ext cx="241200" cy="119160"/>
                  </a:xfrm>
                  <a:prstGeom prst="rect">
                    <a:avLst/>
                  </a:prstGeom>
                </p:spPr>
              </p:pic>
            </mc:Fallback>
          </mc:AlternateContent>
        </p:grpSp>
      </p:grpSp>
      <p:grpSp>
        <p:nvGrpSpPr>
          <p:cNvPr id="4152" name="Group 4151">
            <a:extLst>
              <a:ext uri="{FF2B5EF4-FFF2-40B4-BE49-F238E27FC236}">
                <a16:creationId xmlns:a16="http://schemas.microsoft.com/office/drawing/2014/main" id="{05B3BADA-2373-497D-9A6B-8F5D5963DAF7}"/>
              </a:ext>
            </a:extLst>
          </p:cNvPr>
          <p:cNvGrpSpPr/>
          <p:nvPr/>
        </p:nvGrpSpPr>
        <p:grpSpPr>
          <a:xfrm>
            <a:off x="4103811" y="4656092"/>
            <a:ext cx="3156120" cy="390960"/>
            <a:chOff x="4103811" y="4656092"/>
            <a:chExt cx="3156120" cy="390960"/>
          </a:xfrm>
        </p:grpSpPr>
        <p:grpSp>
          <p:nvGrpSpPr>
            <p:cNvPr id="4134" name="Group 4133">
              <a:extLst>
                <a:ext uri="{FF2B5EF4-FFF2-40B4-BE49-F238E27FC236}">
                  <a16:creationId xmlns:a16="http://schemas.microsoft.com/office/drawing/2014/main" id="{A93E3894-E571-48A8-BD58-9F714A7BD050}"/>
                </a:ext>
              </a:extLst>
            </p:cNvPr>
            <p:cNvGrpSpPr/>
            <p:nvPr/>
          </p:nvGrpSpPr>
          <p:grpSpPr>
            <a:xfrm>
              <a:off x="4103811" y="4673012"/>
              <a:ext cx="225000" cy="190800"/>
              <a:chOff x="4103811" y="4673012"/>
              <a:chExt cx="225000" cy="19080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90">
                <p14:nvContentPartPr>
                  <p14:cNvPr id="4131" name="Ink 4130">
                    <a:extLst>
                      <a:ext uri="{FF2B5EF4-FFF2-40B4-BE49-F238E27FC236}">
                        <a16:creationId xmlns:a16="http://schemas.microsoft.com/office/drawing/2014/main" id="{551371BA-B483-4D94-B9BD-7A45AC736C9F}"/>
                      </a:ext>
                    </a:extLst>
                  </p14:cNvPr>
                  <p14:cNvContentPartPr/>
                  <p14:nvPr/>
                </p14:nvContentPartPr>
                <p14:xfrm>
                  <a:off x="4103811" y="4728812"/>
                  <a:ext cx="119520" cy="11880"/>
                </p14:xfrm>
              </p:contentPart>
            </mc:Choice>
            <mc:Fallback xmlns="">
              <p:pic>
                <p:nvPicPr>
                  <p:cNvPr id="4131" name="Ink 4130">
                    <a:extLst>
                      <a:ext uri="{FF2B5EF4-FFF2-40B4-BE49-F238E27FC236}">
                        <a16:creationId xmlns:a16="http://schemas.microsoft.com/office/drawing/2014/main" id="{551371BA-B483-4D94-B9BD-7A45AC736C9F}"/>
                      </a:ext>
                    </a:extLst>
                  </p:cNvPr>
                  <p:cNvPicPr/>
                  <p:nvPr/>
                </p:nvPicPr>
                <p:blipFill>
                  <a:blip r:embed="rId91"/>
                  <a:stretch>
                    <a:fillRect/>
                  </a:stretch>
                </p:blipFill>
                <p:spPr>
                  <a:xfrm>
                    <a:off x="4086171" y="4711172"/>
                    <a:ext cx="155160" cy="475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92">
                <p14:nvContentPartPr>
                  <p14:cNvPr id="4132" name="Ink 4131">
                    <a:extLst>
                      <a:ext uri="{FF2B5EF4-FFF2-40B4-BE49-F238E27FC236}">
                        <a16:creationId xmlns:a16="http://schemas.microsoft.com/office/drawing/2014/main" id="{61CEE1F1-85C3-4BA1-BCAD-320ED7F37EBE}"/>
                      </a:ext>
                    </a:extLst>
                  </p14:cNvPr>
                  <p14:cNvContentPartPr/>
                  <p14:nvPr/>
                </p14:nvContentPartPr>
                <p14:xfrm>
                  <a:off x="4131171" y="4780652"/>
                  <a:ext cx="135000" cy="24120"/>
                </p14:xfrm>
              </p:contentPart>
            </mc:Choice>
            <mc:Fallback xmlns="">
              <p:pic>
                <p:nvPicPr>
                  <p:cNvPr id="4132" name="Ink 4131">
                    <a:extLst>
                      <a:ext uri="{FF2B5EF4-FFF2-40B4-BE49-F238E27FC236}">
                        <a16:creationId xmlns:a16="http://schemas.microsoft.com/office/drawing/2014/main" id="{61CEE1F1-85C3-4BA1-BCAD-320ED7F37EBE}"/>
                      </a:ext>
                    </a:extLst>
                  </p:cNvPr>
                  <p:cNvPicPr/>
                  <p:nvPr/>
                </p:nvPicPr>
                <p:blipFill>
                  <a:blip r:embed="rId93"/>
                  <a:stretch>
                    <a:fillRect/>
                  </a:stretch>
                </p:blipFill>
                <p:spPr>
                  <a:xfrm>
                    <a:off x="4113531" y="4762652"/>
                    <a:ext cx="170640" cy="597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94">
                <p14:nvContentPartPr>
                  <p14:cNvPr id="4133" name="Ink 4132">
                    <a:extLst>
                      <a:ext uri="{FF2B5EF4-FFF2-40B4-BE49-F238E27FC236}">
                        <a16:creationId xmlns:a16="http://schemas.microsoft.com/office/drawing/2014/main" id="{D6C9F78D-C79B-42F6-8CFC-CFFECCF735B1}"/>
                      </a:ext>
                    </a:extLst>
                  </p14:cNvPr>
                  <p14:cNvContentPartPr/>
                  <p14:nvPr/>
                </p14:nvContentPartPr>
                <p14:xfrm>
                  <a:off x="4223691" y="4673012"/>
                  <a:ext cx="105120" cy="190800"/>
                </p14:xfrm>
              </p:contentPart>
            </mc:Choice>
            <mc:Fallback xmlns="">
              <p:pic>
                <p:nvPicPr>
                  <p:cNvPr id="4133" name="Ink 4132">
                    <a:extLst>
                      <a:ext uri="{FF2B5EF4-FFF2-40B4-BE49-F238E27FC236}">
                        <a16:creationId xmlns:a16="http://schemas.microsoft.com/office/drawing/2014/main" id="{D6C9F78D-C79B-42F6-8CFC-CFFECCF735B1}"/>
                      </a:ext>
                    </a:extLst>
                  </p:cNvPr>
                  <p:cNvPicPr/>
                  <p:nvPr/>
                </p:nvPicPr>
                <p:blipFill>
                  <a:blip r:embed="rId95"/>
                  <a:stretch>
                    <a:fillRect/>
                  </a:stretch>
                </p:blipFill>
                <p:spPr>
                  <a:xfrm>
                    <a:off x="4205691" y="4655012"/>
                    <a:ext cx="140760" cy="226440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4138" name="Group 4137">
              <a:extLst>
                <a:ext uri="{FF2B5EF4-FFF2-40B4-BE49-F238E27FC236}">
                  <a16:creationId xmlns:a16="http://schemas.microsoft.com/office/drawing/2014/main" id="{18DC28BE-F1F0-4BD8-8126-CF00A26EB8DB}"/>
                </a:ext>
              </a:extLst>
            </p:cNvPr>
            <p:cNvGrpSpPr/>
            <p:nvPr/>
          </p:nvGrpSpPr>
          <p:grpSpPr>
            <a:xfrm>
              <a:off x="5337171" y="4703972"/>
              <a:ext cx="420840" cy="114840"/>
              <a:chOff x="5337171" y="4703972"/>
              <a:chExt cx="420840" cy="11484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96">
                <p14:nvContentPartPr>
                  <p14:cNvPr id="4135" name="Ink 4134">
                    <a:extLst>
                      <a:ext uri="{FF2B5EF4-FFF2-40B4-BE49-F238E27FC236}">
                        <a16:creationId xmlns:a16="http://schemas.microsoft.com/office/drawing/2014/main" id="{2608DE14-5459-474E-BCE5-F6811D34DF4A}"/>
                      </a:ext>
                    </a:extLst>
                  </p14:cNvPr>
                  <p14:cNvContentPartPr/>
                  <p14:nvPr/>
                </p14:nvContentPartPr>
                <p14:xfrm>
                  <a:off x="5337171" y="4703972"/>
                  <a:ext cx="206280" cy="114840"/>
                </p14:xfrm>
              </p:contentPart>
            </mc:Choice>
            <mc:Fallback xmlns="">
              <p:pic>
                <p:nvPicPr>
                  <p:cNvPr id="4135" name="Ink 4134">
                    <a:extLst>
                      <a:ext uri="{FF2B5EF4-FFF2-40B4-BE49-F238E27FC236}">
                        <a16:creationId xmlns:a16="http://schemas.microsoft.com/office/drawing/2014/main" id="{2608DE14-5459-474E-BCE5-F6811D34DF4A}"/>
                      </a:ext>
                    </a:extLst>
                  </p:cNvPr>
                  <p:cNvPicPr/>
                  <p:nvPr/>
                </p:nvPicPr>
                <p:blipFill>
                  <a:blip r:embed="rId97"/>
                  <a:stretch>
                    <a:fillRect/>
                  </a:stretch>
                </p:blipFill>
                <p:spPr>
                  <a:xfrm>
                    <a:off x="5319531" y="4685972"/>
                    <a:ext cx="241920" cy="1504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98">
                <p14:nvContentPartPr>
                  <p14:cNvPr id="4136" name="Ink 4135">
                    <a:extLst>
                      <a:ext uri="{FF2B5EF4-FFF2-40B4-BE49-F238E27FC236}">
                        <a16:creationId xmlns:a16="http://schemas.microsoft.com/office/drawing/2014/main" id="{E3B67BCA-3C78-4DE2-BCA6-1B079B24B7FD}"/>
                      </a:ext>
                    </a:extLst>
                  </p14:cNvPr>
                  <p14:cNvContentPartPr/>
                  <p14:nvPr/>
                </p14:nvContentPartPr>
                <p14:xfrm>
                  <a:off x="5673771" y="4718732"/>
                  <a:ext cx="84240" cy="16560"/>
                </p14:xfrm>
              </p:contentPart>
            </mc:Choice>
            <mc:Fallback xmlns="">
              <p:pic>
                <p:nvPicPr>
                  <p:cNvPr id="4136" name="Ink 4135">
                    <a:extLst>
                      <a:ext uri="{FF2B5EF4-FFF2-40B4-BE49-F238E27FC236}">
                        <a16:creationId xmlns:a16="http://schemas.microsoft.com/office/drawing/2014/main" id="{E3B67BCA-3C78-4DE2-BCA6-1B079B24B7FD}"/>
                      </a:ext>
                    </a:extLst>
                  </p:cNvPr>
                  <p:cNvPicPr/>
                  <p:nvPr/>
                </p:nvPicPr>
                <p:blipFill>
                  <a:blip r:embed="rId99"/>
                  <a:stretch>
                    <a:fillRect/>
                  </a:stretch>
                </p:blipFill>
                <p:spPr>
                  <a:xfrm>
                    <a:off x="5656131" y="4701092"/>
                    <a:ext cx="119880" cy="522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00">
                <p14:nvContentPartPr>
                  <p14:cNvPr id="4137" name="Ink 4136">
                    <a:extLst>
                      <a:ext uri="{FF2B5EF4-FFF2-40B4-BE49-F238E27FC236}">
                        <a16:creationId xmlns:a16="http://schemas.microsoft.com/office/drawing/2014/main" id="{331A6162-06CA-418A-95B2-AC8CE377C0BC}"/>
                      </a:ext>
                    </a:extLst>
                  </p14:cNvPr>
                  <p14:cNvContentPartPr/>
                  <p14:nvPr/>
                </p14:nvContentPartPr>
                <p14:xfrm>
                  <a:off x="5681691" y="4775972"/>
                  <a:ext cx="74160" cy="19800"/>
                </p14:xfrm>
              </p:contentPart>
            </mc:Choice>
            <mc:Fallback xmlns="">
              <p:pic>
                <p:nvPicPr>
                  <p:cNvPr id="4137" name="Ink 4136">
                    <a:extLst>
                      <a:ext uri="{FF2B5EF4-FFF2-40B4-BE49-F238E27FC236}">
                        <a16:creationId xmlns:a16="http://schemas.microsoft.com/office/drawing/2014/main" id="{331A6162-06CA-418A-95B2-AC8CE377C0BC}"/>
                      </a:ext>
                    </a:extLst>
                  </p:cNvPr>
                  <p:cNvPicPr/>
                  <p:nvPr/>
                </p:nvPicPr>
                <p:blipFill>
                  <a:blip r:embed="rId101"/>
                  <a:stretch>
                    <a:fillRect/>
                  </a:stretch>
                </p:blipFill>
                <p:spPr>
                  <a:xfrm>
                    <a:off x="5664051" y="4757972"/>
                    <a:ext cx="109800" cy="55440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4144" name="Group 4143">
              <a:extLst>
                <a:ext uri="{FF2B5EF4-FFF2-40B4-BE49-F238E27FC236}">
                  <a16:creationId xmlns:a16="http://schemas.microsoft.com/office/drawing/2014/main" id="{3F839BE5-FE5E-4706-9DFD-A4E10AE80D9C}"/>
                </a:ext>
              </a:extLst>
            </p:cNvPr>
            <p:cNvGrpSpPr/>
            <p:nvPr/>
          </p:nvGrpSpPr>
          <p:grpSpPr>
            <a:xfrm>
              <a:off x="6074811" y="4665452"/>
              <a:ext cx="326520" cy="381600"/>
              <a:chOff x="6074811" y="4665452"/>
              <a:chExt cx="326520" cy="38160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102">
                <p14:nvContentPartPr>
                  <p14:cNvPr id="4139" name="Ink 4138">
                    <a:extLst>
                      <a:ext uri="{FF2B5EF4-FFF2-40B4-BE49-F238E27FC236}">
                        <a16:creationId xmlns:a16="http://schemas.microsoft.com/office/drawing/2014/main" id="{F3B53FF7-23C6-4F1B-B5A4-CDBA7CDF5C9E}"/>
                      </a:ext>
                    </a:extLst>
                  </p14:cNvPr>
                  <p14:cNvContentPartPr/>
                  <p14:nvPr/>
                </p14:nvContentPartPr>
                <p14:xfrm>
                  <a:off x="6074811" y="4678772"/>
                  <a:ext cx="132120" cy="102240"/>
                </p14:xfrm>
              </p:contentPart>
            </mc:Choice>
            <mc:Fallback xmlns="">
              <p:pic>
                <p:nvPicPr>
                  <p:cNvPr id="4139" name="Ink 4138">
                    <a:extLst>
                      <a:ext uri="{FF2B5EF4-FFF2-40B4-BE49-F238E27FC236}">
                        <a16:creationId xmlns:a16="http://schemas.microsoft.com/office/drawing/2014/main" id="{F3B53FF7-23C6-4F1B-B5A4-CDBA7CDF5C9E}"/>
                      </a:ext>
                    </a:extLst>
                  </p:cNvPr>
                  <p:cNvPicPr/>
                  <p:nvPr/>
                </p:nvPicPr>
                <p:blipFill>
                  <a:blip r:embed="rId103"/>
                  <a:stretch>
                    <a:fillRect/>
                  </a:stretch>
                </p:blipFill>
                <p:spPr>
                  <a:xfrm>
                    <a:off x="6057171" y="4660772"/>
                    <a:ext cx="167760" cy="1378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04">
                <p14:nvContentPartPr>
                  <p14:cNvPr id="4140" name="Ink 4139">
                    <a:extLst>
                      <a:ext uri="{FF2B5EF4-FFF2-40B4-BE49-F238E27FC236}">
                        <a16:creationId xmlns:a16="http://schemas.microsoft.com/office/drawing/2014/main" id="{4419BACE-3478-470A-A9DB-27C152657C03}"/>
                      </a:ext>
                    </a:extLst>
                  </p14:cNvPr>
                  <p14:cNvContentPartPr/>
                  <p14:nvPr/>
                </p14:nvContentPartPr>
                <p14:xfrm>
                  <a:off x="6278931" y="4665452"/>
                  <a:ext cx="6840" cy="131760"/>
                </p14:xfrm>
              </p:contentPart>
            </mc:Choice>
            <mc:Fallback xmlns="">
              <p:pic>
                <p:nvPicPr>
                  <p:cNvPr id="4140" name="Ink 4139">
                    <a:extLst>
                      <a:ext uri="{FF2B5EF4-FFF2-40B4-BE49-F238E27FC236}">
                        <a16:creationId xmlns:a16="http://schemas.microsoft.com/office/drawing/2014/main" id="{4419BACE-3478-470A-A9DB-27C152657C03}"/>
                      </a:ext>
                    </a:extLst>
                  </p:cNvPr>
                  <p:cNvPicPr/>
                  <p:nvPr/>
                </p:nvPicPr>
                <p:blipFill>
                  <a:blip r:embed="rId105"/>
                  <a:stretch>
                    <a:fillRect/>
                  </a:stretch>
                </p:blipFill>
                <p:spPr>
                  <a:xfrm>
                    <a:off x="6260931" y="4647452"/>
                    <a:ext cx="42480" cy="1674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06">
                <p14:nvContentPartPr>
                  <p14:cNvPr id="4141" name="Ink 4140">
                    <a:extLst>
                      <a:ext uri="{FF2B5EF4-FFF2-40B4-BE49-F238E27FC236}">
                        <a16:creationId xmlns:a16="http://schemas.microsoft.com/office/drawing/2014/main" id="{EA2EE186-8337-4DA1-AE28-D84232B239C5}"/>
                      </a:ext>
                    </a:extLst>
                  </p14:cNvPr>
                  <p14:cNvContentPartPr/>
                  <p14:nvPr/>
                </p14:nvContentPartPr>
                <p14:xfrm>
                  <a:off x="6083811" y="4832492"/>
                  <a:ext cx="248760" cy="15480"/>
                </p14:xfrm>
              </p:contentPart>
            </mc:Choice>
            <mc:Fallback xmlns="">
              <p:pic>
                <p:nvPicPr>
                  <p:cNvPr id="4141" name="Ink 4140">
                    <a:extLst>
                      <a:ext uri="{FF2B5EF4-FFF2-40B4-BE49-F238E27FC236}">
                        <a16:creationId xmlns:a16="http://schemas.microsoft.com/office/drawing/2014/main" id="{EA2EE186-8337-4DA1-AE28-D84232B239C5}"/>
                      </a:ext>
                    </a:extLst>
                  </p:cNvPr>
                  <p:cNvPicPr/>
                  <p:nvPr/>
                </p:nvPicPr>
                <p:blipFill>
                  <a:blip r:embed="rId107"/>
                  <a:stretch>
                    <a:fillRect/>
                  </a:stretch>
                </p:blipFill>
                <p:spPr>
                  <a:xfrm>
                    <a:off x="6065811" y="4814492"/>
                    <a:ext cx="284400" cy="511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08">
                <p14:nvContentPartPr>
                  <p14:cNvPr id="4142" name="Ink 4141">
                    <a:extLst>
                      <a:ext uri="{FF2B5EF4-FFF2-40B4-BE49-F238E27FC236}">
                        <a16:creationId xmlns:a16="http://schemas.microsoft.com/office/drawing/2014/main" id="{DC390A1E-AA10-4C89-B817-7AF96ACF1F0A}"/>
                      </a:ext>
                    </a:extLst>
                  </p14:cNvPr>
                  <p14:cNvContentPartPr/>
                  <p14:nvPr/>
                </p14:nvContentPartPr>
                <p14:xfrm>
                  <a:off x="6150411" y="4912412"/>
                  <a:ext cx="104760" cy="134640"/>
                </p14:xfrm>
              </p:contentPart>
            </mc:Choice>
            <mc:Fallback xmlns="">
              <p:pic>
                <p:nvPicPr>
                  <p:cNvPr id="4142" name="Ink 4141">
                    <a:extLst>
                      <a:ext uri="{FF2B5EF4-FFF2-40B4-BE49-F238E27FC236}">
                        <a16:creationId xmlns:a16="http://schemas.microsoft.com/office/drawing/2014/main" id="{DC390A1E-AA10-4C89-B817-7AF96ACF1F0A}"/>
                      </a:ext>
                    </a:extLst>
                  </p:cNvPr>
                  <p:cNvPicPr/>
                  <p:nvPr/>
                </p:nvPicPr>
                <p:blipFill>
                  <a:blip r:embed="rId109"/>
                  <a:stretch>
                    <a:fillRect/>
                  </a:stretch>
                </p:blipFill>
                <p:spPr>
                  <a:xfrm>
                    <a:off x="6132411" y="4894412"/>
                    <a:ext cx="140400" cy="1702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10">
                <p14:nvContentPartPr>
                  <p14:cNvPr id="4143" name="Ink 4142">
                    <a:extLst>
                      <a:ext uri="{FF2B5EF4-FFF2-40B4-BE49-F238E27FC236}">
                        <a16:creationId xmlns:a16="http://schemas.microsoft.com/office/drawing/2014/main" id="{1920D2B1-9677-4501-A630-6F554691AD3E}"/>
                      </a:ext>
                    </a:extLst>
                  </p14:cNvPr>
                  <p14:cNvContentPartPr/>
                  <p14:nvPr/>
                </p14:nvContentPartPr>
                <p14:xfrm>
                  <a:off x="6298371" y="4925012"/>
                  <a:ext cx="102960" cy="91080"/>
                </p14:xfrm>
              </p:contentPart>
            </mc:Choice>
            <mc:Fallback xmlns="">
              <p:pic>
                <p:nvPicPr>
                  <p:cNvPr id="4143" name="Ink 4142">
                    <a:extLst>
                      <a:ext uri="{FF2B5EF4-FFF2-40B4-BE49-F238E27FC236}">
                        <a16:creationId xmlns:a16="http://schemas.microsoft.com/office/drawing/2014/main" id="{1920D2B1-9677-4501-A630-6F554691AD3E}"/>
                      </a:ext>
                    </a:extLst>
                  </p:cNvPr>
                  <p:cNvPicPr/>
                  <p:nvPr/>
                </p:nvPicPr>
                <p:blipFill>
                  <a:blip r:embed="rId111"/>
                  <a:stretch>
                    <a:fillRect/>
                  </a:stretch>
                </p:blipFill>
                <p:spPr>
                  <a:xfrm>
                    <a:off x="6280731" y="4907372"/>
                    <a:ext cx="138600" cy="126720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4149" name="Group 4148">
              <a:extLst>
                <a:ext uri="{FF2B5EF4-FFF2-40B4-BE49-F238E27FC236}">
                  <a16:creationId xmlns:a16="http://schemas.microsoft.com/office/drawing/2014/main" id="{20C863F6-D8D3-4257-9318-025925161FDD}"/>
                </a:ext>
              </a:extLst>
            </p:cNvPr>
            <p:cNvGrpSpPr/>
            <p:nvPr/>
          </p:nvGrpSpPr>
          <p:grpSpPr>
            <a:xfrm>
              <a:off x="6687171" y="4656092"/>
              <a:ext cx="572760" cy="177840"/>
              <a:chOff x="6687171" y="4656092"/>
              <a:chExt cx="572760" cy="17784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112">
                <p14:nvContentPartPr>
                  <p14:cNvPr id="4145" name="Ink 4144">
                    <a:extLst>
                      <a:ext uri="{FF2B5EF4-FFF2-40B4-BE49-F238E27FC236}">
                        <a16:creationId xmlns:a16="http://schemas.microsoft.com/office/drawing/2014/main" id="{B5185CB4-B4DF-41E3-84CB-3FDA8148657F}"/>
                      </a:ext>
                    </a:extLst>
                  </p14:cNvPr>
                  <p14:cNvContentPartPr/>
                  <p14:nvPr/>
                </p14:nvContentPartPr>
                <p14:xfrm>
                  <a:off x="6687171" y="4725572"/>
                  <a:ext cx="180360" cy="108360"/>
                </p14:xfrm>
              </p:contentPart>
            </mc:Choice>
            <mc:Fallback xmlns="">
              <p:pic>
                <p:nvPicPr>
                  <p:cNvPr id="4145" name="Ink 4144">
                    <a:extLst>
                      <a:ext uri="{FF2B5EF4-FFF2-40B4-BE49-F238E27FC236}">
                        <a16:creationId xmlns:a16="http://schemas.microsoft.com/office/drawing/2014/main" id="{B5185CB4-B4DF-41E3-84CB-3FDA8148657F}"/>
                      </a:ext>
                    </a:extLst>
                  </p:cNvPr>
                  <p:cNvPicPr/>
                  <p:nvPr/>
                </p:nvPicPr>
                <p:blipFill>
                  <a:blip r:embed="rId113"/>
                  <a:stretch>
                    <a:fillRect/>
                  </a:stretch>
                </p:blipFill>
                <p:spPr>
                  <a:xfrm>
                    <a:off x="6669171" y="4707572"/>
                    <a:ext cx="216000" cy="1440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14">
                <p14:nvContentPartPr>
                  <p14:cNvPr id="4146" name="Ink 4145">
                    <a:extLst>
                      <a:ext uri="{FF2B5EF4-FFF2-40B4-BE49-F238E27FC236}">
                        <a16:creationId xmlns:a16="http://schemas.microsoft.com/office/drawing/2014/main" id="{F728D22E-74A6-4389-843D-315CC3F5D7DE}"/>
                      </a:ext>
                    </a:extLst>
                  </p14:cNvPr>
                  <p14:cNvContentPartPr/>
                  <p14:nvPr/>
                </p14:nvContentPartPr>
                <p14:xfrm>
                  <a:off x="6929811" y="4729172"/>
                  <a:ext cx="68040" cy="92160"/>
                </p14:xfrm>
              </p:contentPart>
            </mc:Choice>
            <mc:Fallback xmlns="">
              <p:pic>
                <p:nvPicPr>
                  <p:cNvPr id="4146" name="Ink 4145">
                    <a:extLst>
                      <a:ext uri="{FF2B5EF4-FFF2-40B4-BE49-F238E27FC236}">
                        <a16:creationId xmlns:a16="http://schemas.microsoft.com/office/drawing/2014/main" id="{F728D22E-74A6-4389-843D-315CC3F5D7DE}"/>
                      </a:ext>
                    </a:extLst>
                  </p:cNvPr>
                  <p:cNvPicPr/>
                  <p:nvPr/>
                </p:nvPicPr>
                <p:blipFill>
                  <a:blip r:embed="rId115"/>
                  <a:stretch>
                    <a:fillRect/>
                  </a:stretch>
                </p:blipFill>
                <p:spPr>
                  <a:xfrm>
                    <a:off x="6912171" y="4711532"/>
                    <a:ext cx="103680" cy="1278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16">
                <p14:nvContentPartPr>
                  <p14:cNvPr id="4147" name="Ink 4146">
                    <a:extLst>
                      <a:ext uri="{FF2B5EF4-FFF2-40B4-BE49-F238E27FC236}">
                        <a16:creationId xmlns:a16="http://schemas.microsoft.com/office/drawing/2014/main" id="{34C6AC6B-78DA-4CE7-BCA6-4D6E888C6C15}"/>
                      </a:ext>
                    </a:extLst>
                  </p14:cNvPr>
                  <p14:cNvContentPartPr/>
                  <p14:nvPr/>
                </p14:nvContentPartPr>
                <p14:xfrm>
                  <a:off x="7037811" y="4698572"/>
                  <a:ext cx="65520" cy="24840"/>
                </p14:xfrm>
              </p:contentPart>
            </mc:Choice>
            <mc:Fallback xmlns="">
              <p:pic>
                <p:nvPicPr>
                  <p:cNvPr id="4147" name="Ink 4146">
                    <a:extLst>
                      <a:ext uri="{FF2B5EF4-FFF2-40B4-BE49-F238E27FC236}">
                        <a16:creationId xmlns:a16="http://schemas.microsoft.com/office/drawing/2014/main" id="{34C6AC6B-78DA-4CE7-BCA6-4D6E888C6C15}"/>
                      </a:ext>
                    </a:extLst>
                  </p:cNvPr>
                  <p:cNvPicPr/>
                  <p:nvPr/>
                </p:nvPicPr>
                <p:blipFill>
                  <a:blip r:embed="rId117"/>
                  <a:stretch>
                    <a:fillRect/>
                  </a:stretch>
                </p:blipFill>
                <p:spPr>
                  <a:xfrm>
                    <a:off x="7020171" y="4680932"/>
                    <a:ext cx="101160" cy="604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18">
                <p14:nvContentPartPr>
                  <p14:cNvPr id="4148" name="Ink 4147">
                    <a:extLst>
                      <a:ext uri="{FF2B5EF4-FFF2-40B4-BE49-F238E27FC236}">
                        <a16:creationId xmlns:a16="http://schemas.microsoft.com/office/drawing/2014/main" id="{8141E47E-9AB9-4D70-B40F-AD5EEA34EB64}"/>
                      </a:ext>
                    </a:extLst>
                  </p14:cNvPr>
                  <p14:cNvContentPartPr/>
                  <p14:nvPr/>
                </p14:nvContentPartPr>
                <p14:xfrm>
                  <a:off x="7128891" y="4656092"/>
                  <a:ext cx="131040" cy="69120"/>
                </p14:xfrm>
              </p:contentPart>
            </mc:Choice>
            <mc:Fallback xmlns="">
              <p:pic>
                <p:nvPicPr>
                  <p:cNvPr id="4148" name="Ink 4147">
                    <a:extLst>
                      <a:ext uri="{FF2B5EF4-FFF2-40B4-BE49-F238E27FC236}">
                        <a16:creationId xmlns:a16="http://schemas.microsoft.com/office/drawing/2014/main" id="{8141E47E-9AB9-4D70-B40F-AD5EEA34EB64}"/>
                      </a:ext>
                    </a:extLst>
                  </p:cNvPr>
                  <p:cNvPicPr/>
                  <p:nvPr/>
                </p:nvPicPr>
                <p:blipFill>
                  <a:blip r:embed="rId119"/>
                  <a:stretch>
                    <a:fillRect/>
                  </a:stretch>
                </p:blipFill>
                <p:spPr>
                  <a:xfrm>
                    <a:off x="7111251" y="4638452"/>
                    <a:ext cx="166680" cy="104760"/>
                  </a:xfrm>
                  <a:prstGeom prst="rect">
                    <a:avLst/>
                  </a:prstGeom>
                </p:spPr>
              </p:pic>
            </mc:Fallback>
          </mc:AlternateContent>
        </p:grpSp>
      </p:grpSp>
    </p:spTree>
    <p:extLst>
      <p:ext uri="{BB962C8B-B14F-4D97-AF65-F5344CB8AC3E}">
        <p14:creationId xmlns:p14="http://schemas.microsoft.com/office/powerpoint/2010/main" val="1543361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57175"/>
            <a:ext cx="7381875" cy="634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33612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0A71D8D91582F47857D4DB711C947B5" ma:contentTypeVersion="5" ma:contentTypeDescription="Create a new document." ma:contentTypeScope="" ma:versionID="73754917ff813adeee65a8cc2ad04dad">
  <xsd:schema xmlns:xsd="http://www.w3.org/2001/XMLSchema" xmlns:xs="http://www.w3.org/2001/XMLSchema" xmlns:p="http://schemas.microsoft.com/office/2006/metadata/properties" xmlns:ns2="f208bba4-8f1d-4f2d-813a-1348873e8cb3" targetNamespace="http://schemas.microsoft.com/office/2006/metadata/properties" ma:root="true" ma:fieldsID="a35b45a0f0645ef8b4b6e00ca142c1b4" ns2:_="">
    <xsd:import namespace="f208bba4-8f1d-4f2d-813a-1348873e8cb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08bba4-8f1d-4f2d-813a-1348873e8cb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A121880-CB5F-47BF-9241-19CE2CF64CF7}"/>
</file>

<file path=customXml/itemProps2.xml><?xml version="1.0" encoding="utf-8"?>
<ds:datastoreItem xmlns:ds="http://schemas.openxmlformats.org/officeDocument/2006/customXml" ds:itemID="{7344E2B1-8F2A-45BA-95EB-5F1CD621C194}"/>
</file>

<file path=customXml/itemProps3.xml><?xml version="1.0" encoding="utf-8"?>
<ds:datastoreItem xmlns:ds="http://schemas.openxmlformats.org/officeDocument/2006/customXml" ds:itemID="{1765576F-69DD-49A8-A6E8-8B2E126A7544}"/>
</file>

<file path=docProps/app.xml><?xml version="1.0" encoding="utf-8"?>
<Properties xmlns="http://schemas.openxmlformats.org/officeDocument/2006/extended-properties" xmlns:vt="http://schemas.openxmlformats.org/officeDocument/2006/docPropsVTypes">
  <TotalTime>575</TotalTime>
  <Words>628</Words>
  <Application>Microsoft Office PowerPoint</Application>
  <PresentationFormat>On-screen Show (4:3)</PresentationFormat>
  <Paragraphs>59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</dc:creator>
  <cp:lastModifiedBy>Paul Sanders</cp:lastModifiedBy>
  <cp:revision>29</cp:revision>
  <dcterms:created xsi:type="dcterms:W3CDTF">2016-06-09T08:16:31Z</dcterms:created>
  <dcterms:modified xsi:type="dcterms:W3CDTF">2021-07-07T13:22:27Z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0x01010030A71D8D91582F47857D4DB711C947B5</vt:lpwstr>
  </property>
</Properties>
</file>