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76" r:id="rId5"/>
    <p:sldId id="379" r:id="rId6"/>
    <p:sldId id="380" r:id="rId7"/>
    <p:sldId id="381" r:id="rId8"/>
    <p:sldId id="382" r:id="rId9"/>
    <p:sldId id="384" r:id="rId10"/>
    <p:sldId id="385" r:id="rId11"/>
    <p:sldId id="386" r:id="rId12"/>
    <p:sldId id="280" r:id="rId13"/>
    <p:sldId id="387" r:id="rId14"/>
    <p:sldId id="281" r:id="rId15"/>
    <p:sldId id="3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3:59:45.79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96 152 132,'0'0'59,"0"0"-2,0 0-2,0 0-5,0 0-4,0 0-4,0 0-3,0 0-1,0-15-6,0 15 0,21-13 0,-3 8 3,1-10 18,4 7-1,2-7-11,2 4-1,-6-4-8,4 3 0,-7-2-6,1 6-2,-19 8-22,25-12-1,-25 12 0,17-10 0,-17 10 0,0 0 1,0 0-2,0 0 1,0 0-2,0 0 2,-18 0-2,1 11 1,-1-4-1,-6 3-5,-2 6 6,-2 1-5,-1 6 5,-6-2-4,3 5 4,4-1-3,0 2 4,9 3-1,-1-9-2,4 4 2,7 0-1,9-3 1,-7-3-2,7-2 1,14 1 0,-14-18 1,31 23 1,-6-14-1,1-3 1,4-6 0,3 0 0,2 0 0,-7-13 1,1 6 0,-4-3-1,-1 4 0,-6-4 1,-6 4-2,-12 6-13,17-14-56,-17 14-43,0 0-22,17-7-19,-17 7 7,0 0-6,0 0 0</inkml:trace>
  <inkml:trace contextRef="#ctx0" brushRef="#br0" timeOffset="1023">597 416 444,'0'0'161,"0"0"-24,10-15-33,-10 15-25,0 0-28,0 0-48,16-16-3,-16 16 1,0 0-2,0 0 0,0 0 1,0 0 0,15-14 0,-15 14-3,0 0-75,19-5-53,-19 5-25,18 0-1,-18 0-6,14-7-2</inkml:trace>
  <inkml:trace contextRef="#ctx0" brushRef="#br0" timeOffset="1936.47">1058 215 200,'0'0'101,"0"0"-3,-19-3 13,19 3-12,-25 3-9,25-3-11,-28 13-15,28-13-14,-34 19-20,23-5-9,-5 1-22,6 2-1,1 3 1,9-3 0,0 0-1,0-3 0,0-14 0,20 21 0,-2-12 3,6-3 0,-3-6 2,4 0 0,1-12 0,-2 6 1,-3-7 0,-2-2 0,-2-3-1,-6-2 0,-3-3-1,-8 5 0,0-2 0,0 1-1,-8 7-1,8 12-2,-20-21 0,20 21-4,-26 0-7,12 0-57,14 0-37,-11 16-20,11-16-21,7 23-2,-7-23 2,19 18 2</inkml:trace>
  <inkml:trace contextRef="#ctx0" brushRef="#br0" timeOffset="2171.234">1380 382 299,'0'0'149,"0"0"-14,0 0-28,0 0-5,0 0-12,0 0-32,0 0-56,0 0-1,0 0-1,0 0-23,0 0-75,16-6-49,1 6-2,-17 0-10,33-17-2,-12-1-6</inkml:trace>
  <inkml:trace contextRef="#ctx0" brushRef="#br0" timeOffset="3516.387">1913 73 256,'0'0'147,"-9"-14"-21,9 14-11,0 0-11,0 0-16,-10-16-20,10 16-23,-6 17-26,6 0-28,0 4 4,0 0-5,-5 8 8,5-1-4,0 2 5,0-3-5,0-2 5,0-5 2,0-3-2,0-17 1,0 26-1,0-26 2,0 0 0,0 0 2,0 0 0,0 0 0,0 0 0,0 0 0,0-23 1,0 5-1,0-1 1,0-3-4,0-5 2,9-3 4,-5-1-3,4-1 2,2 2-4,-2 8 3,-2 0-3,1 6 2,-7 16-6,0 0 0,0 0-3,18 13 4,-18-13-3,12 29-4,-5-13 5,5 0-2,-12-16 4,22 26-5,-22-26 9,26 8-7,-26-8 8,29-13 5,-13 1-3,-1-4 4,2-5-4,1-2 3,3-4-5,-2-1 4,2 0-5,-1 9-1,-4 1 0,0 2-2,-16 16 0,23-14-1,-23 14 2,14 17-2,-14 1-1,0 9-4,0 6 4,0 7-3,-8 0 4,2 2-2,2 5 2,4-6-3,-7-5 3,7-3 2,9-4-92,0-3-52,2-10-2,-11-16-2,23 9-9,-8-9-1</inkml:trace>
  <inkml:trace contextRef="#ctx0" brushRef="#br0" timeOffset="5912.884">5584 23 155,'0'0'114,"0"0"22,0 0-13,0 0-7,0 0-15,0 0-9,-21 0-21,21 0-16,0 0-19,-14 20-27,14-20-14,-17 27 5,17-27-4,-19 26-5,10-13 3,9-13-3,-15 28 2,15-28-6,0 18 9,0-18-9,17 14 9,0-5 0,-1-3 0,5 2 2,4-3-1,2 4 3,-2-3 0,-4 3 1,2-2-2,-3 4 3,-6-3-1,-14-8 1,18 23-1,-18-23 1,4 25-1,-4-11 1,0-14-1,-20 29-1,4-14 1,-8-1 1,-4-2-2,0 0 1,1-4-1,-4 1 0,2-5 0,8-4 0,0 3-1,7-3-21,14 0-55,0 0-44,0 0-26,0-18 2,11 3-3,6 0-2</inkml:trace>
  <inkml:trace contextRef="#ctx0" brushRef="#br0" timeOffset="6219.097">5581 46 461,'-18'-18'156,"18"18"-5,0 0-50,0-19-21,0 19-25,22-10-54,-5 10-1,2-5 0,6 5 0,2-11-1,1 7 0,0 4 1,5-11 0,-5 8 0,1-2-2,0 5-57,-7-10-54,1 7-33,-5 3-1,-18 0-6,21 0-6,-21 0-2</inkml:trace>
  <inkml:trace contextRef="#ctx0" brushRef="#br0" timeOffset="7472.615">6737-233 183,'0'0'100,"0"0"-1,0 0 18,0 0-12,0-16-13,0 16-15,24-3-14,-3 3-8,-2-7-7,7 7-16,4-7-31,-2 7-1,-2-6-1,0 6 2,-2-9-1,-3 6 0,-7 3 2,-14 0-1,19 0 1,-19 0-1,0 0 1,0 0-1,11 20 1,-11-4 0,-7 7-1,2 1 0,-3 4-1,-4 4 1,0 0-1,-1-1-1,-1 0-1,2-5 2,-1 4-2,6-11 2,1 2-6,0-8 7,6-13-8,0 24 8,0-24-26,0 0-45,8 16-46,-8-16-18,16 0-19,-16 0 6,18 0 7,-18 0-11</inkml:trace>
  <inkml:trace contextRef="#ctx0" brushRef="#br0" timeOffset="7823.476">6700 39 196,'0'0'134,"0"0"6,0-18-20,16 11-10,5 2-22,7-1-15,2-4-14,11 6-9,2-6-34,3 6-15,3-4-1,-5 2 0,-4-2-1,-1 5 2,-7 3-1,-7-8 0,-4 8 0,-21 0-3,27 0-70,-27 0-56,0 0-17,0 0-3,0 0-1,7 15-7</inkml:trace>
  <inkml:trace contextRef="#ctx0" brushRef="#br0" timeOffset="8625.021">6590 375 221,'0'0'142,"0"0"-8,0-18-19,0 18-15,15-10-17,-1 10-15,-14 0-17,29-11-25,-14 11-26,2 0-1,-3 0 0,-14 0-2,21 15 1,-21-15 0,8 24 0,-8-8 1,0-1-1,-8 6 2,-1-3 0,1 3 1,0-3-2,2 2 1,2-5-1,4 1 0,0-16 0,8 20 1,-8-20 0,27 12 0,-8-12 1,2 7 0,1-7 1,1 0 0,-4-7-22,-1 4-62,2-2-44,-2-3-23,-4 6 2,0-8-1,-14 10-5</inkml:trace>
  <inkml:trace contextRef="#ctx0" brushRef="#br0" timeOffset="9004.541">7042 409 418,'-10'-14'152,"10"14"-3,0 0-49,0 0-28,0 0-31,0 0-41,-10 18 0,10-18-1,0 27 0,4-12 1,-4-15-1,9 27 1,-9-27-1,9 22 0,-9-22 1,10 15 2,-10-15 0,18 10 0,-1-10-1,-2 0 0,6 0 1,6-7 0,-1 2 0,2 2-1,2-7-1,-2 5 0,1-2 1,-5 7-2,-3-6-1,-3 6-15,-3 0-63,-15 0-38,21-4-24,-21 4-12,0 0 3,14 0-3</inkml:trace>
  <inkml:trace contextRef="#ctx0" brushRef="#br0" timeOffset="9253.753">7325 395 496,'0'0'155,"-16"5"-26,16-5-43,-10 20-31,4-5-54,6 2 1,-4-3-1,4 6-1,0-2 0,0-3-1,0 1-5,0-16-63,0 29-54,0-29-26,14 21-1,-14-21-4,17 8-5</inkml:trace>
  <inkml:trace contextRef="#ctx0" brushRef="#br0" timeOffset="10012.526">6502-355 173,'0'0'90,"0"-14"15,0 14 9,0 0-6,0 0-7,0 0-12,0 0-9,0 0-16,-17 6-17,17-6-25,-14 21-16,6 1-4,-4 0 3,0 10-1,-6 3-2,2 6-2,-2 5 1,1 8-7,-1 1-3,0 3 2,4 1-4,0 4 3,6-1-2,3 4 3,5-1-3,6-3 6,5-2 2,9-1-2,5-9-13,7 6-67,4-13-44,7-7-24,6-5 3,-1-13-3,6 0-3</inkml:trace>
  <inkml:trace contextRef="#ctx0" brushRef="#br0" timeOffset="10627.726">7490-432 209,'0'0'159,"0"0"-17,-17-3-25,17 3-10,0 0-14,0 0-13,8 22-16,-8-22-24,18 34-39,2-12-2,3 8 2,5 11-2,1-3 1,1 13-1,0 2 2,1 9-8,-5-1-1,-3 11 1,-3-1-2,-7 3 2,-2 2-2,-5-2 3,-6-6-2,0-4 7,-10-7 3,3-7-4,0-9-36,-1-9-80,8-7-34,0-25 0,-6 18-4,6-18-3,6-18-5</inkml:trace>
  <inkml:trace contextRef="#ctx0" brushRef="#br0" timeOffset="11560.49">8214 256 290,'0'0'128,"0"0"-9,0 0-16,0 0-15,0 0-15,-4-14-17,4 14-12,14 0-21,-14 0-22,31-10 0,-2 10 0,0-5 0,13 5-1,-3-6 1,4 6-1,-3-10 0,2 6 0,-2 4 0,-9-10 0,-3 10-1,-5-4 1,-3 4-2,-5-8-46,2 8-55,-17 0-31,12 0-19,-12 0 6,0 0-6,0 0 2</inkml:trace>
  <inkml:trace contextRef="#ctx0" brushRef="#br0" timeOffset="11891.482">8399 90 259,'0'0'157,"0"0"-6,0 0-39,0 0-12,0 0-25,7 15-13,-7 8-38,6-4-30,-6 3-4,7 5 8,-7 3-7,8-4 8,-8-4-1,11 6-69,-2-8-52,0-4-29,8 0 6,-17-16-5,33 20-2</inkml:trace>
  <inkml:trace contextRef="#ctx0" brushRef="#br0" timeOffset="16272.643">9284 123 209,'0'0'78,"0"0"6,0 0-7,0 0-2,0 0 0,0 0-6,-18-9 0,18 9-8,0 0-12,0 0-9,0 0-7,0 0-8,-11-19-7,11 19-9,0-23-5,0 23-4,18-28 4,-7 12-3,6-2 5,1 4-6,7-3 0,1 3 0,1 1 0,-1 4-1,0 1 1,-3 8-1,-1-3 0,-4 3-1,0 0 1,-18 0-2,21 15 1,-21-15 0,14 18 1,-14-18-1,0 30 1,0-15 1,0 10-7,-7-2-2,-3 6 3,0-1-4,-6 1 3,-1 0-2,-1-3 2,0 2-3,1-3 9,1-5 1,3-4 0,-1 0 0,14-16 1,-17 24-2,17-24 2,-9 15-1,9-15 0,0 0 0,0 0 0,0 0 0,0 0 1,0 0 0,22 0-1,-4 0 1,0 0 0,4-9 1,5 9-1,3-4 0,-2 4-1,1-7 0,-2 7 0,-2 0 0,-4 0 0,-3 0 0,-18 0 1,25 0 0,-25 0 2,17 0-2,-17 0 1,0 0-4,16 7-57,-16-7-53,0 0-30,0 0-6,0 0-2,20 0 2,-20 0-7</inkml:trace>
  <inkml:trace contextRef="#ctx0" brushRef="#br0" timeOffset="20336.697">10109-395 176,'0'0'141,"0"-18"-3,0 18-15,0-15-11,0 15-11,0 0-14,-10-18-19,10 18-24,0 0-40,0 0-3,-14 21 1,14-6 0,-10 6-2,8 5 2,-7 7-1,1 5 1,-2 6-3,2 4 2,-2 4-4,-1 0 3,4 5-8,-1-1-2,2-1 1,6 2-1,0-1 2,10 0-3,4-3 3,1-1-3,5-3 9,0-7-25,8-1-59,-1-4-40,5-5-25,1-4 0,-1-10 1,10-1-3</inkml:trace>
  <inkml:trace contextRef="#ctx0" brushRef="#br0" timeOffset="17755.604">10288-169 254,'0'0'138,"0"0"-8,-15 0-12,15 0-11,0 0-17,0 0-15,0 0-24,0 0-28,0 0-25,0 0 0,30 0 1,-7-4 1,3 4 1,6-4 0,-3 4 0,5-10 1,-6 10-1,-3 0-1,-5-3 1,-4 3-1,-16 0 0,18 0-13,-18 0-60,0 0-40,0 0-26,0 0-11,0 0 3,0 0-2,0 0-1</inkml:trace>
  <inkml:trace contextRef="#ctx0" brushRef="#br0" timeOffset="19122.74">10551 282 362,'0'0'149,"0"0"-28,0 0-13,0 0-20,0-14-23,0 14-29,0 0-29,0 0-7,0 16-2,0-16 1,4 24-1,-4-4 0,0 1 1,-4 1 0,4 4 0,-5-3 0,5-1 0,0-4-1,0 0-59,0-18-47,9 23-30,-9-23-11,23 13 3,-23-13-2,29 0-3</inkml:trace>
  <inkml:trace contextRef="#ctx0" brushRef="#br0" timeOffset="18224.665">10725-318 337,'15'-16'151,"-15"16"-11,0 0-34,0 0-14,0 0-15,0 0-16,0 0-28,0 0-34,0 0-1,0 22 0,0-22 1,18 20 0,-5-9 2,8 4-1,2-5 1,4 4-1,2-6 1,0 5 0,-4-1 0,-4-3-1,-3 2-1,-18-11 3,22 27-3,-22-27 2,0 22-1,0-22 0,-16 28 0,0-16 1,-2-6-1,-7 4 0,0-6 1,4 4-1,1-8 0,1 0-5,19 0-51,-22 0-39,22 0-30,0 0-19,0 0-3,0-22 0,0 22 0</inkml:trace>
  <inkml:trace contextRef="#ctx0" brushRef="#br0" timeOffset="19568.646">10806 288 354,'0'-15'151,"0"15"-10,5-18-42,-5 18-14,24-13-16,-3 13-20,-3-12-46,5 12-2,4-3-1,-5 3-3,3 3 0,-5 5 1,-4 5 0,-6 2 0,-2 3 0,-8 2 0,0 6 1,-12-3 1,-1 5 0,4-3-1,0-4-1,2 0 2,7-3-1,0-18 3,7 24-1,10-20 2,0-4 0,6 7 0,2-7 0,5 0 0,-1-7-1,-1 3-4,1 4-71,0-6-57,-5-4-21,1 4 2,-6-7-5,2 0-2</inkml:trace>
  <inkml:trace contextRef="#ctx0" brushRef="#br0" timeOffset="18498.354">10803-328 406,'0'0'151,"0"0"-3,26-17-42,-5 17-21,10-10-29,6 5-12,2 0-29,6-3-14,-1 5-1,1-7-1,-3 7 0,-10-2-1,-5 5-34,-7 0-57,-8-7-40,-12 7-19,0 0 4,14 20-3,-14-20-4</inkml:trace>
  <inkml:trace contextRef="#ctx0" brushRef="#br0" timeOffset="21011.966">11504-554 243,'0'0'142,"-15"0"-9,15 0-9,0 0-12,-18-9-17,18 9-17,0 0-20,0 0-20,0 0-38,0 18 0,2-4 0,11 6 0,5 9 0,3 7 0,5 9 0,2 10 0,4 6 0,-3 3 0,-1 6-2,-3 5-8,-7 1 4,-4 4-4,-8-1 3,-6-6-1,0 0 0,0-1-1,-12-7 6,1-9 3,-3-7-2,2-10 0,5-2-69,-4-14-61,11-23-17,-11 23-1,11-23-4,0-15-4</inkml:trace>
  <inkml:trace contextRef="#ctx0" brushRef="#br0" timeOffset="21862.46">12423 104 264,'0'0'143,"0"0"-15,0 0-12,0 0-11,23-16-20,-5 10-19,8 6-20,-1-10-11,6 10-23,2-6-6,-2 6-6,-5-7 0,-2 7-1,-5 0 0,-19 0 0,25 9-23,-25-9-55,0 0-47,4 19-24,-4-19-7,-13 18 2,13-18-4</inkml:trace>
  <inkml:trace contextRef="#ctx0" brushRef="#br0" timeOffset="22077.38">12525 252 339,'28'-7'153,"-10"4"-10,3-2-41,9-3-9,-6 3-24,5 5-30,-5-5-29,-1 5-9,-2 0-16,-5 0-50,2 0-43,-18 0-24,23 5-23,-23-5 9,20 0-5,-20 0 3</inkml:trace>
  <inkml:trace contextRef="#ctx0" brushRef="#br0" timeOffset="26216.591">13799-124 174,'0'0'104,"0"0"25,0 0-10,0 0-7,0 0-10,0 0-12,0 0-15,-13 14-18,13-14-22,-16 18-33,16-18-2,-14 24 1,14-24-2,-13 21 0,13-21-1,-8 24 1,8-24-2,0 15 2,0-15 0,0 0 0,0 15-1,0-15 2,0 0-1,17 7 1,-17-7 0,29 0 0,-10 0 0,6 7 0,3-7 1,1 0-1,3 6 2,0-6-1,-2 8-2,-3-2 2,-3 4-6,-2-3 6,-5 7-6,-2 0 6,-15-14-7,20 28-2,-15-13 4,-5 0-5,0-15 9,0 25-9,0-25 9,-14 26-9,14-26 9,-29 19-1,7-9 2,-2-5-2,-2 3 2,0-8-1,-8 4 0,8-4 1,1 0 0,4 0-1,3-4 1,18 4 0,-25 0-20,25 0-56,0 0-46,0 0-21,-11-22-8,11 22 4,9-14-7</inkml:trace>
  <inkml:trace contextRef="#ctx0" brushRef="#br0" timeOffset="26625.212">13782-114 349,'-19'-9'153,"19"9"-7,0 0-26,0 0-20,0 0-18,0 0-31,18-17-45,0 17-4,7-5-1,8-1-1,5-2 0,5 4 0,3-5 0,0 4-1,0-5 0,-4 4 1,-8-1-1,-6 2 2,-3 2-1,-11 3 1,-14 0-2,18 0-42,-18 0-68,0 0-39,0 0 4,8 17-5,-8-17-4,0 0-2</inkml:trace>
  <inkml:trace contextRef="#ctx0" brushRef="#br0" timeOffset="27720.509">14499-1 166,'0'0'130,"4"-20"6,-4 20-11,0 0-9,0 0-13,0-14-12,0 14-21,0 0-19,0 0-26,0 0-21,0 0-3,5-15 1,-5 15-2,0 0 0,0 0 0,0 0-1,0 0 1,0 0-2,0 0-1,14 0-1,-14 0 2,0 0-2,16 15 1,-16-15 1,13 18-1,-13-18 2,16 30-1,-5-15 3,-1 3-7,-2 2 6,2 0-5,-1-2-4,1-4 3,-1 4-3,-9-18 4,16 18-5,-16-18 11,0 0-9,17 11 12,-17-11 0,0 0 1,0 0-1,15-11 2,-15 11 8,0 0-9,16-21 7,-16 21-4,8-22 2,-8 22-5,8-25 4,-8 9-9,9 0 0,-5-2 0,1 2 0,2-5 0,-3 1 0,6 1 0,3-3 0,-4 3 0,3 1 0,-1 0 0,1 2 0,-12 16 0,18-26 0,-18 26 0,0 0 0,14-13 0,-14 13-3,0 0-49,0 0-50,6 18-35,-6-18-16,7 22 3,-7-22-1,8 22 0</inkml:trace>
  <inkml:trace contextRef="#ctx0" brushRef="#br0" timeOffset="29312.808">14582 504 243,'0'0'126,"0"0"-4,0 0-9,0 0-13,0-14-15,0 14-14,0 0-18,0 0-16,0 0-30,0 0-6,0 0 1,0 0-1,25-7 0,-10 0-1,8 4 2,2-2-2,4-3 2,2 3-1,1-4 0,-2 5 0,-2-1-2,-2-1 2,-5 6-2,-3-7 2,-2 7-2,-16 0 1,23 0-1,-23 0 2,14 0-2,-14 0-1,0 0-30,0 0-73,18 14-46,-18-14 4,0 0-6,0 0-2,0 0-2</inkml:trace>
  <inkml:trace contextRef="#ctx0" brushRef="#br0" timeOffset="33315.922">15685 214 119,'0'0'66,"0"0"11,0 0 26,0 0 0,0 0-2,0 0-8,-14-5-8,14 5-10,0 0-15,0 0-19,0 0-29,0 0-13,0 0 1,0 0-2,0 0 1,0 0 0,0 0 1,0 0-1,0 0 1,31-13 1,-6 13-1,4-11 1,6 7 0,5-2-1,1-1 1,-1 2-1,-1-4 0,-3 5 11,-3 1-11,-5-4 0,-4 7 0,-5-4 10,-3 4-9,-16 0 9,19-7-9,-19 7-2,0 0-8,0 0-50,0 0-49,0 0-33,0 0-12,0 0-5,8 18 6,-8-18-6</inkml:trace>
  <inkml:trace contextRef="#ctx0" brushRef="#br0" timeOffset="33676.742">15938 28 317,'0'0'153,"0"0"-23,0 0-16,0 0-17,0 0-14,0 0-18,-12 16-26,12-16-45,0 32-4,0-13 3,0 4-3,0-4 3,5 7-4,-5-6 5,0 3-5,0-3 10,7-4 1,-3-2-2,-4-14-52,12 26-64,-12-26-28,16 15-3,-16-15 1,16 5-6</inkml:trace>
  <inkml:trace contextRef="#ctx0" brushRef="#br0" timeOffset="34779.682">16904-26 176,'0'0'75,"0"0"4,0 0 0,0 0 10,0 0 8,0 0-5,0-24-11,0 24-9,0 0-13,15-16-11,-15 16-13,19-20-16,-3 10-17,2 1-2,1 2-1,3 2 1,2-2-1,0 7 0,1 0-1,-4 0-1,-2 9 0,-1-4-1,-18-5 1,25 26 0,-18-11 0,0 3 1,-7 2 1,-5 4 0,0 3-6,-6-3-2,-1 4 1,-3 0-1,1-6 2,-3 3-3,0-7 3,2 2-2,15-20 8,-22 26 2,22-26-1,-13 15 1,13-15 1,0 0-2,0 0 2,0 0 0,31 0 0,-10 0-2,4-5 2,4 5-2,1-7 0,2 7 0,0-3-1,-1 3 0,-5 0 0,-2 0 1,-4 0 0,-4 0 1,-16 0-2,24 3-1,-24-3-50,0 0-46,14 12-39,-14-12-14,0 0 0,0 0 1,0 0-5</inkml:trace>
  <inkml:trace contextRef="#ctx0" brushRef="#br0" timeOffset="40708.688">18011-468 147,'0'0'80,"0"0"8,0 0 6,0 0 6,0 0-1,0 0-11,0 0-10,0 0-12,0 0-13,-10 19-13,10-19-11,-12 27-17,7-9-8,0 1-1,-4 8-2,4 3 0,-3 0-2,-2 5 3,-3 7-4,4-8 3,-1 8-3,1-2 3,3 0-9,1 4 9,5-3-10,0-3-2,0 4 3,7-6-4,0 3 4,4-3-5,1-5 11,3 0-11,4 0 8,-1-4 4,5-1-3,2-2-1,0-4 1,1 3 0,1-5-12,-1-2-52,-1 0-38,-3 0-27,-4-5-17,5 2 1,-23-13 0,26 14 44</inkml:trace>
  <inkml:trace contextRef="#ctx0" brushRef="#br0" timeOffset="41332.726">18410-358 117,'0'0'98,"0"0"0,0 0 3,0 0 8,0 0-8,0 0-9,0 0-11,0 0-13,-15 13-15,15 2-20,-7-1-13,1 4-17,1 3 0,-2 4-2,0-1-2,1-1 1,-1 0-2,2-3 1,5-3-2,0-17-34,0 22-41,0-22-28,0 0-22,18 21-16,-18-21-8,22 0 3,-22 0 3</inkml:trace>
  <inkml:trace contextRef="#ctx0" brushRef="#br0" timeOffset="42871.937">18366 245 183,'0'0'80,"5"-18"0,-5 18-5,8-20-5,-8 20-6,13-24 4,-13 24-2,19-18-11,-3 12 1,-16 6-22,25-12 9,-25 12-21,29-7-9,-29 7-13,24 7-2,-24-7 1,23 12-15,-23-12 15,17 18-14,-17-18 13,8 24 1,-8-10-1,0 1 1,0 1 0,-9 4 1,0-4-1,1-1 2,-2 0-2,10-15 1,-14 22 0,14-22-1,-5 17 1,5-17-1,0 0 3,11 14-2,-11-14 1,25 6 2,-7-6-1,3 0 1,0 0-2,2-6 1,-3 6-1,-1-4 0,-3-3 0,-16 7-1,22-3-1,-22 3-13,0 0-59,14 0-41,-14 0-27,0 0-10,0 0 2,15 0 0</inkml:trace>
  <inkml:trace contextRef="#ctx0" brushRef="#br0" timeOffset="41793.151">18690-303 324,'0'0'155,"0"0"-5,0 0-33,-17 0-14,17 0-24,-17 26-26,10-8-41,-1 0-14,2 2-1,6-4-1,0 2-2,0-3 1,0-15 0,30 21 3,-8-15-3,0-6 4,2 0-1,2 0 4,-1-13-1,-4 5 1,-1-3 0,-4-7-1,-3 0 2,-6-5-2,-7 5 2,0-2-3,-4-4 2,-6 9-2,-7 0 1,-4 1-2,-4 10 0,-3 4 0,-1 0 0,1 0 1,5 3-1,-1 2-32,9 5-55,15-10-38,-18 16-24,18-16 3,0 0-1,8 22-5</inkml:trace>
  <inkml:trace contextRef="#ctx0" brushRef="#br0" timeOffset="43563.294">18811 206 191,'0'0'107,"-18"-10"9,18 10-5,0 0-16,0 0-13,0 0-17,0 0-14,-7-15-12,7 15-17,0 0-23,16-12-1,-16 12 1,28-4-1,-10 4 2,3 0-1,1 0 0,-1 0 0,-1 4 1,-1 5-1,-19-9 0,21 18 0,-21-18 0,7 27 1,-7-13-1,0-14 0,-14 29 2,14-29-3,-14 22 3,14-22-3,-15 20 2,15-20-2,-7 15 3,7-15-1,0 0 0,15 15 2,-1-15-1,1 0 1,5 0-1,-2 0 1,7 0-1,-3 0 1,-1 0-1,-1 0-1,-4 0-1,0 0-7,-16 0-45,22 0-40,-22 0-32,0 0-22,16 7 1,-16-7-4,0 0 2</inkml:trace>
  <inkml:trace contextRef="#ctx0" brushRef="#br0" timeOffset="45004.6">19189-586 112,'-6'-18'56,"6"18"5,0 0 1,0 0 4,0 0 0,0-17 7,0 17 4,0 0 6,0 0-10,0 0-10,0 0-9,0 0-11,0 0-8,0 0-12,0 0-12,0 0-11,0 0 0,10 17 1,-10-17 1,18 14 0,-18-14-1,27 19 1,-11-6-1,2 5 1,2 6 0,-1-2-2,6 6 1,0 7-3,-2 5 4,0 3-4,0 3 4,0 2-4,-3-1 4,2 2-3,-5 7 2,-2-5-11,2 3-4,-5-1 3,-1-3-2,-4 4 2,-3-2-3,-4 4 3,0-4-2,-7-3 12,2-1 3,-3-3-2,-2-3 2,0-3-3,-1-5 3,1-4-2,0-9 2,2-3-2,8-18-1,-12 28-73,12-28-53,-16 9-23,16-9 2,0 0-3,-18 0-3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8:28:44.67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10:48.626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31 23 171,'0'0'105,"0"0"16,0 0-10,-10-20-9,10 20-10,0 0-11,0 0-12,0 0-20,0 0-23,0 0-24,0 0 0,0 0-1,0 0 1,0 0 0,0 0 0,0 18-1,0-18 1,0 26-1,0-10 1,-4 4-2,4 7 1,-7 1-1,7-1 0,-7 3 0,7 0 0,-3-2-1,3 0 0,0-4 0,0-2 1,3-6 0,-3 1 0,0-17-1,14 16-1,-14-16-47,0 0-52,12 11-30,-12-11-26,0 0 4,16-14-6,-16 14 1</inkml:trace>
  <inkml:trace contextRef="#ctx0" brushRef="#br0" timeOffset="403.607">42-42 290,'0'0'155,"0"0"-8,0 0-35,0 0-17,22-11-19,-5 2-29,11 3-47,6 0 0,10-2 0,0-2-1,1 2 1,-1 0 0,-6 0 0,-5 1 1,-5 6 0,-11 1 2,-17 0-4,19 0-67,-19 0-44,0 0-27,-18 22-13,18-22-3,-31 28-1,11-10 13</inkml:trace>
  <inkml:trace contextRef="#ctx0" brushRef="#br0" timeOffset="634.454">46 180 302,'17'7'157,"4"-7"-4,6 0-41,5-7-24,12 7-11,-14-7-44,6 7-32,-4-9-1,-4 2 1,-3 7-17,-9-1-79,-16 1-51,22 0-5,-22 0-5,0 0-5,0 0-3</inkml:trace>
  <inkml:trace contextRef="#ctx0" brushRef="#br0" timeOffset="1021.973">544 173 387,'0'0'155,"0"0"-26,0 0-23,0 0-21,0 0-24,0 0-57,0 0-1,0 0 0,-8 20-1,8-20 0,0 24-1,0-24-1,0 24 0,0-24-1,8 21 0,-8-21-60,10 15-54,-10-15-31,17 8-8,-17-8-2,20-4-5,-20 4 18</inkml:trace>
  <inkml:trace contextRef="#ctx0" brushRef="#br0" timeOffset="1479.081">662 63 483,'-11'-26'158,"11"26"-4,-8-17-72,8 17-41,0 0-39,0 0 0,0 0-1,10 16-1,-10-16 0,15 26-2,-7-8-5,2-1-3,0 9-1,1-6 1,4 2 1,-4-4 7,3 1 1,-14-19 3,20 18 4,-20-18 3,18 0 1,-18 0-1,25-14-1,-13-1-7,5 4 0,1-2 0,0 3 0,0-2 0,-1 9 0,-17 3 0,26 0 0,-26 0 0,16 19 0,-14-4 0,-2 2-1,9 3 1,-2 0-1,-2-3 0,2-1-1,4-1 1,-11-15-2,28 24-4,-7-14-68,-4-10-45,6 4-20,1-4-18,1 0 5,3-7-3</inkml:trace>
  <inkml:trace contextRef="#ctx0" brushRef="#br0" timeOffset="1908.016">1336 159 376,'0'0'160,"0"0"-24,-23 0-27,23 0-20,-25 13-36,11-3-50,-2 2-2,-2 2-1,4 3-1,1-3 0,5 0-1,8-14 0,0 21-1,0-21 0,16 7 0,1-7 1,1-11 0,0 0 1,5-4 0,-1-1 1,-4-4 2,-1 3-1,-3 1 1,-2 0-1,-12 16 2,11-15-1,-11 15 0,0 0 0,0 0-1,0 23 0,7-8 0,-3 0-1,2 1-1,2-1 1,-8-15-1,27 28 0,-13-17-1,4-7 0,4 5-52,-4-9-49,4 0-27,0-6-22,5-1 1,-5-7-4,0-3 1</inkml:trace>
  <inkml:trace contextRef="#ctx0" brushRef="#br0" timeOffset="2200.635">1738-35 365,'-19'-20'159,"19"20"1,-26 0-44,26 0-29,-22 28-44,13-6-41,2 3-2,7 5 0,-6 1-2,6 3 1,8 0-1,2-1 1,6-3-2,2-6 2,5-1-1,-1-2-1,4-6-1,1-12-66,1 3-61,-3-6-21,-3-8-3,0-4-6,-2-10-3</inkml:trace>
  <inkml:trace contextRef="#ctx0" brushRef="#br0" timeOffset="2871.727">2576-124 367,'0'0'129,"0"0"-11,0 0-10,0 0-17,0 0-24,-15 16-35,15 2-30,-6 6 1,1 3-3,5 2 0,-9 9-2,9-4 2,-6 0-1,6-4 0,0 1 0,0-8-1,8 0-39,-8-6-49,0-17-32,24 20-19,-24-20-16,18 0 3,-18 0-1</inkml:trace>
  <inkml:trace contextRef="#ctx0" brushRef="#br0" timeOffset="3101.403">2555 110 370,'14'-21'149,"-14"21"-31,36-21-21,-12 10-15,5 5-24,-2-1-41,3 0-17,-6 7 1,0-4-1,-12 4 0,-12 0-1,20 0-5,-20 0-53,0 0-36,0 0-24,0 0-14,15 4-13,-15-4-10,0 0 6</inkml:trace>
  <inkml:trace contextRef="#ctx0" brushRef="#br0" timeOffset="3303.256">2665 108 489,'-9'18'138,"9"-18"-22,23 23-27,-7-15-30,9 0-45,0 3-14,1 1 0,-1-2 0,-3-2 0,1-1-2,-7-7-61,2 12-51,-4-4-34,2-8-3,-1 5-4,-15-5-2</inkml:trace>
  <inkml:trace contextRef="#ctx0" brushRef="#br0" timeOffset="3671.635">3131-102 512,'0'0'156,"-12"0"-31,12 0-44,-17 15-30,10-1-49,2 6-2,-5 2 0,1 4 0,2 0-2,-1 7 1,0-4 0,8 3-2,-7-4 2,7-1-2,12-9 2,-1 0-2,8-7 2,3-8-1,8-3-1,1-3-5,2-11-56,5 6-43,-5-7-20,-1 0-22,-2-1 0,-12 5-3,0-2 2</inkml:trace>
  <inkml:trace contextRef="#ctx0" brushRef="#br0" timeOffset="4083.493">3154 100 156,'0'0'145,"0"0"-6,26-23-33,-5 12-15,-2-1-5,6 5-14,-1-7-31,-6-1-62,3 7-49,-21 8-24,24-23-19,-24 23-1,0-18-1,0 18 9,-19-16 27,-3 10 72,0-3 87,-3 9 19,-1-12 19,6 12-1,-4-8 1,24 8-9,-19-10-18,19 10-32,18-15-59,3 7-2,5 0 2,6 0 0,-1 1 1,1-1 0,0 2 0,-3 1-1,-9 5 1,0-10-1,0 10-1,-20 0-80,30-13-58,-11 13-9,-1-8-8,4-1-1,0-3-7</inkml:trace>
  <inkml:trace contextRef="#ctx0" brushRef="#br0" timeOffset="11207.682">8838-99 169,'0'0'94,"0"0"15,0 0 5,6-14-7,-6 14-12,0 0-11,0 0-13,0 0-16,0 0-17,-17 9-21,17-9-15,-16 14-1,16-14 0,-25 17-1,12-4 0,-5 2 0,0-2 0,0-2 0,2 1 0,1-1 0,15-11-1,-22 15-5,22-15-50,0 0-37,-15 6-18,15-6-20,0 0-17,0 0-1,16-6-1,-16 6 38</inkml:trace>
  <inkml:trace contextRef="#ctx0" brushRef="#br0" timeOffset="11873.661">8705-123 202,'0'0'127,"-10"-18"-3,10 18-7,0 0-12,0 0-11,0 0-16,0 13-21,0-13-22,24 23-19,-13-8-14,7 1-2,0 3 0,6 1 0,-2 1 0,4-5-1,1 2 1,1-2-1,2-5-10,-2 4-90,-6-9-41,2 0-7,-5-6-3,-2 6-6,-2-6-3</inkml:trace>
  <inkml:trace contextRef="#ctx0" brushRef="#br0" timeOffset="80164.511">9570-481 264,'0'0'124,"0"0"-10,0-17-7,0 17-14,0 0-12,0 0-18,0 0-19,0 0-25,-13 0-20,13 0 0,-18 28 0,3-5 7,-3 7-4,-3 3 4,-2 10-2,-4 5 2,1 3-2,-1 8 2,5 2-2,4-1-6,1-3 2,10 0-2,7 0 2,16-8-2,2-3 1,18-4-31,7-12-51,11 0-40,7-5-31,2-9 5,7-1-7,-5-7 0</inkml:trace>
  <inkml:trace contextRef="#ctx0" brushRef="#br0" timeOffset="12919.819">9605-45 164,'0'0'155,"0"0"-24,8 17-17,-8-17-11,10 15-9,-2 1-15,-8-16-19,17 33-25,-7-18-34,4 4 1,-5 0-2,4 0-1,1-4 0,-2 0 1,-12-15-2,25 19 1,-25-19-1,23 15 1,-23-15-1,19 0 1,-19 0 0,13 0 0,-13 0 0,0 0 1,18-29 0,-18 29-1,7-28 2,-7 9-1,0-6 0,7-2 0,-7-2 0,0-7-1,2-1 2,-2-4-1,9 2 0,-2-6-3,1 7-3,2-1 3,-2 3-3,2-1 3,0 8-4,-1 3 4,0 3-3,-1 6 5,-8 1 0,0 16-4,17-14-52,-17 14-46,0 0-25,11-19-21,-11 19 3,0 0-6,15-15 7</inkml:trace>
  <inkml:trace contextRef="#ctx0" brushRef="#br0" timeOffset="15295.784">10197-149 237,'0'0'119,"0"0"-2,0 0-12,0-18-9,0 18-14,0 0-11,0 0-18,0 0-17,0 0-25,0 0-8,-7 17-1,7-17-1,0 19 1,0-19-2,0 27 1,-2-8-1,2 3 0,0-2-1,2 2 1,-2 1-1,7-4 1,-7 2-1,3-4 1,-3-2 0,0-15-2,6 22-24,-6-22-63,0 0-36,0 0-26,0 0 2,0 0-4,18 0-2</inkml:trace>
  <inkml:trace contextRef="#ctx0" brushRef="#br0" timeOffset="15852.028">10359-217 269,'-7'-16'151,"7"16"-30,0 0-11,25-15-14,-25 15-14,28 0-21,-12 0-32,2 0-28,-1 10-1,0 3 1,-8 2-1,1 3 0,-10-1-1,0 3 1,0-3-1,-4-2 1,-3 0-2,7-15 2,-8 18-2,8-18 2,0 0 0,12 16-1,-12-16 1,32 0-1,-14 0 0,3 0-3,4 0-62,-7-7-44,5 1-35,-8 1-2,-15 5-4,26-10-3,-26 10 19</inkml:trace>
  <inkml:trace contextRef="#ctx0" brushRef="#br0" timeOffset="16623.525">10794 29 263,'0'0'128,"0"0"-9,0 0-12,0-14-14,0 14-14,14-9-20,4 9-23,3-6-21,5 0-11,4 6-4,3-7 1,3-1-2,-1 5 1,-2 3-1,-4-7 0,-5 7 1,-3 0-1,-7-5-1,-14 5-41,18 0-56,-18 0-30,0 0-22,0 0 3,0 0-3,0 0-1</inkml:trace>
  <inkml:trace contextRef="#ctx0" brushRef="#br0" timeOffset="16940.069">10957-134 244,'0'0'140,"0"0"-24,0 0-12,11 21-7,-7-7-13,-4-14-17,0 33-22,0-12-34,0-3-10,0 4-2,0 0 1,0-3-21,0-19-54,10 32-35,-10-32-22,17 21-18,-17-21 1,19 13-4,-19-13 35</inkml:trace>
  <inkml:trace contextRef="#ctx0" brushRef="#br0" timeOffset="5063.579">4284-150 330,'0'0'131,"0"0"-11,5-15-11,-5 15-16,0 0-16,0 24-25,0-24-38,-5 26-11,5-3-2,0 1 0,0 4-2,0 2 0,5 0-1,-5-3 2,8 0-2,-3-5 1,0-3-1,-5-19 1,8 24-1,-8-24 0,0 0 0,0 0 0,0 0 1,0 0-1,0-28 2,0 13-1,0-4 1,0-8 0,0 0 1,0-2-1,12-7 1,0 1-1,4-1 0,5 3 0,4 4 1,0 3-1,3 9 1,0 3 0,-3 8 0,1 6 0,-6 0 0,-1 10 0,-19-10 0,27 26 0,-20-11 0,-7 2 0,0 1-1,0 3 1,-10-3-1,0 3 1,-6-6-1,-8 0 0,3-4 0,-5-2 0,-1 2-29,-1-11-71,2 4-49,1-4 0,4 0-6,4-9-1,17 9-6</inkml:trace>
  <inkml:trace contextRef="#ctx0" brushRef="#br0" timeOffset="5623.686">4177-308 354,'0'-17'139,"0"17"-29,0 0-6,0 0-15,0 0-21,-18 5-39,11 11-21,-1 3 3,-3 8-5,-3 5 3,1 7-3,-5 7-9,2 3 2,4 0-1,-1 4 1,6-4-1,7 2 2,0-5-3,13-9 3,4-2-3,1-10-39,11 2-65,5-11-34,3-7-9,7-2-4,0-7-2,7-7-3</inkml:trace>
  <inkml:trace contextRef="#ctx0" brushRef="#br0" timeOffset="6001.07">4837-252 380,'0'0'157,"0"0"0,0 0-45,16 20-38,2 2-17,-5 5-55,4 4 0,-2 6-2,-3 4 1,-3 2-2,-2 3 2,-7-4-2,0 1 1,0-1-1,-10-9 0,10-1-61,-14-4-65,14-10-23,0-4-5,0-14-4,15 13-5</inkml:trace>
  <inkml:trace contextRef="#ctx0" brushRef="#br0" timeOffset="6492.79">5554-82 433,'0'0'155,"18"-8"-22,-4 3-36,13 5-30,-2 0-24,7-9-41,-2 9-2,-3 0 1,1 0-1,-3 0 1,-7 5-1,-18-5-34,19 9-62,-19-9-28,0 0-28,0 20 4,0-20-5,-28 19 0</inkml:trace>
  <inkml:trace contextRef="#ctx0" brushRef="#br0" timeOffset="6674.962">5625 40 323,'0'17'153,"0"-17"-4,24 0-42,1 0-25,0 0-10,1 0-32,2 0-40,-1-7-31,-1 7-79,-5 0-36,3 0-3,-6 0-4,0-10-7,1 6-2</inkml:trace>
  <inkml:trace contextRef="#ctx0" brushRef="#br0" timeOffset="7232.521">6662-367 363,'0'0'153,"0"0"-24,-21 0-29,21 0-16,-10 17-16,10-17-50,-10 31-6,3-8-6,2-4 4,0 6-4,5-5 4,-5 3-5,5-1-6,0-5-33,0 0-67,0-17-27,5 23-24,-5-23 2,0 0-5,21 14 0</inkml:trace>
  <inkml:trace contextRef="#ctx0" brushRef="#br0" timeOffset="7479.545">6500-39 366,'20'-9'153,"-4"-5"-3,4 6-44,1-7-19,5 8-24,-4-5-46,5 3-16,-1-1 0,-1 5 0,0-1-7,-5 2-70,1 4-46,-3 0-26,-2 4-1,-16-4 0,18 11-7</inkml:trace>
  <inkml:trace contextRef="#ctx0" brushRef="#br0" timeOffset="7847.643">6659 42 508,'-23'5'154,"23"-5"-5,0 0-53,23 0-47,-1 8-49,7-8 2,2 8-1,2-8 0,-2 8 1,-2 1-1,-5 0 1,-24-9-2,18 30 1,-18-14-1,0 1 0,-6 3 0,-1-5 0,2 0-2,5-15 1,0 18-2,0-18 1,21 7 1,-3-7-1,4-7 1,1 4-1,5-7 1,-3 1-41,3 4-70,-6 0-36,1-3 1,-5 1-4,-2-2-2,7-3-3</inkml:trace>
  <inkml:trace contextRef="#ctx0" brushRef="#br0" timeOffset="8152.246">7489-124 569,'0'0'153,"-18"-10"-31,18 10-46,-26 18-31,5-2-44,-3 7 0,-6 1-1,-2 5 0,-3-3-1,7 1 1,2-6-3,3-1 1,11-5-11,12-15-56,0 0-39,0 0-12,0 0-13,22-8-4,-8-6-1,-2-2 4</inkml:trace>
  <inkml:trace contextRef="#ctx0" brushRef="#br0" timeOffset="8336.574">7236-68 456,'-18'-6'132,"18"6"-11,0 0-17,10 26-26,-10-26-30,34 24-27,-9-6-20,3-2-1,0-1-1,3 0 1,1-1-10,-3-5-85,1-1-51,-2 1-1,-1-9-6,1 0-4,2 0-5</inkml:trace>
  <inkml:trace contextRef="#ctx0" brushRef="#br0" timeOffset="8899.624">7774-184 417,'0'0'155,"0"0"-2,-15-17-50,15 17-21,0 0-27,0 0-50,-10 17-3,10-17-1,0 19-1,0-19-1,21 28 0,3-11 0,-2-1-1,7 3 1,2 3 0,-2-2 1,0 2 0,-9 2 1,-8 1 0,-12-3 0,0-1-1,-18 4 1,-1-7-1,-5-2 0,2-3 0,-5 0-1,6-9-2,1-4-57,20 0-53,-17-4-30,17 4-4,7-30-3,1 14-3,2-6-2</inkml:trace>
  <inkml:trace contextRef="#ctx0" brushRef="#br0" timeOffset="9148.62">7769-155 464,'16'-5'152,"5"-3"0,8 4-34,-1-7-58,11 3-43,-3-2-17,2 2 0,2 0 0,-6 0 0,-4 1-1,0 4 0,-4 3-36,-8 0-68,4 0-43,-4 0 3,-18 0-8,27 12-1,-27-12-7</inkml:trace>
  <inkml:trace contextRef="#ctx0" brushRef="#br0" timeOffset="76864.091">11526-85 117,'0'0'56,"0"0"1,0 0-2,0 0-1,0 0-5,0 0-2,0 0-1,0 0 7,-6-14 3,6 14 5,0 0-6,4-21-4,-4 21-5,14-14-4,-14 14-6,21-16-12,-21 16-10,27-14-11,-9 8-1,-3 1-1,0 5 0,-1-8-1,-14 8 0,27 0 0,-27 0 0,18 0 0,-18 0-1,0 0 1,15 18-1,-15-18 0,4 15 0,-4-15 0,0 20 0,0-20 0,-7 26 0,-1-9 0,-1 0 1,-3 2-1,-1-3 1,0 5-1,1-5 1,12-16-1,-16 26 2,16-26-1,-9 19 0,9-19 0,0 0 0,21 16 0,-21-16 0,28 5 0,-10-5-1,0 0 1,0 0 0,3-6 0,-7-1-13,6 7-64,-20 0-43,23-18-27,-23 18-3,15-14-3,-15 14-3</inkml:trace>
  <inkml:trace contextRef="#ctx0" brushRef="#br0" timeOffset="77464.679">12035-157 296,'0'0'124,"0"0"-7,0 0-12,0 0-11,0 0-17,-16-13-18,16 13-19,0 0-25,-20 10-14,20-10-1,-25 14 0,25-14-1,-31 23 0,17-7 0,0 2 0,4 3 0,2 0 1,8-1-1,0 1 1,0-3-1,13-1 0,1-2 0,4-5 0,0-2 1,1-8-1,3 0 0,1-7 0,-1-1 1,-1-6 0,0-1 1,-3-1-1,-4-3 0,0-3 0,-6 1 1,-4 3-1,-4-4 0,0 3 0,-4 1 1,4 18-1,-21-23 0,7 16 1,-3 7-1,-5 0-1,0 0 1,-2 12-3,2 2-63,-3-7-51,4 4-36,4-1 3,17-10-6,-16 6-2</inkml:trace>
  <inkml:trace contextRef="#ctx0" brushRef="#br0" timeOffset="79004.341">12239-390 20,'0'0'12,"0"0"4,0 0 4,-15 11 4,15-11 5,0 0 7,0 0 4,0 0 4,0 0 3,0 0 1,0 0 0,0 0 5,0 0 2,0 0 3,0 0 4,-15 0-6,15 0-1,0 0-10,0 0 0,0 0-14,0 0-4,0 0-15,18-21-4,-18 21-5,30-18-1,-10 5 1,5 4-1,-3-1 0,6 0 0,-2 4 1,1 1-2,-9 5 0,-1-6-2,-17 6 1,23 6-1,-23-6 0,0 0 1,10 23-1,-10-23 0,-6 27 6,1-11-5,-2 1 5,-1-1-4,1-2 5,7-14-5,-7 25 5,7-25-5,5 22-1,-5-22 1,27 11-1,-8-5 0,6-6 0,2 5 0,2-5 0,-3 0 0,-1 0 0,-4 0 0,-1 0-6,-20 0-68,19 0-62,-19 0-9,0 0-9,0 0-1,0 0-7</inkml:trace>
  <inkml:trace contextRef="#ctx0" brushRef="#br0" timeOffset="81200.495">13021-615 289,'-19'-3'122,"19"3"-8,0 0-12,0 0-13,-19-10-18,19 10-15,0 0-20,0 0-28,14 0-8,-14 0 1,21 5-1,-5 3 1,-1 3 1,1 7-2,-2 0 1,0 6 0,-3 7-1,-1 6 1,-3 4 5,-3 1-5,-4 3 3,0 4-2,0 3 3,0-2-3,0-3 3,-4 0-4,0-2-3,-6-6 2,0 2 0,1-7 0,-4 0-2,-2-7 1,1-1-34,-4-12-49,4 1-44,14-15-23,-24 8 2,24-8-4,-11-18-3</inkml:trace>
  <inkml:trace contextRef="#ctx0" brushRef="#br0" timeOffset="82019.353">13387-710 210,'0'0'109,"0"0"-2,-17-11-4,17 11-7,0 0-9,0 0-19,0 0-14,15-14-16,4 14-13,0 0-11,6 10-4,-4-6-7,3 6-3,-5-2 0,-5 6 0,-14-14 0,7 29 0,-11-12 0,-5-1 0,-3-1-1,1 0 2,11-15-2,-13 26 0,13-26 1,9 16 0,3-9 0,6 0 0,6-3-1,-2-4 1,3 8-10,-5-8-56,3 6-42,-6-6-32,-17 0-6,22 0-6,-22 0-1,17 0 7</inkml:trace>
  <inkml:trace contextRef="#ctx0" brushRef="#br0" timeOffset="82921.288">14121-291 119,'0'0'103,"0"0"-3,0 0 13,0 0-5,24 0-9,-6 0-9,-1 0-10,8 0-11,-3 0-20,6 0-16,-3-7-26,-2 7-6,-3 0-1,-2-6-1,-18 6 1,24 0-5,-24 0-49,0 0-28,12 7-32,-12-7-15,0 0-19,0 0 0,-10 22-3,10-22 12</inkml:trace>
  <inkml:trace contextRef="#ctx0" brushRef="#br0" timeOffset="83144.231">14189-163 118,'0'0'97,"20"10"4,-20-10-34,26 0-7,-10 0-7,-1 0-17,0 0-13,2 0-11,0 0-36,-1 0-39,2 5-21,-1-5-20,3 0 2,-5 0-4,4 6 22</inkml:trace>
  <inkml:trace contextRef="#ctx0" brushRef="#br0" timeOffset="95540.398">15185-422 145,'0'0'77,"6"-19"13,-6 19 15,0 0 1,0 0-10,0 0-6,0-13-11,0 13-11,0 0-18,0 0-17,0 0-24,0 0-9,0 0 0,0 0 1,-6 13-1,6-13 0,-8 30 6,4-8-4,-3 0 4,0 5-3,3-2 3,-3 0-4,1-1 3,3 1-3,3-7-3,-8-3 1,8-15 0,-5 26-1,5-26-6,0 16-32,0-16-42,0 0-28,0 18-17,0-18-18,0 0-7,0 0 0,22 0 1</inkml:trace>
  <inkml:trace contextRef="#ctx0" brushRef="#br0" timeOffset="96088.318">15477-379 178,'0'0'118,"0"0"3,0-17-5,0 17-11,0 0-11,0 0-16,0 0-16,-15-12-17,15 12-20,-14 9-24,14-9-1,-25 20 7,11-6-4,0 2 2,-1 6-2,1-3 2,3 2-2,3-1 2,8 3-3,0-6-3,8 0 1,6-3-2,0 0 2,7-10 0,0 2-1,5-6 1,0-6 1,2 0-1,-1-8 0,-1 0 1,-2-4-1,-3 3 1,-5-12-4,-3 6-3,-6-5 3,-7 6-4,0 0 5,-10 3-5,-4 2 4,-1 6-3,-6 2 6,0 7 0,-3 0-1,2 12 3,-3-3-61,10 2-39,1 1-22,14-12-23,-15 23 0,15-23-1,8 17-10</inkml:trace>
  <inkml:trace contextRef="#ctx0" brushRef="#br0" timeOffset="96599.352">15843-389 228,'0'0'152,"11"-22"-25,-11 22-12,0 0-12,0 0-13,0 0-20,0 0-21,0 0-34,0 0-14,-14 11 6,2 4-5,1 2 4,1 2-5,-2 5 5,3-4-4,9 2 4,0 1-4,6-8-3,9 0 1,2-5 0,5-2 0,3-8-1,3 4 2,4-4-2,-6-7 0,-1-5 0,-1-1 1,-6-1 0,-4-4-4,-4 0-3,-10-1 4,0-4-4,-7 4 4,-4 2-2,-6-1 2,-3 3-3,2 1 7,-2 4 0,0 4-1,1 1 1,0 5-44,19 0-58,-22 0-36,22 0-7,0 0-8,-15 18 0,15-18-8</inkml:trace>
  <inkml:trace contextRef="#ctx0" brushRef="#br0" timeOffset="97432.551">16198-396 229,'0'0'148,"0"0"-14,0 0-20,0 0-11,-15-21-19,15 21-17,0 0-23,18-24-28,-18 24-15,30-15-2,-9 8 2,-1-3-1,5 5 0,0 1-1,-4 4 1,-1 0 0,-4 4 0,-16-4 0,23 17 0,-23-17 0,10 32 6,-10-14-6,0 7 7,-7-2-4,2 3 3,-4 2-3,1-5 3,-2 3-4,2-7-2,1 4 3,1-4-3,6-4 0,0-15 0,6 21 0,-6-21 0,18 15 1,-18-15-1,28 10 1,-10-10-2,1 0 2,2 0-1,-3 0-1,3-8-42,-4 1-58,4-3-35,0 1-8,-6-1-6,3 0-1,1 2-5</inkml:trace>
  <inkml:trace contextRef="#ctx0" brushRef="#br0" timeOffset="97709.949">16706-319 597,'0'0'155,"0"0"-7,-16 0-76,16 0-71,0 0-1,0 0 0,18 0-1,-18 0 1,17 0-2,-17 0 1,22-4-81,-22 4-53,20-7-14,-20 7-6,18-5-4,-18 5-4</inkml:trace>
  <inkml:trace contextRef="#ctx0" brushRef="#br0" timeOffset="98440.552">17103-431 319,'-19'-13'125,"19"13"-8,-18-5-14,18 5-9,0 0-18,-17 0-17,17 0-31,0 0-28,0 0 1,0 0-2,0 0 1,11 13 0,-11-13 0,32 18 0,-8-10 6,4 3-5,2 6 4,5 2-2,-3-1 1,-1 5-2,-3-5 4,-8 4-4,-3 0-3,-7-3 3,-2-4-2,-8 2 0,0-17 0,-7 27 0,7-27 0,-23 19 0,0-9 0,-3-5 1,-5 1-1,-3-6 0,-3 0 1,3 0-3,4 0-53,5-12-39,25 12-31,-18-27-20,24 10-4,6 1 0,6-2-6</inkml:trace>
  <inkml:trace contextRef="#ctx0" brushRef="#br0" timeOffset="98749.045">17058-417 359,'0'0'152,"0"0"2,19-14-45,3 14-30,5-13-31,9 5-28,4-3-18,3 0-3,3-1 1,-3 2-1,-4-3 1,-5 2 0,-6 1-1,-9 3-1,-1 7-68,-18 0-55,0 0-21,0 0-6,0 0-3,0 15-7</inkml:trace>
  <inkml:trace contextRef="#ctx0" brushRef="#br0" timeOffset="99620.73">18162-511 213,'0'-15'127,"0"15"-6,0 0-11,0 0-5,0 0-17,0 0-15,0 0-26,0 0-34,0 0-13,0 15 1,0-15-2,4 19 2,-4-19-2,21 29 1,-8-12 5,5 2-4,1 8 3,3 2-3,-2-3 3,1 2-3,-5 0 3,-2 1-3,-5-4-2,-9 0 1,0-4 0,-7-6 1,-6 1-2,-6-6 2,-2 0-1,-6-6 1,-2-4 0,-3 5 0,-3-5 0,3-5-1,0 0 1,5-5-1,3 1-9,4-5-49,20 14-37,-11-22-24,11 22-22,17-21-6,-17 21-6,29-23 2</inkml:trace>
  <inkml:trace contextRef="#ctx0" brushRef="#br0" timeOffset="100203.779">17985-496 264,'-18'-10'119,"18"10"-4,0 0-13,0 0-10,0 0-16,0 0-15,0 0-17,0-14-22,0 14-20,13 0-2,-13 0 0,29-9 0,-10 9 0,8-8 0,3 8 0,11-5 0,3-4 0,4 5-1,4-5 0,0 3 0,-3-3 1,-2 2 0,-7 1-1,-6 0 1,-8 6-1,-6-8-3,-2 8-90,-18 0-55,19 0 1,-19 0-10,15 0-3,-15 0-8</inkml:trace>
  <inkml:trace contextRef="#ctx0" brushRef="#br0" timeOffset="104120.364">142 963 233,'0'0'128,"0"0"-12,0 0-8,0 0-13,-17-19-15,17 19-17,0 0-21,0 0-22,0 0-22,0 0 1,0 0-1,0 19 0,0-19 1,0 27 2,0-6 1,-5 3 0,5 4-2,0 3 0,-4-1 0,4 2 0,-9-4-2,9 0 2,-7-3-2,7-3 2,-2-6-1,2-16 2,0 25-3,0-25-4,0 15-55,0-15-25,0 0-23,0 0-29,0 0-9,0 0-1,13-8 0,-13 8 115</inkml:trace>
  <inkml:trace contextRef="#ctx0" brushRef="#br0" timeOffset="104524.048">127 967 199,'0'0'120,"0"0"-1,0 0-13,11-23-12,-11 23-15,25-15-15,-6 7-22,6-4-10,9 4-9,2-6-22,0 4-1,2-1 1,3 1-2,-4 3 1,-8-1 0,-3 8-2,-3-7 1,-11 7-3,-12 0-16,24 0-56,-24 0-18,0 0-29,4 19-23,-4-19 0,0 18 1,0-18 23</inkml:trace>
  <inkml:trace contextRef="#ctx0" brushRef="#br0" timeOffset="104806.034">169 1204 231,'0'0'150,"0"0"-5,22 0-40,-7-6-22,6 6-14,-4-10-8,8 10-29,-6-7-31,6 7-1,-5-7 0,3 1 1,-3 6-45,-1-9-46,5 5-48,0-2-7,-2-3-5,0 3-4,0-6-3</inkml:trace>
  <inkml:trace contextRef="#ctx0" brushRef="#br0" timeOffset="105457.294">722 1176 290,'0'0'145,"0"0"-31,0 0-18,0 0-12,0 0-13,14 16-19,-14-16-38,0 23-14,0-23 1,0 33-1,0-19-1,0 3 1,0-17-4,8 24-51,-8-24-27,14 16-30,-14-16-27,17 0-9,-17 0 2,14-5-4</inkml:trace>
  <inkml:trace contextRef="#ctx0" brushRef="#br0" timeOffset="105968.284">778 1086 358,'0'0'150,"0"-23"-33,0 23-25,7-17-17,-7 17-19,0 0-31,16 0-26,-16 0-1,18 12-4,-18-12-19,32 14-31,-13-6-19,3 6-5,-4-5-4,7 8 0,-8-3 1,-2 4 6,-3 3 26,-6-6 57,-2 4 63,-4-19 9,0 26 5,0-26 0,0 0 1,0 0-4,0 0-5,0 0-26,0 0-43,18-21-5,-18 21-1,27-21 1,-9 11 0,-4 2-1,2 2 1,-16 6 0,23 0-1,-23 0 1,19 9 0,-19-9 0,15 22-1,-15-22 0,10 21 1,-10-21-1,11 25-1,-11-25 0,16 15 1,-16-15-10,18 15-64,-4-8-26,-1-7-30,4 4-19,5-4 3,1 0-2,-1 0 36</inkml:trace>
  <inkml:trace contextRef="#ctx0" brushRef="#br0" timeOffset="106448.577">1515 1156 165,'7'-16'150,"-7"16"-29,0 0-15,0 0-12,0 0-13,0 0-11,-18-6-19,18 6-24,-21 12-26,21-12 1,-31 20-2,15-6 1,2-4-1,0 4-1,14-14 1,-22 29 0,22-29-2,-10 26 1,10-26 0,5 15-1,-5-15 1,23 5-1,-7-5 1,0-5 0,2-5 1,1-2 0,-1 1 1,-4-3-1,-14 14 3,27-21-1,-27 21-1,0 0 2,16-15-2,-16 15 0,0 0 0,3 15 0,-3-15-2,0 20 1,0-20 0,15 18-1,-15-18 0,19 15-2,-19-15-32,23 15-48,-1-10-20,-1-5-26,3 0-18,2 0 0,1-12 2,3 3 69</inkml:trace>
  <inkml:trace contextRef="#ctx0" brushRef="#br0" timeOffset="106738.483">1906 883 483,'0'0'133,"-18"-18"-22,18 18-24,-17 0-32,17 0-51,-19 18-1,10 0-1,1 0 1,2 10-2,2 0 0,4 8-1,0-1 0,0 1-1,0 3 1,10-2-2,2-4 1,2-5-2,4-3 2,0-10-1,8 0-1,0-4-62,-4-11-50,6 0-32,3 0-2,-5-11-3,2-4-5</inkml:trace>
  <inkml:trace contextRef="#ctx0" brushRef="#br0" timeOffset="107420.461">2834 805 314,'-9'-16'145,"9"16"-26,0 0-10,0 0-19,0 0-19,-15 0-42,15 0-27,-6 27 0,1-4-2,1 5 1,-2 5-2,-2 4 1,1 3 0,-2-2 0,7 0-1,-5-6 1,7-1-2,0-6-1,7-4-60,-7-21-29,15 20-31,-15-20-26,29 5 2,-16-5-2,-13 0-2</inkml:trace>
  <inkml:trace contextRef="#ctx0" brushRef="#br0" timeOffset="107660.915">2802 1045 281,'0'0'151,"32"-31"-5,-6 12-42,3 8-22,5-7-16,3 11-24,-2-4-41,-3 7 0,-3-3 0,-8 7-1,-3 0-1,-18 0-38,24 0-46,-24 0-20,0 0-25,0 0-19,0 15 2,0-15 0,0 0 75</inkml:trace>
  <inkml:trace contextRef="#ctx0" brushRef="#br0" timeOffset="107869.711">2898 1029 424,'-10'28'148,"10"-28"-30,17 28-28,-17-28-27,33 25-31,-9-11-31,2 0 1,0-6-2,-1 4-1,0-2-66,-6-10-40,-1 4-43,1-4 4,-19 0-5,28-4-3,-13-6 52</inkml:trace>
  <inkml:trace contextRef="#ctx0" brushRef="#br0" timeOffset="108251.974">3391 779 441,'0'0'153,"0"0"-35,0 0-26,0 0-26,0 0-44,-12 22-20,5 0-1,0 8 0,0 1-2,-1 3 1,-1 3-1,2 0 0,7-4 0,0-1 1,0-4-1,16-8 0,-5-5 0,7-4 1,6-4-1,-4-7-2,8 0-41,-4-7-39,6-1-18,-5-6-22,-1-1-21,-2-1-4,-5-3 1,-2 1 52</inkml:trace>
  <inkml:trace contextRef="#ctx0" brushRef="#br0" timeOffset="108457.415">3436 1001 247,'0'0'113,"0"0"-11,21-19-9,-9 9-17,11 4-6,-5-6-7,1 3-23,2-3-51,-6 1-52,2 1-41,-17 10-37,19-26-4,-19 26 0,9-26-4</inkml:trace>
  <inkml:trace contextRef="#ctx0" brushRef="#br0" timeOffset="108656.336">3486 793 357,'-20'-11'149,"20"11"8,9-17-52,3 2-27,13 6-30,2-3-45,1 0-2,5-1 0,-4 6-1,3-5-1,-5 3-8,-1 9-76,-8-6-35,0 6-31,0 0 3,0-4-11,-1 4 2</inkml:trace>
  <inkml:trace contextRef="#ctx0" brushRef="#br0" timeOffset="109541.25">4660 750 399,'0'0'126,"0"-20"-9,0 20-17,0 0-14,-18-15-24,18 15-43,-27 0-18,11 0 0,-5 12 0,-6-2-1,-6 6 1,0 6-2,-3 1 1,4 7-1,-3 0 1,8 6-1,5-2 1,11 0-2,8-1 1,6-2-1,12-4 2,6-5-1,7-6 0,5-5 0,5-4 1,4-7 0,-5-7 0,1-2 0,-4-6 0,-2-4 0,-5-4 0,-5-5 1,-5 0-2,-2-4 2,-7 2-2,1-4 2,-9 3-2,0-1 3,0 5-3,-11 4 2,0 2-1,1 7 1,10 14-3,-25-14-55,11 14-31,14 0-27,-24 11-20,24-11-15,-11 20 4,11-20-6,0 22 92</inkml:trace>
  <inkml:trace contextRef="#ctx0" brushRef="#br0" timeOffset="109859.338">4636 969 516,'0'18'151,"0"-18"-23,9 21-57,3-3-26,-6-1-44,8 3 0,-3 0-2,5-2 1,3-2 0,-1 3 0,5-2 0,-5-6 0,3 2-2,-3-3-21,7 0-68,-8-1-46,1-9-10,-1 6-5,-17-6-4,26-6-4</inkml:trace>
  <inkml:trace contextRef="#ctx0" brushRef="#br0" timeOffset="110792.222">4240 628 324,'0'0'125,"-17"8"-11,17-8-11,-19 15-12,2-7-16,0 14-22,-2-1-32,-6 10-20,4 3-2,-10 5 0,10 8-2,-4-1 2,9 6-2,6-3 2,10 4-1,7-5 0,11 0-51,8-9-31,9-1-25,6-9-31,7-3-8,5-4-4,1-10-1,9 1 99</inkml:trace>
  <inkml:trace contextRef="#ctx0" brushRef="#br0" timeOffset="111256.719">4997 616 339,'0'0'129,"0"0"-13,0 0-13,0 0-9,0 0-21,16 18-28,-5 2-28,6 10-14,1 7 2,0 3-4,-1 8 3,-2 5-4,-1 1-2,-4-1 3,-3 1-2,0-8 1,-7 1-2,0-10-22,0-4-75,-9-7-48,9-8-2,0-18-7,-5 17-4,5-17-4</inkml:trace>
  <inkml:trace contextRef="#ctx0" brushRef="#br0" timeOffset="111938.485">5905 918 349,'0'0'150,"0"0"-22,0 0-22,0 0-17,0 0-19,26-10-28,-2 10-41,2 0 0,5-8-1,4 8 0,-6 0 1,4 0-1,-9-2-9,-2 2-54,-22 0-37,25 0-34,-25 0-15,0 0-1,0 0 0,-26 24-3</inkml:trace>
  <inkml:trace contextRef="#ctx0" brushRef="#br0" timeOffset="112101.388">6004 1023 242,'27'3'147,"-2"-3"3,2 0-41,-1-8-25,2 8-11,-3 0-56,-4 0-63,-1 0-56,-7 5-45,-13-5-2,18 6-3,-18-6-6</inkml:trace>
  <inkml:trace contextRef="#ctx0" brushRef="#br0" timeOffset="112999.245">6981 1057 419,'27'-8'154,"-12"-4"-3,3-7-45,11 9-32,-2-8-22,9 0-51,0 0 0,0 4-1,3-2-1,-3 6 0,-1 0-42,-7 0-45,0 10-31,-4-4-30,-9 4 1,-15 0-3,21 12-2,-21-12 48</inkml:trace>
  <inkml:trace contextRef="#ctx0" brushRef="#br0" timeOffset="112726.18">7196 634 397,'0'0'156,"0"-14"-29,0 14-19,0 0-18,-18 4-26,18-4-43,-9 31-16,1-10-4,4 2-1,-5 7 1,2-5-2,3 3 1,4-2-2,-4-3 0,4 0-45,0-23-43,14 30-35,-14-30-25,22 15 0,-22-15 0,24 5-5</inkml:trace>
  <inkml:trace contextRef="#ctx0" brushRef="#br0" timeOffset="113340.661">7236 1078 424,'0'0'148,"22"-6"-28,0 6-25,-5 0-13,7 0-22,-7 6-38,1 1-21,-3 2 0,-15-9-1,19 25 0,-19-25 0,6 30 0,-6-30 0,4 28 0,-4-28 0,14 24 0,-14-24 0,31 17-1,-13-12 2,3 1-1,2-2 0,-1-4-1,1 0 1,-5 0-1,-1 0-7,5 0-75,-22 0-36,32-10-29,-14 10-1,-1-8-1,3 3-3,1-1 12</inkml:trace>
  <inkml:trace contextRef="#ctx0" brushRef="#br0" timeOffset="113661.337">8142 854 393,'0'0'153,"-21"13"-3,5 2-36,-10 1-25,2 8-31,-11 2-55,2 3-2,1 1-1,-1-5 0,5 0-2,6-7-2,9 0-47,13-18-37,0 0-17,0 0-20,15 0-17,1-8-7,-1-8-3,2-2 9</inkml:trace>
  <inkml:trace contextRef="#ctx0" brushRef="#br0" timeOffset="113856.761">7894 884 342,'-14'-6'139,"14"6"-15,0 14-16,0-14-19,21 26-23,-6-12-12,6 5-26,3-1-28,-2-5 0,0 2-1,2-7-56,2 4-50,-2-4-42,2 0 1,1-8-4,1 4-6,8-4-3</inkml:trace>
  <inkml:trace contextRef="#ctx0" brushRef="#br0" timeOffset="140784.733">8364 759 57,'0'0'32,"0"0"4,0 0 3,0 0 2,0 0 1,0 0 0,0 0-2,0 0-2,0 0-5,0 0-2,0 0 1,0 0 3,0 0 7,0 0 14,0 0 0,0 0 0,0 0-4,0 0-4,0 0-7,0 0-9,0 0-11,0 0-17,0 0-2,0 0-1,13-17-1,-13 17 2,0 0-1,18-15 0,-18 15-1,0 0 1,22-14 0,-22 14-1,15-7 0,-15 7 1,14-8-1,-14 8 1,17-5-1,-17 5 0,14 0 0,-14 0 0,0 0 1,15-3-1,-15 3 0,0 0 0,0 0 0,17 0 0,-17 0 0,0 0 0,0 0 1,16 9-1,-16-9 0,0 0-1,16 12 2,-16-12-2,0 0 2,14 16-1,-14-16 0,12 15 0,-12-15-1,0 0 2,14 19-2,-14-19 0,0 0 1,10 22-1,-10-22 0,0 0 1,5 20 0,-5-20 0,0 22 0,0-22 0,-8 27 1,8-13-2,-7 4 2,7-2-1,-4 2 1,4-2-1,-7 3 0,7-1 0,0 1 1,-3 2-2,3-3 1,0-1 0,-7-1 0,7 0-1,0-16 1,0 23-1,0-23 2,-7 16-2,7-16 2,0 0-1,0 0 0,-3 14 0,3-14-1,0 0 1,0 0 0,0 0 0,0 0 0,0 0 0,0 0 0,0 0 0,0 0 0,0 0 0,3 16 0,-3-16-2,0 0 1,16 0 0,-16 0-1,16 0 2,-16 0-3,20-6 2,-20 6-1,25-3 2,-13-4-2,-12 7 1,27-6 1,-27 6 0,25-6 0,-25 6-1,25-7 1,-25 7 0,18-3 1,-18 3 0,12 0 0,-12 0 0,0 0 0,16 0 0,-16 0 1,0 0-1,0 0 0,16 0 0,-16 0-1,0 0 0,0 0-1,0 0-13,13 10-55,-13-10-36,0 0-37,18 8 1,-18-8-17,0 0-10,15 4 56</inkml:trace>
  <inkml:trace contextRef="#ctx0" brushRef="#br0" timeOffset="114420.631">8502 722 350,'0'0'150,"0"0"-8,0 0-27,0-15-18,0 15-23,0 0-41,-6 22-31,6-8-1,-8 6 0,8 7-1,-7-1 1,7 8-2,-4 0 1,4 4-2,0-1 2,7 1-3,1-6 2,7 2-55,-4-10-45,6-2-50,0-4 1,0-10-4,1-2-4,-2-6-2</inkml:trace>
  <inkml:trace contextRef="#ctx0" brushRef="#br0" timeOffset="115043.632">8982 952 185,'15'7'151,"-15"-7"-2,33 16-33,-6 1-15,-6-4-15,12 5-11,-7-4-24,1 6-32,-1-5-22,-5-2-51,3 3-44,-24-16-39,23 23-10,-23-23-4,21 17-4,-21-17-1</inkml:trace>
  <inkml:trace contextRef="#ctx0" brushRef="#br0" timeOffset="114817.109">9271 945 405,'-18'7'132,"0"8"-14,-9-2-11,-5 8-21,-5-4-24,5 8-36,0 0-26,1-7-6,10 5-53,2-12-31,19-11-22,-14 18-28,14-18-8,0 0-2,17-3 0,-17 3 69</inkml:trace>
  <inkml:trace contextRef="#ctx0" brushRef="#br0" timeOffset="129031.286">10067 691 226,'0'0'111,"-10"-16"9,10 16-12,0 0-11,-14 0-14,14 0-12,-15 10-18,15-10-18,-25 23-18,13-7-16,4 5 1,-6 7-3,3 5 2,0 9-2,-3 3 1,3 9-2,3 0 3,-1 6-3,5-4 2,4 2-2,4-3-5,14 0-31,2-10-31,16 4-27,4-6-27,5-1-31,8-7-1,-2-1-2,5-2 38</inkml:trace>
  <inkml:trace contextRef="#ctx0" brushRef="#br0" timeOffset="116960.295">10072 1173 170,'4'17'86,"-4"-17"6,11 26 5,-5-10-3,-6-16-9,17 35-5,-17-35-13,22 32-10,-22-32-16,24 25-15,-24-25-12,27 14-7,-11-14-5,-1 0-1,-15 0 1,25-18-1,-25 18 0,20-27-2,-14 5 2,-1-1-2,2-4 1,-7-6 0,2-2 0,-2-8-1,0-2 1,7-1 0,-7-3 0,9 3 0,-2 0 0,-2 4 0,1 6 0,-1 5-1,0 4 2,0 9-1,-5 0 0,0 18-2,4-18-23,-4 18-34,0 0-34,0 0-19,0 0-39,0 0 4,0 0-7,18-6 1,-18 6 128</inkml:trace>
  <inkml:trace contextRef="#ctx0" brushRef="#br0" timeOffset="119168.606">10648 973 95,'15'-12'57,"-15"12"-1,0 0 1,0 0 4,0 0 10,21-8 17,-21 8-1,0 0-6,0 0-5,0 0-9,0 0-14,0 0-14,0 0-18,4 17-18,-4-17-1,-4 24-1,4-3 0,-7-3 0,7 3-2,-8 4 1,2-1-1,1 0 1,-1-4-1,6-2 0,-8-3 0,8-15 1,-4 22-4,4-22-40,0 0-40,4 16-21,-4-16-25,0 0-22,22 0 3,-22 0-2,21 0 58</inkml:trace>
  <inkml:trace contextRef="#ctx0" brushRef="#br0" timeOffset="119612.652">10903 1007 339,'0'0'142,"0"0"-22,0 0-13,-14 4-17,14-4-21,-16 19-28,9-2-40,-1 1 0,5 3-2,-4 2 1,3-5-1,4 3 1,0 0-2,0-21 2,18 21-1,-18-21 0,31 11 0,-12-11 1,5 0 0,-3-6 0,0 1 0,0-1-1,-8-3 2,-13 9-1,21-20 1,-21 20-1,0-24 0,0 10 0,-8-1 0,-3 0 1,-2-1-1,1 1 0,12 15-1,-29-27-41,29 27-50,-23-14-27,23 14-31,0 0 2,0 0-3,0 0-2</inkml:trace>
  <inkml:trace contextRef="#ctx0" brushRef="#br0" timeOffset="120152.67">11104 848 251,'0'0'128,"0"0"-7,0 0-13,16-16-11,-16 16-15,20 0-16,-6 0-21,-14 0-28,27 4-17,-27-4 1,19 14-1,-19-14 0,6 21 0,-6-21-1,-6 22 2,6-22-2,-8 18 1,8-18-1,0 0 2,4 20-1,-4-20 0,25 8 0,-10-8-1,2 6-1,1-6-32,3 0-58,-3 0-29,-3 0-32,-15 0 3,27 0-3,-27 0-2</inkml:trace>
  <inkml:trace contextRef="#ctx0" brushRef="#br0" timeOffset="120825.84">11488 1098 164,'0'0'129,"0"0"-6,24-14-11,-6 8-16,7 6-7,-3-14-13,9 14-17,-8-8-20,2 8-23,-2-6-17,-8 6-9,2 0-42,-17 0-29,18 0-20,-18 0-18,16-8-23,-16 8-10,20-8 2,-20 8 55</inkml:trace>
  <inkml:trace contextRef="#ctx0" brushRef="#br0" timeOffset="121082.061">11655 933 345,'-14'19'148,"14"-19"-29,-4 31-16,-2-13-19,6 3-16,-4 3-29,4-1-39,0 0 0,0 1-1,0-5-4,0-19-59,17 30-36,-17-30-31,26 22-21,-6-18 1,1-4-1,2 0 2</inkml:trace>
  <inkml:trace contextRef="#ctx0" brushRef="#br0" timeOffset="121660.228">11967 953 210,'0'-16'141,"0"16"-19,11-16-10,-11 16-16,21-11-6,-7 11-19,-14 0-25,25-9-25,-25 9-20,29 0 0,-29 0 0,26 9 0,-26-9-1,21 15 1,-21-15-1,11 28 0,-11-11-1,0-1 1,-5 6-1,-1 0 0,-2 0 0,-1-2 0,5 0-1,-1-2 2,5-18-1,5 25 0,-5-25 0,27 13 1,-5-13-1,0 0 1,5 0 1,0-4-1,0 4-45,-4-10-52,1 3-31,-6 1-23,-4-3 3,-14 9-4,20-20-3</inkml:trace>
  <inkml:trace contextRef="#ctx0" brushRef="#br0" timeOffset="122215.499">12303 817 312,'0'0'138,"0"0"-11,0-17-14,0 17-18,23-8-22,-23 8-28,29-7-30,-29 7-14,28 0 1,-28 0-2,19 17 0,-19-17-1,7 23 1,-7-23-1,0 27 0,0-27 0,-8 26 1,8-26-1,0 23 0,0-23 1,9 18-1,-9-18 1,27 14 0,-8-14 0,1 6 1,2-6-1,0 0-1,-1 0-2,-6-8-69,3 8-48,-2-6-31,-16 6 0,19-7-2,-19 7-4</inkml:trace>
  <inkml:trace contextRef="#ctx0" brushRef="#br0" timeOffset="123652.654">12367 842 202,'0'0'129,"0"0"-7,17-6-11,-17 6-14,0 0-6,21-12-13,-21 12-19,21 0-27,-21 0-30,29 0 0,-12 0-1,1 0-1,0 8 1,-2-6-1,1 4 0,-2 0 0,-15-6 0,24 15 0,-24-15-1,13 17 0,-13-17 1,8 18-1,-8-18 1,0 25-1,0-9 0,0 0 1,-10 6 0,2 4-1,-6-5 1,1 3 0,-1 1 0,-1-2-1,3-1 2,-1-7-2,13-15 1,-11 25-1,11-25 1,0 14-1,0-14 0,0 0 1,0 0-1,0 0 0,17 17 1,-17-17-1,18 0 1,-18 0 0,30 0 0,-13 0-1,7 0 1,-2-10 0,4 3 0,4 2 0,-4 1 1,-2-2-1,-2 2 0,-4 4 1,-18 0 0,25-7 0,-25 7 0,0 0-1,0 0-1,20 7-86,-20-7-51,0 0-11,19 0-5,-19 0-2,26 0-6</inkml:trace>
  <inkml:trace contextRef="#ctx0" brushRef="#br0" timeOffset="131968.212">12622 538 97,'0'0'57,"0"0"5,-17-5 5,17 5 5,0 0 5,0 0 1,-15 0-2,15 0-5,0 0-4,0 0-13,0 0-7,0 0-14,0 0-9,0 0-10,0 0-5,23-10-7,-23 10-1,27 0 0,-13 0 0,4 0 0,0 0-1,0 0 1,6 0 0,-1 0-1,1 0 1,2 0 0,1 0 0,2 0-1,0 0 1,-2-6-1,-1 6 0,-4-6 0,2 6 0,-6-4 0,-1 4-1,-17 0 1,26 0 0,-26 0 0,20 0-1,-20 0 1,22 8-1,-22-8 1,21 0 0,-21 0 0,23 8-1,-23-8 3,21 0-1,-21 0 1,16 0-3,-16 0-23,0 0-67,0 0-37,0 0-22,0 0 1,0 0-7,0 0 0</inkml:trace>
  <inkml:trace contextRef="#ctx0" brushRef="#br0" timeOffset="124982.056">12929 708 186,'-17'-5'90,"17"5"16,0 0-2,-20-7-7,20 7-7,0 0-11,-18 0-15,18 0-14,0 0-18,-16-5-21,16 5-10,0 0 0,0 0-1,16-7 0,-16 7 0,32-6 1,-13 6-1,3 0 1,3 0 0,-2 0 0,-3 0 0,-4 0 0,-16 0-1,15 15 1,-15-15-1,-4 23-1,4-23 1,-24 23-1,10-7 1,0-2-1,14-14 0,-25 25 0,25-25 0,-8 21 1,8-21-1,17 11 1,-1-11 1,4 7-2,2-7 2,0 0-1,1 0 0,-3 0 1,-3 0-1,5 0-63,-22 0-48,21-11-38,-21 11 2,20-7-4,-20 7-1,22-6 12</inkml:trace>
  <inkml:trace contextRef="#ctx0" brushRef="#br0" timeOffset="130084.445">13351 461 174,'0'0'91,"-16"-14"24,16 14-3,0 0-13,0 0-8,-16-17-11,16 17-9,0 0-16,0 0-20,0 0-32,-10-16-2,10 16 2,0 0-2,0 0 0,0 0 0,0 0 1,0 0-1,17 15 1,-17-15-1,33 19-1,-12-2 1,8 8 2,3 2-4,6 7 4,-2 2-4,0 6 3,-3 4-3,-2 3 2,-6 1-1,-1 6-1,-6-2 2,-3 3-2,-9-4 2,-1-1-2,-5-3 2,0 0-2,0-6 0,-10-8-3,-2-5-51,1-1-47,-5-3-35,1-8-13,-2-1-6,-1-4 2,3-5-4</inkml:trace>
  <inkml:trace contextRef="#ctx0" brushRef="#br0" timeOffset="130781.97">13760 357 365,'26'-18'145,"-26"18"-27,29 0-13,-29 0-15,28 14-19,-28-14-32,15 26-38,-15-7 0,0-1-1,-7 2-1,5 0 0,-7 0 0,4-6 1,5-14-1,14 21 2,5-12 1,8-4-1,6 0 1,3 2-2,9-3-60,-9-4-45,-1 6-41,-5-6-3,-10 0-3,-4 0-3,-16 0-4</inkml:trace>
  <inkml:trace contextRef="#ctx0" brushRef="#br0" timeOffset="152460.531">15753 608 165,'0'0'91,"0"0"18,0-17 9,0 17 5,0 0-10,-7-22-16,7 22-12,0 0-18,0 0-12,0 0-55,0 0 0,0 0 0,0 0 0,-17 20 0,9-4 0,-2 2 0,0-2 0,1 2 0,-1 1 0,10-19 0,-8 23 0,8-23 0,5 17 0,-5-17 0,24 8 0,-2-8 0,0 0 0,3 0 0,3 7 0,-1-7 0,-2 8 0,-5 1 0,-1 0 0,-4 3 0,-15-12 0,17 30 0,-12-15 0,-5-3 0,4 4 0,-4-1 0,0-15 0,-7 27 0,7-27 0,-18 27 0,4-14 0,-4 0 0,-5-3 0,-4 2 0,-1-1 0,2-4 0,-1 1 0,4-5 0,3-3 0,20 0-49,-16 0-80,16 0-30,9-23 0,5 7-5,4-6-2,3 1-4</inkml:trace>
  <inkml:trace contextRef="#ctx0" brushRef="#br0" timeOffset="152869.25">15738 593 159,'0'0'115,"0"0"14,0 0 4,0 0-9,0 0-11,19-20-16,2 20-13,-4-10-15,12 10-69,-1-8 0,-1 0 0,8 1 0,-1-2 0,-2 1 0,-2-1 0,-5 2 0,-4 0 0,-3 7-6,-18 0-122,18 0-32,-18 0-3,0 0 0,0 0-9,-4 14 1</inkml:trace>
  <inkml:trace contextRef="#ctx0" brushRef="#br0" timeOffset="153752.492">16312 616 159,'10'-14'112,"-10"14"-2,0 0 2,0-15 10,0 15-12,0 0-14,0 0-13,0 0-13,0 0-21,-20-8-49,20 8 0,-21 15 0,7-2 0,-1-4 0,-3 5 0,3 2 0,15-16 0,-24 24 0,24-24 0,-8 23 0,8-23 0,11 20 0,-11-20 0,28 17 0,-10-8 0,1 0 0,4-1 0,-1 3 0,-1-1 0,-2 5 0,-1 0 0,-5 3 0,-1 3 0,-3-3 0,-5 3 0,-4 0 0,5-3 0,-5-3 0,0-15 0,0 24 0,0-24 0,0 0 0,-15 17 0,15-17 0,-21 0 0,21 0 0,-29-10 0,15 1 0,14 9 0,-25-32 0,18 10 0,7-1 0,0-1 0,7-4 0,1 2 0,2 3 0,0-1 0,1 4 0,2 5 0,-5 0 0,-8 15 0,12-19 0,-12 19 0,9-20 0,-9 20 0,0-14 0,0 14 0,0 0 0,0-18 0,0 18 0,0 0 0,0 0-69,-13-19-53,13 19-30,0 0-3,0 0-8,0 0 0,14-8-6</inkml:trace>
  <inkml:trace contextRef="#ctx0" brushRef="#br0" timeOffset="154408.43">16735 619 303,'0'0'161,"0"-21"-15,0 21-12,0 0-15,0-18-20,0 18-38,0 0-61,0 0 0,0 0 0,0 0 0,0 22 0,0-22 0,0 28 0,-4-8 0,-2 2 0,2 0 0,-3 0 0,0 1 0,1 1 0,1-3 0,5-3 0,0-3 0,0-15 0,5 22 0,-5-22 0,23 9 0,-7-9 0,2 0 0,6-4 0,0-1 0,6-1 0,1 3 0,2 3 0,1-8 0,-2 8 0,0-5 0,-3 5 0,-4 0 0,-4 0 0,-4-3 0,-17 3 0,22 0 0,-22 0 0,0 0-17,0 0-99,14 0-29,-14 0-15,0 0-1,0 0-5,0 0-1</inkml:trace>
  <inkml:trace contextRef="#ctx0" brushRef="#br0" timeOffset="154750.006">17013 696 371,'0'0'159,"-17"-5"-20,17 5-19,-8 25-15,8-6-24,-10-5-33,5 10-48,1-2 0,-5 1 0,4 1 0,-2-2 0,2 2 0,0-5 0,5 7-82,0-12-52,0 7-24,0-21-4,5 25-4,-5-25-5</inkml:trace>
  <inkml:trace contextRef="#ctx0" brushRef="#br0" timeOffset="133845.601">14753 800 185,'0'0'152,"0"0"1,0 0-33,0 0-15,0 0-15,25-16-14,-6 16-17,2-10-27,3 10-31,6-5 0,-3 5 0,-1 0 0,-4 0-1,1 5 0,-7 0 0,-2 1-1,-14-6-1,18 10-19,-18-10-58,0 0-34,16 11-33,-16-11-3,0 0-2,0 0-4,-9 19-1</inkml:trace>
  <inkml:trace contextRef="#ctx0" brushRef="#br0" timeOffset="134049.337">14863 1001 349,'26'-7'152,"3"-1"-12,0 8-37,2-9-11,1 9-23,-3 0-64,-5 0-78,2 0-55,-1 0-19,0 0-3,0 0-1,2 0-6</inkml:trace>
  <inkml:trace contextRef="#ctx0" brushRef="#br0" timeOffset="155621.31">17611 589 273,'0'0'136,"0"-14"-5,0 14-10,0 0-9,0 0-13,0 0-15,0 0-20,0 0-61,0 0-3,0 0 0,0 0 0,9 23 0,-9-23 0,26 28 0,-8-8 0,1-2 0,4 3 0,-2 0 0,-2-2 0,-1 5 0,-8-3 0,-5 1 0,-5 1 0,0-5 0,-13 2 0,-3-3 0,-6-2 0,-4 1 0,-1-2 0,-1-5 0,1 1 0,0-3 0,5-7 0,4 4 0,2-10-21,16 6-90,-7-21-32,12 6-18,3-4 0,5-4-5,0 1 2</inkml:trace>
  <inkml:trace contextRef="#ctx0" brushRef="#br0" timeOffset="156020.963">17337 616 384,'0'0'160,"-21"-18"-26,21 18-25,6-15-18,16 15-13,3-14-25,11 14-39,3-14-14,7 10 0,6-2 0,0 1 0,0 5 0,-5-9 0,-5 9 0,-6-6 0,-5 6 0,-5-5 0,-2 5 0,-5-6 0,-19 6-7,23-6-80,-23 6-45,22 7-31,-22-7 4,0 0-8,0 0-4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11:02.897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-18 166 94,'0'0'46,"-16"0"2,16 0 0,0 0 4,0 0-1,0 0 6,0 0 2,0 0 3,0 0 4,0 0-3,0 0-8,22 0-3,-22 0-6,20 0-8,-20 0-11,26 0-11,-9 0-13,4 0-2,3 0 1,1 0-2,4 0 1,-1 0-1,6 0 0,3 0 0,-1 0-1,1 0 1,1 0 0,-2 0 0,0-7-1,-4 7 1,0 0 0,-4-4 1,0 4-1,-2 0 0,2 0-1,-1-4 1,0 4-1,5-6 0,-2 6 0,0-6 0,1 6 0,1 0 0,0-4 1,0 4 0,-2-5-1,4 5 1,0-6-1,-2 6 1,0-4-1,3 4 1,0-6 0,-3 6-1,0-7 2,-1 7-1,-1-1 1,2 1 0,-3-8 0,1 8-1,3-6 1,-1 6 0,3-8 0,1 8 0,4-8-1,2 6 0,1 2 0,0-10-1,-1 4 1,1 6 0,-7-5-1,0 5 0,-1 0 0,-7-6 1,1 6-1,-1 0 1,0 0 0,1 0 0,3-5-1,-1 5 1,8-4 1,0-2 0,-1 2 0,3 0 0,-5-4 1,-1 8-1,-5-7 0,0 7 1,-10-7-2,-3 7 0,-17 0 0,25 0 0,-25 0 0,18 0 1,-18 0-1,14 9 1,-14-9-1,0 0-8,24 13-63,-24-13-39,0 0-34,0 0-5,0 0 0,7 18-6,-7-18 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12:46.886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-19 113 123,'0'0'60,"0"0"4,-17 0-3,17 0 0,0 0-8,0 0-4,0 0 1,0 0 12,0 0-1,0 0-6,0 0-6,17 0-3,-2 0-5,-15 0-1,39 6-12,-18-6-19,13 0-8,-2 0-1,7 0 0,4 0 1,1 0 0,1 0 0,1-6-1,4 6 0,-3-6 0,0 6-1,-2-10 1,-1 10-1,-2 0 0,-2-1 0,-3 1 1,-3 0-1,-2 0 0,0 0 1,-1 0-1,2 0 1,3 0-1,1-7 1,-1 7 0,3-10-1,-2 10 1,1-7 0,2 7 0,-6-7 0,-1 7 2,3-9-3,-5 9 3,1-6-2,0 6 2,-2-4-3,2 4 2,2-6-2,-2 6 0,0-4 1,0 4-1,0 0 1,0 0-1,-3 0 1,0 0 0,2-4 0,-4 4-1,3 0 1,-2-6 0,3 6-2,1-7 3,3 7-3,-3-7 3,2 7-2,-1-5 3,-1 5-4,1 0 4,-6 0-2,-4 0 1,0 0 1,-4 0-2,-1 0 2,-1 5-2,0-5 2,-3 0-2,5 0 0,-4 0-1,3 0-1,-1-5 3,-2 5-3,-15 0 2,27-6-3,-27 6 3,19 0 0,-19 0-3,16 0-27,-16 0-39,0 0-30,11 18-29,-11-18-21,0 0 1,15 17-3,-15-17 22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15:15.478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-213 2982 93,'0'0'57,"-16"-5"4,16 5 4,0 0 5,0 0 7,0 0 12,0 0-6,0 0-4,-14-15-11,14 15-10,0 0-10,0 0-13,0 0-13,6-18-19,-6 18-2,0 0 0,12-17 0,-12 17 0,0 0-1,20-14 2,-20 14-2,18-9 1,-18 9 0,18-9 0,-18 9-1,22-5 0,-22 5 1,23 0-1,-23 0 0,22 0 0,-22 0-1,18 0 1,-18 0 0,18 0-1,-18 0 0,15 15 0,-15-15 0,13 15 0,-13-15-1,15 21 2,-15-21-2,14 30 2,-8-16-2,1 3 2,-3-1 0,1 4 0,-5 0-1,4 3 1,-4-2-1,0 4 1,0-2 0,0 2 0,0 0 0,0-3 0,0 5 0,0-6 1,-4 6 3,4-1-2,0-1 3,-7 0-3,7 3 2,0-4-1,0 4 1,0-1-1,-7 0-3,7-1 2,-4 1-3,-1 2 2,0-1-1,0-1 0,1 0 1,-2-1-1,-1-1 1,3 1-1,-2-2 0,6-6 1,-7 2-2,7-2 1,-4-2 0,4-2 0,0 1-1,0-15 1,0 24-1,0-24 1,7 18 0,-7-18 2,0 0-1,0 15-1,0-15 1,0 0-2,0 0 2,0 0-1,0 0 0,0 0-1,0 0 0,0 0 1,0 0 1,0 0-1,0 0-1,0 0 1,0 0-1,0 0 1,0 0-1,0 0 1,0 0-1,0 0 1,23 0 0,-23 0-1,18 0 1,-18 0-1,27 0 1,-10 0-1,1 0 1,-1 0-1,1 0 1,0 5 1,-1-5-1,-1 8 1,0-3-1,-16-5 1,26 15-1,-26-15 1,22 18-1,-22-18 0,18 17 0,-18-17 1,0 0-1,17 16 0,-17-16 1,0 0-1,0 0 1,0 0-1,0 0 0,-15 20 0,15-20 1,-27 10-1,9-2 0,-1 0 0,-2-1-1,-1 1 1,1 0 0,3-1 0,1 1-1,17-8 2,-25 13-2,25-13 2,-17 10-1,17-10 0,0 0 0,-9 15-1,9-15 1,0 0-1,0 0 1,0 0 0,0 14 1,0-14-1,0 0 0,0 0 1,0 0-1,0 0 0,12 17 0,-12-17 0,0 0-1,10 19 2,-10-19-2,8 20 1,-8-20 1,6 28 0,-1-14 0,-5 4-4,5 0 4,-5 2-4,7 2 3,-7-1-3,5 4 3,-5-4-4,4 4 4,-4-6 1,7 3-1,-7 2 0,6-2 0,-6 1 1,4 1-2,-4 0 1,6 4-1,-6-3 2,0 7-1,0-3 0,0 3-1,0 0 1,0 0-1,0-1 1,-6 3-1,2-4 1,-2-3-1,-1 3 0,-1-4 1,0 0 0,-2-3-1,0-5 1,0-1-1,10-17 0,-20 21-2,20-21 1,-26 0-1,26 0 1,-29-12 0,11-2 1,-4-5 1,1 1-1,-4-3 2,0 2-2,0 0 3,4 4-2,2 4 1,3 5-2,16 6-1,-22-17-48,22 17-57,0 0-36,4-25-8,7 7-4,-1-6-5,5-1 21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8:28:33.065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07T08:28:57.06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8:32:07.45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112 0 328,'-10'3'10802,"3"6"-6970,0 20-5349,2-8 2352,-5 23-783,-1 18-52,9-48-1,1-1-1,0 1 1,0-1 0,2 1 0,-1 0-1,2-1 1,2 13 1,-3-23-346,3 6 853,3-7-5292,-5-2 1911</inkml:trace>
  <inkml:trace contextRef="#ctx0" brushRef="#br0" timeOffset="811.185">319 62 608,'5'-5'1528,"7"-8"4693,-14 12-3849,-9 5-1751,9-4-548,-3 2-8,0 1 0,-1-1-1,2 1 1,-1 0-1,0 0 1,1 0-1,-1 0 1,1 1-1,0 0 1,0 0 0,0 0-1,1 0 1,-2 3-65,-29 42 1,33-47-5,-1 1 1,1 0-1,0 0 0,0 0 0,0 0 1,0-1-1,1 1 0,-1 0 1,1 0-1,0 0 0,0 1 1,0-1-1,0 0 0,0 0 1,1 0-1,-1 0 0,1 0 0,0-1 1,0 1-1,0 0 0,1 2 4,0-1-10,0-1 0,0 1 0,1 0 0,-1-1 0,1 1 0,0-1 0,0 0 0,0 0 0,0 0-1,1 0 1,0 0 0,1 0 10,2 1-9,0-1 0,0 0 0,0-1-1,1 0 1,-1 0 0,1 0 0,0-1 0,-1 0-1,1-1 1,0 1 0,7-2 9,-5 1 3,0-2 1,-1 1-1,1-1 1,0 0-1,-1-1 0,1 0 1,-1-1-1,0 0 1,1-1-4,-5 2 35,1 0 0,-2-1 1,1 0-1,0 0 1,-1-1-1,1 1 1,-1-1-1,-1 0 0,1 0 1,-1 0-1,1 0 1,-1-1-1,-1 0 1,1 1-1,-1-1 0,0 0 1,-1 0-1,1-2-35,-1 4 23,0 1 0,-1 0 0,0-1 0,1 1 0,-1-1 0,-1 1-1,1 0 1,0-1 0,-1 1 0,0 0 0,0-1 0,0 1 0,0 0-1,0 0 1,0 0 0,-1 0 0,0 0 0,0 0 0,1 0 0,-2 0 0,1 1-1,0-1 1,0 1 0,-1-1 0,0 1 0,1 0 0,-1 0 0,0 0-1,0 1 1,0-1 0,0 1 0,0-1 0,-1 1-23,-9-3 7,1 1 0,0 0 0,-1 1 0,1 0 0,-1 1 1,1 1-1,-1 0 0,0 0 0,1 1 0,-1 1 0,1 0 0,-1 1 0,1 0 0,0 1 1,-2 1-8,10-2 22,6-3-3861,1-1 1260</inkml:trace>
  <inkml:trace contextRef="#ctx0" brushRef="#br0" timeOffset="2127.112">44 556 480,'-14'2'3319,"11"-2"-2762,1 0 0,0 1 0,-1-1 0,1 0 0,0 0 0,-1 0-1,1 0 1,0-1 0,-2 0-557,3 1 55,1 0-1,0 0 0,0 0 1,-1 0-1,1-1 0,0 1 1,0 0-1,-1 0 0,1-1 1,0 1-1,0 0 1,0 0-1,-1-1 0,1 1 1,0 0-1,0 0 0,0-1 1,0 1-1,0 0 0,0-1 1,-1 1-1,1 0 0,0-1 1,0 1-1,0 0 1,0-1-1,0 1-54,6-16 461,-3 12-394,-1 1 0,1 0-1,0 0 1,0 0 0,0 0 0,0 0 0,1 0 0,-1 1 0,1 0 0,3-2-67,34-15 146,-34 16-85,-2 1 40,-1 1 0,1-1 0,0 1-1,0-1 1,0 1 0,0 1 0,0-1 0,0 1 0,0 0 0,0 0 0,0 0 0,0 1 0,0 0 0,0 0-1,-1 0 1,1 0 0,0 1 0,0 0-101,-4 0 44,-1 0 0,1 0 0,-1 0 0,0 0 0,0 0 0,1 1 1,-1-1-1,-1 0 0,1 0 0,0 0 0,0 0 0,-1 0 0,1 1 0,-1-1 0,0 0-44,0 6 35,-18 129-8,18-129-20,0-1-1,0 0 1,0 0 0,-1 0-1,0 0 1,0-1 0,-1 1-1,-3 5-6,6-11-14,1 0 11,1 0 0,-1-1 1,1 1-1,-1 0 1,1-1-1,-1 1 0,1 0 1,-1-1-1,1 0 0,-1 1 1,1-1-1,0 0 0,-1 0 1,1 0-1,0 0 1,-1 0-1,1-1 0,0 1 3,27 2 54,-6 2-33,0-2-1,0-1 0,0 0 1,5-2-21,-24 0-27,1 0 0,-1 0 0,0 0 0,0 0 1,-1-1-1,1 1 0,0-1 0,0 0 0,-1 0 0,1-1 1,1 0 26,12-11-3134,-11 9 1335,2 0-1366</inkml:trace>
  <inkml:trace contextRef="#ctx0" brushRef="#br0" timeOffset="3059.745">508 486 1192,'-4'1'986,"1"-1"-1,0 1 1,-1 0-1,1-1 0,0 2 1,-1-1-1,-2 1-985,3 0 255,0 0 0,-1-1 0,1 0 0,-1 0 0,0 0 0,1-1 0,-1 1 0,0-1-255,4 0 34,-1 1 0,1-1 0,-1 0 0,1 0 1,-1 0-1,1 0 0,-1 0 0,1 0 0,-1 0 0,1 0 0,-1-1 0,1 1 0,0 0 0,-1 0 0,1 0 0,-1 0 0,1-1 1,-1 1-1,1 0 0,0 0 0,-1-1 0,1 1 0,0 0 0,-1-1 0,1 1 0,0 0 0,-1-1-34,6-9 504,20-7 75,-7 11-315,0 0-1,1 1 1,11-1-264,-26 6 64,-1 0-1,1 0 1,0 0-1,-1 1 1,1-1-1,0 1 1,-1 0-1,1 0 1,-1 0-1,1 1 1,-1-1-1,1 1 1,-1-1-1,0 1 1,0 0-1,0 1 1,0-1-1,0 0 1,0 1-1,-1 0 1,1 0-1,-1-1 1,0 1-1,2 3-63,-3-4 20,0 0 0,0 0 0,0-1-1,-1 1 1,1 0 0,-1 0-1,1 0 1,-1 0 0,0 0-1,0 0 1,0 0 0,0-1 0,0 1-1,0 0 1,0 0 0,0 0-1,-1 0 1,1 0 0,-1 0-1,0 1-19,-20 40 161,9-23-130,7-9-30,1 0 1,0 1-1,0-1 1,1 1-1,1-1 1,0 1-1,0 0 1,1 0-1,1 3-1,0-13-20,0-2-5,14 0 110,43 1 197,-30 0-138,0-1 0,6-2-144,-1-1 128,37-4 32,-68 7-282,-1 0 0,1 0 0,-1 0 0,1 0 0,-1-1 0,1 1 0,-1 0-1,1-1 1,-1 1 0,1 0 0,-1-1 0,0 1 0,1 0 0,-1-1 0,1 1 0,-1-1 0,0 1 0,0 0 0,1-1 0,-1 1 0,0-1 0,0 1 0,1-1 0,-1 1 0,0-1 0,0 0 122,1-2-2432,1-2-907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7T08:31:52.38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2055 1104,'-6'1'4999,"10"0"-1889,14-1-1243,68-5 494,76 5-2361,-66 2 518,-71-1-419,-18 0-60,0 0 0,-1-1 0,1 0-1,0 0 1,-1-1 0,1 0 0,0 0-1,-1 0 1,4-2-39,-12 2 15,-6 1-5588,6 1 2149</inkml:trace>
  <inkml:trace contextRef="#ctx0" brushRef="#br0" timeOffset="361.907">201 2271 1000,'69'-15'8222,"-15"5"-4410,-3 4-3595,11 1-217,18 5-1579,-79 0-932,-1 0-513</inkml:trace>
  <inkml:trace contextRef="#ctx0" brushRef="#br0" timeOffset="1800.749">1483 2057 1192,'-3'-1'586,"0"1"-1,0-1 1,0 1-1,0-1 1,0 1-1,0 0 0,0 0 1,0 1-1,0-1 1,0 1-1,0-1 1,0 1-1,0 0-585,-24 3 1248,27-4-1222,0 0 0,0 0-1,0 0 1,0 0 0,0 0-1,0 0 1,0 0 0,-1 0-1,1 0 1,0 0 0,0 0-1,0 0 1,0 0 0,0 0-1,0 0 1,0 0 0,-1 0-1,1 0 1,0 0 0,0 0-1,0 0 1,0-1 0,0 1-1,0 0 1,0 0 0,0 0-1,0 0 1,0 0 0,0 0-1,-1 0 1,1 0 0,0-1-1,0 1 1,0 0 0,0 0-1,0 0 1,0 0 0,0 0-1,0 0 1,0 0-1,0-1 1,0 1 0,0 0-1,0 0 1,0 0 0,0 0-1,0 0-25,4-8 704,10-8-77,4 3-465,1 0 1,10-4-163,-7 4 64,-13 8 9,1 0 0,0 1 0,0 0 0,0 0 0,0 1 0,1 1 0,0 0 0,-1 0 0,1 1 0,0 0 0,0 1 0,-1 0 0,11 2-73,13-1 429,-32-1-402,-1 0 0,1 0 1,-1 0-1,1 0 0,0 0 0,-1 1 0,1-1 0,-1 1 1,1-1-1,-1 1 0,1-1 0,-1 1 0,1 0 0,-1 0-27,0 0 39,-1-1-1,1 1 1,-1-1-1,1 1 0,-1-1 1,0 1-1,1-1 0,-1 1 1,0 0-1,1-1 0,-1 1 1,0 0-1,0-1 0,1 1 1,-1 0-1,0-1 0,0 1 1,0 0-1,0-1 1,0 1-1,0 0 0,0 0 1,0-1-1,-1 1 0,1 0 1,0-1-1,0 1 0,0 0 1,-1-1-1,1 1-38,-6 17 104,1 0 1,0 0-1,1 6-104,-2 3 11,-3 7 0,0 5 30,-13 28-41,17-54 4,-1 1-1,-1-1 1,-1 0 0,1 0 0,-2-1 0,-2 2-4,-41 50 5,52-64-8,0 0-1,0 0 1,0 0-1,0 0 1,0 0 0,0 0-1,0-1 1,0 1-1,-1 0 1,1 0 0,0 0-1,0 0 1,0 0-1,0 0 1,0 0 0,0 0-1,0 0 1,0 0-1,0 0 1,0 0-1,-1 0 1,1-1 0,0 1-1,0 0 1,0 0-1,0 0 1,0 0 0,0 0-1,0 0 1,0 0-1,-1 0 1,1 0-1,0 0 1,0 0 0,0 0-1,0 0 1,0 0-1,0 1 1,0-1 0,0 0-1,-1 0 1,1 0-1,0 0 1,0 0-1,0 0 1,0 0 0,0 0-1,0 0 1,0 0-1,0 0 1,0 0 0,0 0 3,6-10-38,2 5 38,0 1 0,0 0 0,1 0 0,0 1 0,0 0 0,0 0 0,0 1 0,4 0 0,-1-1 0,-3 1 5,0 1-1,1-1 0,-1 1 0,0 1 1,1 0-1,-1 0 0,1 1 1,3 1-5,7 0 15,41 6 55,-41-5-17,1 0 0,15-1-53,-36-1-31,1-1-1,-1 0 1,1 0 0,-1 0-1,1 0 1,-1 0 0,1 0 0,-1 0-1,1 0 1,-1 0 0,1 0 0,-1-1-1,1 1 1,-1 0 0,1 0 0,-1 0-1,1-1 1,-1 1 0,1 0-1,-1-1 1,1 1 0,-1 0 0,0-1-1,1 1 1,-1 0 0,1-1 0,-1 1-1,0-1 1,0 1 0,1-1-1,-1 1 32,3-5-3821,0 2 377</inkml:trace>
  <inkml:trace contextRef="#ctx0" brushRef="#br0" timeOffset="21239.258">2354 1792 2312,'0'0'1266,"-2"7"4894,-3 8-3543,-27 51-34,-2 14-2583,30-66 65,0 0-1,1 0 1,0 0 0,1 0-1,1 1 1,0 5-65,0 10 28,-1-11-29,1 0-1,1 1 1,1-1 0,0 1-1,2-1 1,0 0 0,1 0-1,1 0 1,1 0 0,0-1-1,9 15 2,-7-15 7,-1-1 0,0 1 0,-2 1 0,0-1 1,-1 1-1,-1 0 0,1 15-7,-3-29-4,0 0 0,0 0 1,0 0-1,1 0 0,0 0 1,0-1-1,0 1 1,0-1-1,1 0 0,0 1 1,0 0 3,40 43-21,-27-31 24,-10-11 31,0-1-1,0 0 0,1-1 1,-1 0-1,1 0 0,0 0 1,0-1-1,0 1 1,0-2-1,1 1 0,-1-1 1,1 0-34,4 0-316,1 0 1,-1 0 0,0-1 0,3 0 315,26-4-4045,-28 1 989</inkml:trace>
  <inkml:trace contextRef="#ctx0" brushRef="#br0" timeOffset="22216.437">3439 1706 1536,'-4'-1'1788,"-17"-7"2655,21 8-4343,0 0 1,-1-1-1,1 1 0,0 0 1,-1 0-1,1 0 0,0 0 1,-1-1-1,1 1 0,0 0 1,-1 0-1,1 0 0,0 0 1,-1 0-1,1 0 0,-1 0 1,1 0-1,0 0 0,-1 0 1,1 0-1,0 0 0,-1 0 1,1 1-1,0-1 0,-1 0 1,1 0-1,0 0 0,-1 0 1,1 1-1,0-1 0,-1 0 1,1 0-1,0 1 0,0-1 1,-1 0-1,1 0 0,0 1 1,0-1-1,-1 0-100,2 2 145,-1 0 1,0 0 0,0 0-1,1 0 1,-1 0 0,1-1-1,0 1 1,-1 0-1,1 0 1,0-1 0,0 1-1,1 0-145,22 30 365,-23-31-357,9 11 68,0 1 17,0-1 1,1 0-1,1-1 0,0 0 0,1-1 0,3 2-93,5 2 132,0 2 0,-1 0 0,0 2 0,-2 0 0,0 1 0,-1 0 0,-1 2 0,10 16-132,4 19 77,-3 1 0,-2 1-1,0 10-76,-17-45 9,20 34 8,-22-47-6,-1-1 0,0 1-1,-1 0 1,0 0 0,0 0-1,-1 1 1,-1-1 0,1 1-1,-1 2-10,-2-10 12,0 1-1,-1 0 0,1 0 0,-1 0 1,1-1-1,-1 1 0,0 0 0,-1-1 1,1 1-1,0-1 0,-1 1 0,0-1 0,0 0 1,0 1-12,-5 4 32,0 1 1,0-1 0,-1-1 0,-1 2-33,-7 6 5,15-14 0,0 0 0,1 0 0,-1 0 0,1 0 0,-1 0 0,0 0-1,1 0 1,0 0 0,-1 0 0,1 0 0,0 1 0,-1-1 0,1 0 0,0 0 0,0 0 0,0 1-5,-1 3-5535,2-7 2272</inkml:trace>
  <inkml:trace contextRef="#ctx0" brushRef="#br0" timeOffset="23343.047">4377 2105 864,'-37'0'8397,"36"0"-8024,16-2 1571,137-8-367,-105 4-1099,-32 3-317,0 1 0,0 1 0,0 0 0,0 1 0,3 1-161,-13 2 696,-4-2-1836,1 0-3632,2 1 1623</inkml:trace>
  <inkml:trace contextRef="#ctx0" brushRef="#br0" timeOffset="24718.606">5469 2067 680,'-10'0'1350,"6"1"-726,-1-1 0,0 0 0,0 0 0,1 0 0,-1-1-1,0 0 1,1 0 0,-1 0 0,1 0 0,-1-1 0,1 0 0,-4-2-624,7 4 51,1-1-1,-1 1 1,1-1 0,0 1 0,0-1 0,-1 0 0,1 1 0,0-1 0,0 1-1,0-1 1,0 0 0,0 1 0,0-1 0,0 1 0,0-1 0,0 0 0,0 1-1,0-1 1,0 0 0,0 1 0,0-1 0,0 1 0,1-1 0,-1 0 0,0 1-1,1-1 1,-1 1 0,0-1 0,1 1 0,-1-1 0,0 1 0,1-1 0,0 1-51,15-19 856,0 6-570,1 1 0,17-9-286,-27 16 59,-1 3 24,0-1 1,-1 1-1,1 0 1,0 0-1,0 0 1,0 1-1,0 0 1,1 0-1,-1 1 1,0 0-1,0 0 0,0 0 1,0 1-1,2 0-83,7 0 184,-14-1-159,0 0 0,0-1 0,0 1 0,0 0 0,1 0-1,-1 0 1,0 0 0,0 1 0,0-1 0,0 0 0,0 0 0,0 1 0,0-1 0,0 1 0,0-1 0,0 1 0,0-1-1,0 1 1,0-1 0,0 1 0,0 0 0,0 0 0,-1-1 0,1 1 0,0 1-25,-1 1 45,0-1 1,0 1 0,0 0-1,-1-1 1,1 1 0,-1-1-1,0 1 1,0-1 0,0 1-1,0-1 1,0 1-46,-6 15-69,-38 99 108,25-70-33,12-26-4,-1 0 0,-1 0 0,-1-1 0,-1 0 0,-4 4-2,11-17-6,4-5 3,0 0 0,0 0-1,0 0 1,-1 0 0,1 0-1,-1-1 1,1 1 0,-1 0 0,0-1-1,-1 2 4,2-3-25,1 0-7,0 0-7,0 0 2,22-7-31,24-2 71,-15 3 106,27-1-109,-26 6 224,1 1 1,-1 1-1,1 2 1,6 3-225,-19-4 85,-7-7-825,-1-2-4518,-4 4 1824</inkml:trace>
  <inkml:trace contextRef="#ctx0" brushRef="#br0" timeOffset="25551.841">6384 1723 1416,'6'-20'8990,"-17"44"-4749,1-2-4888,-9 20 896,3 1 0,1 1 0,2 0 1,-2 26-250,10-23 23,3 1 1,2 0 0,1-1 0,3 1 0,2-1-1,2 0 1,9 24-24,-13-54-1,1 0-1,0 0 1,2-1-1,0 1 1,7 11 1,-9-20-7,0 0 1,0 0-1,1-1 0,0 0 1,0 0-1,1 0 1,0-1-1,0 0 0,0 0 1,1-1-1,7 4 7,45 20-2470,-50-26-301,6-4-326</inkml:trace>
  <inkml:trace contextRef="#ctx0" brushRef="#br0" timeOffset="28320.769">6696 1953 1120,'-50'0'6855,"41"0"-3896,33 0-1676,13 1-958,-27 0-247,0-1-1,0 0 0,1 0 0,-1-1 0,0 0 1,0-1-1,0 0 0,8-3-77,-12 2-226,7-1 646,-6 3-4824,-6 1 1615</inkml:trace>
  <inkml:trace contextRef="#ctx0" brushRef="#br0" timeOffset="28971.027">7052 1797 784,'0'0'330,"1"0"0,0 0 0,-1 0 0,1 0 0,-1 0 1,1 0-1,-1 0 0,1 0 0,-1 0 0,1 1 0,-1-1 0,1 0 0,-1 0 0,1 1 0,-1-1 0,1 0 0,-1 1 0,1-1 0,-1 0 0,0 1 0,1-1 0,-1 1-330,2 11 3552,-14 25-2833,10-34-712,0 1 0,1 0 0,-1 1 0,1-1 0,0 0 0,0 0 0,0 5-7,1-8 3,0 0 0,1 1 0,-1-1 0,1 0 0,-1 1 0,1-1 0,-1 0 0,1 0 0,0 1 0,0-1 0,0 0 0,-1 0 0,1 0 0,0 0 0,0 0 0,0 0 0,1 0-3,27 17 96,-21-13-81,16 8 90,1-2-1,0 0 1,21 5-105,-41-14 33,-1 0-1,1-1 0,0 2 0,-1-1 0,1 0 1,-1 1-1,0 0 0,0 0 0,0 0 0,0 0 1,-1 1-1,1 0 0,0 0-32,-4-3 19,1 1-1,0-1 1,0 0 0,-1 1-1,1-1 1,0 0-1,-1 1 1,1-1 0,-1 1-1,0-1 1,1 1 0,-1-1-1,0 1 1,0-1-1,0 1 1,0-1 0,0 1-1,-1 0-18,1 0 30,-1 0-1,0 0 1,0-1-1,0 1 0,0 0 1,0 0-1,0-1 0,-1 1 1,1-1-1,0 1 1,-1-1-1,1 1 0,-1-1 1,0 0-1,1 0 1,-1 0-1,0 1-29,-8 3 86,0-1 0,1 1-1,-2-2 1,1 1 0,0-1 0,0-1-1,-1 0 1,0 0 0,1-1 0,-3-1-86,-24 1 14,1-2 0,-12-3-14,47 4-127,-6-1-284,10-3-4493,0 4 1830</inkml:trace>
  <inkml:trace contextRef="#ctx0" brushRef="#br0" timeOffset="29450.514">7107 1817 512,'-13'0'5501,"16"-1"-1522,31-1-1289,-27 1-3145,75-6 1317,18-7-862,-95 13 22,14-2 74,-18 3-89,0 0 0,-1 0 0,1 0 0,-1 0 0,1 0 0,-1 0 0,1 1 0,-1-1 0,1 0 0,0 0-1,-1 0 1,1 0 0,-1 1 0,1-1 0,-1 0 0,0 1 0,1-1 0,-1 0 0,1 1 0,-1-1 0,1 0 0,-1 1 0,0-1 0,1 1 0,-1-1 0,0 1 0,1-1 0,-1 1-7,-5 5-4367,5-4 1541</inkml:trace>
  <inkml:trace contextRef="#ctx0" brushRef="#br0" timeOffset="30178.666">6860 2357 1056,'-9'-11'4357,"3"6"3166,4 23-5416,2 17-1906,-1-11-128,2-1 0,0 1 0,5 21-73,-1-20-381,2 1 0,4 6 381,-10-30-158,-1-1-1233,0-1-940,0 0-770,0 0-514</inkml:trace>
  <inkml:trace contextRef="#ctx0" brushRef="#br0" timeOffset="30699.931">7002 2398 2489,'2'-2'724,"3"-3"842,-1 1 0,1-1 0,0 1 0,0 0 0,5-2-1566,-6 4 170,0 0 0,1 1 1,-1-1-1,1 1 0,-1 0 0,1 0 1,-1 1-1,1-1 0,0 1 0,2 0-170,10 0 209,0 0-1,-1 2 0,1 0 0,0 0 0,-1 2 1,0 0-1,0 1 0,13 5-208,-28-9 26,1-1 1,-1 1-1,0 0 1,0-1-1,0 1 0,0 0 1,0 0-1,0 0 0,0 0 1,0 0-1,-1 0 1,1 0-1,0 0 0,-1 0 1,1 0-1,0 1 0,-1-1 1,0 0-1,1 0 1,-1 1-1,0-1 0,1 0 1,-1 0-1,0 1 0,0-1 1,0 0-1,0 1 1,0-1-1,0 0 0,-1 1 1,1-1-1,0 0 0,-1 0 1,1 1-27,-3 5 61,0 1 1,-1-1 0,0 1 0,0-1-1,-3 3-61,-8 16 55,14-23-60,0-1-1,0 0 0,0 1 1,1-1-1,-1 1 0,1-1 1,-1 1-1,1-1 1,0 1-1,0-1 0,0 1 1,0-1-1,1 1 0,-1-1 6,1 0-2,-1-1-1,1 0 0,-1 0 0,1 0 0,0 0 0,-1 0 1,1 0-1,0 0 0,0 0 0,0 0 0,0-1 0,0 1 0,0 0 1,0 0-1,0-1 0,0 1 0,0-1 0,0 1 0,0-1 1,1 1-1,-1-1 0,0 0 0,0 0 0,0 1 0,1-1 1,-1 0-1,0 0 0,0 0 0,1 0 0,0-1 3,10 2 3,1 0 0,-1 0 0,9 3-3,-13-2 0,-1-1 0,1 1 0,-1-2 0,1 1 0,-1-1 0,1 0 0,-1-1-1,1 0 1,6-1 0,47-17-3426,-36 9 947</inkml:trace>
  <inkml:trace contextRef="#ctx0" brushRef="#br0" timeOffset="31707.421">7579 1616 1472,'-1'-1'397,"-1"0"-1,1 1 1,-1-1-1,1 1 1,-1 0-1,1 0 1,-1-1-1,0 1 1,1 0-1,-1 0 1,1 0-1,-1 1 1,1-1-1,-1 0 1,1 1-1,-1-1 1,1 1-1,-1-1 1,1 1-1,-1-1 1,1 1-1,0 0-396,0 0 116,0-1 1,0 1-1,1-1 0,-1 1 0,0-1 0,1 1 0,-1 0 0,1 0 0,-1-1 0,1 1 0,-1 0 0,1 0 0,-1-1 0,1 1 0,-1 0 0,1 0 0,0 0 1,0 0-1,0 0 0,-1 0 0,1 0 0,0-1 0,0 1 0,0 0 0,0 0 0,0 0 0,1 0 0,-1 0 0,0 0 0,0 0 0,0 0 0,1-1 1,-1 1-1,1 0 0,-1 0 0,1 0-116,11 19 559,2-1 0,0-1 0,3 3-559,2 1 192,7 15-31,-1 0-1,-2 1 0,-2 1 0,-2 2 0,-1-1 0,-2 2 0,-2 1 0,-1-1 0,-3 2 0,-1 0 0,-2 3-160,-3-14 23,0 0 0,-2 0-1,-2 0 1,-1 0 0,-1 0 0,-2 0 0,-3 8-23,5-34 8,0 0-1,-1 0 1,0 0-1,0 0 1,-1-1 0,0 1-1,0-1 1,-4 5-8,-44 43 48,36-38-133,1 0 0,-5 6 85,6-5-182,11-14-5725,3-3 3384,1-3-399</inkml:trace>
  <inkml:trace contextRef="#ctx0" brushRef="#br0" timeOffset="47510.387">8789 2153 1032,'-19'-3'5731,"16"4"-3274,15-1-900,161-7 535,-119 0-1664,-42 4-353,-1 1 1,1 1-1,0 0 0,-1 1 1,10 0-76,-10 1 175,-7-1-5576,-4 0 2434</inkml:trace>
  <inkml:trace contextRef="#ctx0" brushRef="#br0" timeOffset="48048.719">8919 2286 1792,'-7'4'5715,"14"-4"-1140,5 0-4658,-10 0 105,19 0 146,0 0 1,0-1 0,-1-1 0,1-1 0,-1-1-1,1-1-168,-14 3 71,1 0-1,-1 1 1,1 0-1,0 0 1,5 1-71,-12 0 32,11-2-4591,-7 0 1709</inkml:trace>
  <inkml:trace contextRef="#ctx0" brushRef="#br0" timeOffset="49604.28">10312 1693 576,'-6'3'1305,"5"-2"-813,-1 0 1,0-1-1,1 1 1,-1 0-1,0 0 1,0-1-1,1 1 0,-1-1 1,0 0-1,0 1 1,0-1-493,2 0 164,0 0 46,0 0 20,0 0 50,26-14 2179,-9 10-2208,0 0-1,0 1 1,10 0-251,-11 1 79,-10 1 8,0 0 1,0 0-1,0 1 0,0-1 1,0 1-1,0 0 1,0 1-1,-1 0 0,1 0 1,0 0-1,0 0 1,0 1-1,-1 0 0,1 0 1,1 1-88,-7-2 85,0 1-45,0 0-1,-1 0 1,1 1 0,-1-1 0,0 0-1,0 0 1,0 0 0,0 0-1,0 0 1,0 0 0,0-1-1,-1 1 1,0 1-40,1-2-14,-1 1-1,1 0 1,0 0-1,-1 0 1,1 0-1,0 0 1,0 1-1,1-1 1,-2 2 14,2-3-3,0 0 0,0 1 0,0-1 0,1 0 0,-1 0 1,0 0-1,0 1 0,1-1 0,-1 0 0,1 0 0,-1 0 0,1 0 1,-1 0-1,1 0 0,0 0 0,0 0 0,-1 0 0,1 0 1,0 0-1,0 0 0,0 0 0,0-1 0,0 1 3,9 8-1,1-1 0,-1 0-1,1-1 1,1 0 0,0-1 1,4 3-1,36 14 38,-12-4 35,-37-17-67,-1 0 0,1 0 0,-1 0 0,0 0 0,0 0 1,0 0-1,0 0 0,0 1 0,0-1 0,0 1 0,-1 0 0,1 1-5,-1-3 12,-1-1-1,1 1 1,-1 0 0,0-1 0,0 1-1,1-1 1,-1 1 0,0 0-1,0-1 1,0 1 0,0 0 0,0-1-1,0 1 1,0 0 0,0-1 0,0 1-1,0 0 1,0-1 0,0 1-1,0 0 1,-1-1 0,1 1 0,0-1-1,0 1 1,-1 0 0,1-1 0,0 1-1,-1-1 1,1 1 0,-1-1 0,1 1-1,-1-1 1,1 1 0,-1-1-1,1 0 1,-1 1 0,0 0-12,-30 8 763,10-5-601,11-1-125,-24 7 471,-35 4-508,43-9 89,17-3-57,-1-1-1,1 1 1,-1-2-1,-7 1-31,11-1-650,-12 0-3038,15-2 1581,7-3 445,-1 4-1748</inkml:trace>
  <inkml:trace contextRef="#ctx0" brushRef="#br0" timeOffset="50599.064">10973 1679 496,'-18'-1'8475,"16"0"-8295,-1 1 0,1 0 0,0-1 0,-1 1 0,1 0 0,-1 1 0,1-1 0,0 0 0,-1 1 0,1-1 0,0 1 0,-1 0 0,1 0 0,0 0 0,0 0 0,0 0 0,-1 1-180,-11 8 77,1 1 1,0 0 0,1 1 0,0 0 0,-4 8-78,8-11 25,6-7-25,0-1-1,1 1 0,-1 0 1,1-1-1,-1 1 0,1 0 1,0 0-1,0 0 0,-1 0 1,2 0-1,-1 0 0,0 0 1,0 0-1,1 1 0,-1-1 0,1 0 1,-1 0-1,1 1 0,0-1 1,0 0-1,0 0 0,0 1 1,1-1-1,-1 0 0,0 0 1,1 1-1,0-1 0,0 0 1,-1 0-1,1 0 0,0 0 1,1 0-1,-1 0 0,0 0 1,0 0-1,1 0 0,-1-1 1,1 1-1,0-1 0,1 2 1,5 3-5,0 0-1,1 0 0,0-1 1,0-1-1,0 1 0,1-1 1,3 0 5,-1 0 2,0 0 1,0-1 0,0 0 0,1-1 0,-1-1-1,1 0 1,0-1 0,-1 0 0,1-1 0,3 0-3,-11 0 47,1 0 1,-1 0 0,1-1-1,-1 1 1,0-1 0,1 0-1,-1-1 1,0 1 0,-1-1-1,1 0 1,0 0 0,-1-1-1,1 1 1,-1-1 0,0 0-1,0 0 1,-1-1 0,1 1-1,-1-1 1,0 1 0,0-1-1,-1 0 1,2-5-48,-2 7 40,-1 0 1,0-1-1,0 0 1,-1 1 0,1-1-1,-1 1 1,0-1-1,0 0 1,0 1-1,0-1 1,-1 0-1,1 1 1,-1-1-1,0 1 1,0-1-1,0 1 1,-1 0-1,1-1 1,-1 1 0,0 0-1,0 0 1,0 0-1,0 0 1,0 0-1,-1 0 1,1 1-1,-1-1 1,0 1-1,0 0 1,0 0-1,-2-2-40,-6-3 45,0 1 0,-1 0 0,0 0 0,1 1 0,-2 1 0,1 0 0,0 1 0,-6-1-45,-10-2 11,-34-6 26,56 11-66,0 1 0,0 0-1,0 0 1,0 0 0,0 0 0,0 1 0,0 0 0,-4 2 29,9-3-26,1 0 0,0 0 1,-1 0-1,1 0 0,0 0 0,0 0 1,-1 1-1,1-1 0,0 0 0,0 0 0,0 0 1,-1 0-1,1 1 0,0-1 0,0 0 1,0 0-1,-1 0 0,1 1 0,0-1 1,0 0-1,0 0 0,0 1 0,0-1 1,0 0-1,0 0 0,-1 1 0,1-1 1,0 0-1,0 1 0,0-1 0,0 0 1,0 0-1,0 1 0,0-1 0,0 0 0,0 0 1,1 1-1,-1-1 0,0 0 0,0 1 1,0-1-1,0 0 0,0 0 0,0 1 1,0-1 25,5 2-3656,-4-2 923</inkml:trace>
  <inkml:trace contextRef="#ctx0" brushRef="#br0" timeOffset="53254.064">10538 2396 568,'-15'12'6146,"13"-10"-5837,0-1 1,0 0 0,0 1-1,0-1 1,0 0-1,0 0 1,0-1 0,0 1-1,-1 0 1,1-1-1,-1 1-308,2-4 569,7-4-60,9-4 313,-11 9-666,3-1 112,0 0 0,0 0 0,1 0 1,-1 1-1,4 0-269,-9 1 21,-1 1 0,0 0 0,1 0 0,-1-1 0,0 1-1,1 0 1,-1 0 0,0 1 0,1-1 0,-1 0 0,0 0 0,1 1 0,-1-1 0,0 0 0,0 1 0,1-1 0,-1 1 0,0 0 0,0-1 0,0 1 0,0 0 0,0 0 0,0 0 0,0 0 0,0 0-1,0 0 1,0 0 0,0 0 0,-1 0 0,1 0 0,0 0 0,-1 1 0,1-1 0,-1 0 0,1 1-21,1 6 9,1 0 1,-2 0-1,1 0 0,-1 0 1,0 1-1,-1-1 0,0 0 0,0 4-9,0-7 5,-1 1 0,-1-1 1,1 1-1,-1 0 1,0-1 0,0 1-1,-1-1 1,1 1-1,-1-1 1,-1 0-1,1 0 1,-1-1-1,1 1 1,-1-1-1,-1 1 1,-3 2-6,2-1 6,-14 14 13,10-10-11,-1 1 1,2 0-1,-2 2-8,11-13-2,0 1 0,0-1 0,0 0-1,0 0 1,0 0 0,-1 0 0,1 0 0,0 1 0,0-1-1,0 0 1,0 0 0,0 0 0,0 1 0,0-1 0,0 0-1,0 0 1,0 0 0,0 0 0,0 1 0,0-1-1,0 0 1,0 0 0,0 0 0,0 0 0,0 1 0,0-1-1,0 0 1,0 0 0,0 0 0,1 0 0,-1 1 0,0-1-1,0 0 1,0 0 0,0 0 0,0 0 0,0 0 0,0 1-1,1-1 1,-1 0 0,0 0 0,0 0 0,0 0 0,0 0-1,1 0 1,-1 0 0,0 0 0,0 0 0,0 0 0,0 0-1,1 0 1,-1 0 0,0 0 0,0 0 0,0 0-1,0 0 1,1 0 0,-1 0 0,0 0 0,0 0 0,0 0-1,1 0 1,-1 0 0,0 0 0,0 0 0,0 0 2,26-2 77,2-1-34,94-7 221,-115 9-236,0 1-1,1-1 1,-1 1-1,0 0 1,0 0 0,0 1-1,0 0 1,0 0 0,4 1-28,-10-1-97,1 0 0,0-1 0,0 1 0,0-1 0,0 1 0,0-1 0,0 0 0,0 0 0,-1 0 0,1 0 0,0 0 0,0 0 0,0-1 0,0 1 0,0-1 0,0 1 0,0-1 0,-1 0 0,1 0 0,0 1 0,0-1 0,-1-1 97,11-3-4028,6-3 694</inkml:trace>
  <inkml:trace contextRef="#ctx0" brushRef="#br0" timeOffset="53921.156">11039 2408 1560,'-12'-10'8564,"0"7"-5181,10 3-3332,0 1-1,0 0 1,1 0 0,-1 0 0,0 0-1,0 0 1,1 0 0,-1 0 0,1 0-1,-1 0 1,1 1 0,0-1 0,-1 1 0,1-1-1,0 1 1,0 0-51,-8 9 14,1 1-1,0-1 1,1 1-1,-1 2-13,0 1 3,6-13-6,1 0 0,0 0 0,0 0 0,0 0 0,0 0-1,0 0 1,0 1 0,1-1 0,-1 0 0,1 0 0,-1 1 0,1-1-1,0 0 1,0 1 0,0-1 0,0 0 0,0 1 0,0-1-1,1 0 1,-1 0 0,1 1 0,0-1 0,0 0 0,0 0 0,0 0-1,0 0 1,0 0 0,0 0 0,1 0 0,-1 0 0,1 0-1,-1-1 1,1 1 0,0 0 0,-1-1 0,1 0 0,1 1 3,4 2-14,0 0 1,0-1-1,0 1 1,0-2 0,1 1-1,-1-1 1,1 0-1,0 0 1,4-1 13,3 1 16,0-1-1,0 0 1,0-2-1,0 1 1,0-2-1,6-1-15,-16 2 33,0 0-1,0 0 1,0-1-1,-1 0 1,1 1-1,-1-1 1,1-1-1,-1 1 1,0-1-1,0 0 1,0 0-1,0 0 1,0 0-1,-1 0 1,1-1 0,-1 0-1,0 0 1,0 0-1,0 0 1,-1 0-1,2-3-32,-3 3 31,0 0 0,0 0 0,0-1 0,0 1 0,-1 0 0,0-1 0,0 1 0,0 0 0,0-1 0,-1 1 0,1 0 0,-1-1 0,0 1 0,-1 0 0,1 0 0,-1 0 0,0 0 0,0 0 0,0 0 0,0 0 0,-1 1 0,1-1 0,-1 1 0,0 0 0,0 0 0,0 0 0,0 0 0,-1 0 0,1 1 0,-1-1 0,0 1 0,0 0 0,0 0 0,0 0 0,0 1 0,0-1 0,-3 0-31,-5 1 14,0 0-1,0 0 0,0 1 1,-5 0-14,-7 1-483,22-3-3508,2 0 2110,0 1-1575</inkml:trace>
  <inkml:trace contextRef="#ctx0" brushRef="#br0" timeOffset="54876.436">10141 1679 648,'0'-4'644,"-1"-14"7518,-3 17-4486,-3 10-2962,-2 9-446,2 1 0,-1-1 0,-3 20-268,5-18 76,-32 84 395,17-51-257,-7 37-214,23-70-3,1 1 1,1-1 0,0 1 0,2-1 0,1 1-1,1 8 3,8 78 10,6-1-1,18 62-9,-29-153 18,1-1 0,0 0 0,1-1-1,0 1 1,1-1 0,1 0 0,0-1 0,1 0 0,7 8-18,-2-4-287,1-1 1,1 0-1,0 0 0,1-2 1,1 0-1,6 3 287,22 7-5293,-19-10 1452</inkml:trace>
  <inkml:trace contextRef="#ctx0" brushRef="#br0" timeOffset="55904.02">11389 1616 736,'-21'-15'7591,"20"13"-4568,11 10-1350,21 19-956,-1 1-1,4 8-716,-22-23 149,-1 1 0,-1 0 0,0 0 0,-1 1 0,-1 0 0,0 1 0,4 11-149,0 11 171,-1 0 0,2 20-171,6 22 89,21 90 58,-7 2-1,-1 65-146,-31-225 29,0-1 0,-1 1 0,0-1 0,-1 1-1,0-1 1,-1 1 0,0-1 0,-1 0 0,0 0 0,-1 0-1,0 0 1,-1 0 0,0-1 0,0 0 0,-1 0-1,-1 0 1,0-1 0,0 0 0,0 0 0,-4 2-29,10-10-127,1-1 0,-1 0 0,0 1 0,1-1 0,-1 1 0,0-1 0,1 0 0,-1 1 0,0-1 0,1 0 0,-1 1 0,0-1 0,1 0 0,-1 0 0,0 0 0,0 0 0,1 0 0,-1 0 0,0 0 127,4-1-1920</inkml:trace>
  <inkml:trace contextRef="#ctx0" brushRef="#br0" timeOffset="57432.132">12332 2081 2465,'-5'-6'2892,"-6"-4"2651,7 12-3785,3 7-1224,-4 140 0,3-113-458,0-9-56,2 1 0,0-1 0,2 0 0,1 2-20,-22-77 366,18 46-364,-3-12 10,0 0-1,1 0 1,1 0 0,0 0 0,1 0 0,0 0-1,2-15-11,1 12 140,1-1-1,0 1 0,2 0 0,0 0 0,1 0 1,1 1-1,0 0 0,3-3-139,-6 11 1072,-4 8-1058,0 0 0,0 0 0,0 0 0,0 0-1,0 0 1,0 0 0,0 0 0,0 0 0,0 1 0,0-1 0,0 0-1,0 0 1,0 0 0,0 0 0,0 0 0,0 0 0,0 0-1,0 0 1,0 0 0,0 0 0,0 0 0,0 0 0,0 0-1,0 0 1,0 0 0,1 0 0,-1 0 0,0 0 0,0 0 0,0 0-1,0 0 1,0 0 0,0 0 0,0 0 0,0 0 0,0 0-1,0 0 1,0 0-14,5 12-23,68 141 76,-61-124-51,19 40 1,-27-63-4,-1 0-1,1 0 1,-1-1 0,1 0 0,1 0-1,-1 0 1,1 0 0,0-1 0,5 4 1,-8-6 0,0-1-1,1 0 1,-1 0 0,0 1 0,1-1 0,-1-1 0,1 1 0,-1 0 0,1-1 0,-1 1 0,1-1 0,-1 1 0,1-1 0,-1 0-1,1 0 1,0-1 0,-1 1 0,1 0 0,-1-1 0,1 0 0,-1 1 0,1-1 0,-1 0 0,0 0 0,1-1 0,-1 1 0,0 0-1,0-1 1,0 1 0,0-1 0,0 0 0,0 1 0,0-1 0,0 0 0,-1 0 0,1-1 0,3-4 7,1-1 1,-1 0-1,-1 0 1,0-1-1,0 1 0,0-1 1,-1 0-1,-1 0 1,1-2-8,4-31 45,-1 0 1,-2-40-46,5-33 35,-7 101-45,-2 4 12,2-1 1,0 1-1,0 0 0,4-10-2,-5 17-12,0 1-1,0-1 1,1 1 0,-1-1 0,1 1-1,-1-1 1,1 1 0,0 0-1,0 0 1,0 0 0,0 0 0,0 0-1,1 0 1,-1 1 0,1-1-1,-1 1 1,1-1 0,-1 1 0,4-1 12,-5 1-3924,-1 2 1,0 2 379</inkml:trace>
  <inkml:trace contextRef="#ctx0" brushRef="#br0" timeOffset="58484.919">12824 2173 600,'19'-15'8028,"20"-4"-6413,-32 16-1324,86-33 507,-92 36-757,0-1 0,0 1 1,1-1-1,-1 1 0,0-1 0,0 1 1,-1-1-1,1 0 0,0 1 0,0-1 1,0 0-1,0 0 0,0 0 0,-1 1 1,1-1-1,0 0 0,-1 0 0,1 0 1,0-1-42,-5-4 845,-10 5-525,-6 5-277,0 1 0,1 0 0,-10 5-43,21-7 9,4-2-4,0 1 0,1-1 0,-1 1 0,1-1 0,-1 1 1,1 0-1,0 0 0,-3 3-5,5-4-2,0 0 1,0 0 0,0 0 0,1 0-1,-1 1 1,0-1 0,1 0-1,-1 1 1,1-1 0,-1 0-1,1 1 1,0-1 0,0 0-1,-1 1 1,1-1 0,0 1 0,0-1-1,0 1 2,1 0 24,1 1 0,-1-1 0,0 1 0,1-1-1,-1 0 1,1 0 0,0 0 0,0 0 0,-1 0-1,1 0 1,1 0 0,-1 0 0,0-1 0,0 1 0,3 0-24,30 20 258,1-2 1,23 9-259,-56-28 24,-1 0 1,0 0-1,0 0 0,0 0 0,0 1 0,0-1 1,0 1-1,0-1 0,0 1 0,-1 0 1,1 0-1,-1 0 0,1 0 0,-1 0 1,0 0-1,1 0 0,-1 0 0,0 0-24,-1 0 19,1 0 0,-1 0-1,0 0 1,0 0-1,0 0 1,0 0 0,0 0-1,0 0 1,0 0 0,-1 0-1,1 0 1,-1 0-1,1 0 1,-1 0 0,0 0-1,0 0 1,0 1-19,-2 0 37,1 1 1,-1-1-1,1 1 1,-1-1-1,0 0 1,0 0-1,0-1 1,-1 1-1,1 0 0,-1-1 1,1 0-1,-1 0 1,0 0-1,0 0 1,0-1-1,0 0 0,0 1 1,0-1-1,-2 0-37,-5 0-72,0 0 0,-1-1 0,1 0 0,-1-1 0,1 0 0,0-1-1,0 0 1,0 0 0,0-1 0,0-1 0,-9-4 72,15 5-2791,5-1-158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21:03.6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-6 38 80,'0'0'55,"0"0"-1,0 0 3,0 0 1,0 0 3,0 0-2,0 0 0,0 0-6,0 0-2,0 0-9,0 0-8,0 0-4,0 0-7,0 0-2,0 0-2,0-11 5,0 11 6,0 0 0,0 0-3,0 0-3,0 0 1,0 0-4,16 0-1,-16 0-9,0 0-9,15-6 0,-15 6 0,0 0-1,22-6 1,-22 6-1,20 0 0,-20 0 1,20 0-2,-20 0 2,26-4-2,-11 4 1,0 0-1,2 0 2,-1 0-2,3-5 0,-1 5 0,0 0-1,0 0 1,-1 0-1,-2 0 2,-15 0-1,22 0 1,-22 0 0,18-7-1,-18 7 1,0 0-1,15 0-4,-15 0-56,0 0-51,0 0-38,0 0 2,20 10-6,-20-10 0,0 0-5</inkml:trace>
  <inkml:trace contextRef="#ctx0" brushRef="#br0" timeOffset="788.323">705 48 181,'0'0'106,"0"0"22,0 0-9,0 0-13,0 0-7,0 0-14,0 0-11,0 0-19,0 0-22,15 0-33,-15 0 1,27-6-1,-6 6 2,0 0-2,4-5 1,0 5 0,1-7 0,-4 7 0,2-3-1,-3 3 0,-2-6 0,-5 6 0,-14 0 0,22 0-1,-22 0-16,17 0-70,-17 0-35,0 0-30,0 0 1,18 0 0,-18 0-6,27 0 2</inkml:trace>
  <inkml:trace contextRef="#ctx0" brushRef="#br0" timeOffset="1479.719">1470 63 399,'0'0'137,"0"0"-10,0 0-16,21-12-15,-6 6-24,9 6-28,1 0-35,7-4-6,3 4-2,2-4-1,5 4 1,-2-7-1,-2 7 0,-1-3 0,0 3 0,-8 0 0,-6 0-1,0 0 1,-23 0-1,26 0 0,-26 0-15,0 0-72,0 0-39,18 0-29,-18 0 5,0 0-6,0 0 1</inkml:trace>
  <inkml:trace contextRef="#ctx0" brushRef="#br0" timeOffset="2120.551">2451 48 221,'0'0'151,"0"0"-13,0 0-15,0 0-11,0 0-15,23-6-16,-23 6-24,37 0-39,-10 0-16,10 0 1,6-4-2,5 4 0,4-8-1,1 5 1,-1-3-2,0-2 2,-8 8-2,-5-7 1,-5 7 0,-13 0 0,-3 0-1,-18 0-58,16 0-65,-16 0-31,0 0 4,0 0-7,0 0 1,0 0-6</inkml:trace>
  <inkml:trace contextRef="#ctx0" brushRef="#br0" timeOffset="2772.077">3399 86 249,'0'0'143,"0"0"-14,18-10-12,2 4-10,-5-4-17,14 10-18,-1-12-13,15 9-21,0 3-37,5-7-1,3 7 0,-2-4 0,-2 4 0,-5 0 0,-3-7 0,-10 7-1,-2 0-14,-15 0-77,-12 0-39,25 0-23,-25 0 1,17 0-5,-17 0-2</inkml:trace>
  <inkml:trace contextRef="#ctx0" brushRef="#br0" timeOffset="3604.119">3793-131 306,'0'0'140,"0"0"-16,0 0-7,0 0-13,0 0-14,0 0-21,0 0-21,0 0-44,0 0-5,17-8 2,-3 8 0,5 0 0,3 8-2,3-8 2,5 7-1,0 1 1,-2 0 1,-2 2-1,-3 2 0,-5 0 0,-2-1 0,-2 6-1,-4-2 2,0 0-4,0-1 3,-8 1 0,4-1-1,-6 4-1,0-18 1,0 29-1,0-13 0,-6 0 0,-2 0 0,-3 0-1,-2 2 0,-2-4 2,-4 4 1,1-8-4,-1 1 3,3-1-2,16-10 2,-25 13-2,25-13 2,0 0-5,-17 20-52,17-20-58,7 16-39,-7-16 0,0 0-4,18 18-1,-18-18-5</inkml:trace>
  <inkml:trace contextRef="#ctx0" brushRef="#br0" timeOffset="4524.647">4406 410 287,'0'-15'140,"0"15"-17,0 0-8,0 0-15,0 0-12,0 0-19,7-18-27,-7 18-40,21-8-1,-4 8 1,7 0-2,2 0 2,3 0-2,0 8 1,3-1-1,-5 4 0,-6 2-1,-6 4 0,-8 0 0,-7 1-1,-7 4 1,-6-6 0,-2 2 0,-3-5 0,1-3 1,2 0-1,0-7 2,15-3-2,-14 0 1,14 0-1,0 0 1,5-14 0,-5 14 0,31-24 1,-9 6-2,2-2 1,2-1 1,2-1 0,-3 4-1,-3-2 0,-1 4 1,-4 2 0,-17 14 0,18-15 0,-18 15-1,0 0-1,0 0 1,0 0-2,0 14 1,0-14-1,-8 25-1,8-11 2,0 5 0,4-3 1,4 4-1,6-5 0,7 4-82,3-5-45,2-1-22,5 0-2,-3-13-4,5 9-3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04:14.93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7217 1562 183,'-15'-10'127,"15"10"-8,0 0-10,0 0-11,0 0-12,0-14-15,0 14-17,0 0-23,21-18-30,-21 18 0,26-14 0,-8 11 0,0 3-1,3-6 1,-3 6 1,0 0-1,-4 8 1,-14-8 0,21 18 0,-16-3 0,-5 3-1,0 6 0,0-4-1,-8 7 0,3-4 0,-4 5-1,1-6 0,0 0 0,2-5 0,6-2 1,0-15-1,0 18 0,0-18-1,18 5 2,-18-5 0,31 0-1,-12 0 1,2 0-2,0-4-1,-2-5-60,8 6-48,-5-3-30,0-4-12,1 8 0,-5-10 0</inkml:trace>
  <inkml:trace contextRef="#ctx0" brushRef="#br0" timeOffset="1">7772 1506 314,'-11'-15'161,"11"15"-46,0 0-13,-17 0-13,17 0-18,-18 0-23,18 0-47,-19 15-1,19-15 1,-19 21-1,19-21-1,-12 27 1,12-27-1,-8 30 1,8-30-1,0 23-1,0-23 2,14 24-1,-14-24 0,30 18 1,-12-7-1,6-2 1,1 2 0,-3 2 0,5-5-1,-5 6 2,-3 0-2,-19-14 2,21 26-1,-21-26 0,0 25 0,0-25 0,-10 26 0,10-26 0,-32 18 0,14-7 0,-2-5 0,-3 0 0,1-6 1,4 5-1,1-5-33,2 0-57,15 0-40,-15-15-21,15 15-1,0-19-4,0 19 1</inkml:trace>
  <inkml:trace contextRef="#ctx0" brushRef="#br0" timeOffset="2">7734 1547 400,'-14'-20'156,"14"20"-27,0 0-46,-8-17-12,8 17-30,0 0-27,0 0-12,14-15-2,1 11 0,5 4-1,10-14 1,4 11 0,8-11 0,2 8 1,6-6 0,-1-3-1,-1 4 0,-3 2 0,-3 0-46,-6-3-83,-4 5-23,-3 1-2,-5-5-6,-5 6-3</inkml:trace>
  <inkml:trace contextRef="#ctx0" brushRef="#br0" timeOffset="3">7236 2211 160,'0'0'88,"-18"-16"11,18 16 14,0 0-11,0 0-9,0 0-10,-18-16-8,18 16-13,0 0-21,0 0-19,0 0-20,0 0-1,0 0 1,0 0 2,0 0 1,0 0 0,0 0 0,-12 16 1,12 2-2,-6 3 2,2 3-3,-2 4-1,2 1-3,-3 3 1,7-2-2,-5-1 2,5 0-2,0-5 2,0-3-1,0-3 0,0-1 0,0-17 0,0 22-4,0-22-54,0 0-52,0 0-29,22 0-23,-22 0 1,18-25-1,-4 6-3</inkml:trace>
  <inkml:trace contextRef="#ctx0" brushRef="#br0" timeOffset="4">7481 2199 435,'0'-15'137,"0"15"-16,0 0-19,0 0-18,0 0-30,0 0-46,0 0-1,-8 17 0,2-1-1,-2 1-1,0 1 0,-3 6-2,2-1-3,-1-3-1,3 4 1,-1-6-2,8 0 1,0-3-1,0-15 0,0 27-1,0-27 0,15 16-1,-15-16-1,24 4 1,-9-4 1,6 0 1,3 0-1,5 0 1,3-4 0,4-4 2,3 8 0,0-12 0,-1 6-1,-4-1 1,-3 7 0,-2-10 1,-8 10-1,-3-2 0,-18 2-2,21 0-7,-21 0-68,0 0-47,0 0-24,0 0-8,15 0-1,-15 0 0</inkml:trace>
  <inkml:trace contextRef="#ctx0" brushRef="#br0" timeOffset="5">7752 2267 422,'0'0'149,"0"0"-23,0 0-15,-16 6-26,16-6-33,-6 26-48,6-8 0,-10 0-1,6 7 0,-4-1-2,0 2-1,-1 1 0,0-3 0,3-1 0,-2-6-2,3 0 0,5-17-3,0 20-7,0-20-70,0 0-48,13 0-26,-13 0-1,24-8-4,-24 8 1</inkml:trace>
  <inkml:trace contextRef="#ctx0" brushRef="#br0" timeOffset="6">6708 1374 279,'0'0'129,"7"-16"-10,-7 16-13,0 0-9,0 0-17,0 0-16,0 0-18,0 0-24,-4 26-19,-1-1-1,-3 8-1,0 2-4,-2 11 4,0 5-2,-5 7 2,4 3-2,-2 5-3,5-1 2,2 7-1,6-3 2,6 0-2,7 2 2,6-4 0,12-1 1,3-5-7,15 1-60,-3-2-50,7-9-29,4-3-8,-4-5-2,-3-6-6</inkml:trace>
  <inkml:trace contextRef="#ctx0" brushRef="#br0" timeOffset="7">8084 2209 358,'0'0'162,"0"0"-1,0-15-62,0 15-15,0 0-23,-7 20-34,7-20-20,-13 32-1,5-13-2,-1 3-1,0 6-2,0-5-1,0 2-1,3-4 1,-2-2-2,3-3 0,5-16-1,0 24 0,0-24-2,0 0 0,10 14 1,-10-14 0,24 0 0,-5 0 1,4 0 1,6-8 1,-3 4 0,8 0 1,-4-4-1,-1 8 1,5-6 0,-8 6 0,2-8 0,-4 8 0,-3 0-1,-3 0 1,0 0-5,-18 0-55,26-8-54,-26 8-26,17-7-19,-17 7 4,0 0-2,19-9 16</inkml:trace>
  <inkml:trace contextRef="#ctx0" brushRef="#br0" timeOffset="8">8401 2265 507,'0'0'162,"-28"12"-38,22 8-25,-12-2-34,10 2-53,-5 9-11,2 3 0,-1 0-2,3-3 0,4 2-1,-2-8 1,7-1-2,0-5-3,3 1-78,-3-18-45,0 0-32,16 16 2,-16-16-3,0 0-2</inkml:trace>
  <inkml:trace contextRef="#ctx0" brushRef="#br0" timeOffset="9">4334 1734 225,'0'0'130,"0"0"-10,-13 10-7,13-10-13,0 0-12,0 0-21,0 0-21,0 0-33,0 0-15,0 0-1,0 0 1,26 0 0,-5 0 0,7 0 0,5 0 1,4 0 1,-1-6-1,-1 0 1,-2-1 0,-7 1 0,-3 1 0,-1 1 0,-22 4-1,21-8 0,-21 8-1,0 0-14,0 0-62,15-4-40,-15 4-22,0 0-15,0 0 4,-7 16 0</inkml:trace>
  <inkml:trace contextRef="#ctx0" brushRef="#br0" timeOffset="10">4467 1881 239,'0'0'151,"0"0"-20,0 0-27,17 0-11,-17 0-27,33 0-6,-13-5-23,6 5-35,7-11-2,-2 6 0,2-4 1,1 3-3,-5-2 1,-3 1-51,2 7-52,-4-8-37,-6 1-13,-1 7 1,-17 0 0,14-7 29</inkml:trace>
  <inkml:trace contextRef="#ctx0" brushRef="#br0" timeOffset="11">4663 1567 331,'-19'-19'155,"19"19"-22,0 0-35,0 0-18,0 0-19,0 0-30,0 0-30,23 18-3,-3-4 2,5 3-1,-3 7 1,9 3 0,-3 1 0,-6 1 0,0 0 0,-4 3 0,-8-1 2,-2 4 0,-8 0-2,0-3 2,-5 0-3,-5-4 3,-1-7-4,1 3-25,-7-4-82,17-20-47,-26 18 9,26-18-10,-27 0 1,27 0 16</inkml:trace>
  <inkml:trace contextRef="#ctx0" brushRef="#br0" timeOffset="12">8495 1291 264,'0'0'131,"7"-18"-9,-7 18-12,0 0-11,25 0-10,-25 0-21,34 23-22,-15-2-26,6 4-14,2 11-2,0 9 0,1 7-2,0 9 2,-3 15-3,0 5-1,-4 10-1,1 1 0,-4 9-1,-5-3 0,1-2 0,-3-4-1,-4-7 1,-7-14 2,4-9-3,-4-8 2,-4-18-49,-5-11-76,9-25-33,-15 17-3,15-17-2,-12-18-6</inkml:trace>
  <inkml:trace contextRef="#ctx0" brushRef="#br0" timeOffset="13">9665 1848 486,'0'0'134,"0"0"-19,0 0-17,0 0-31,0 0-39,0 0-28,33-4-1,-10 4 1,9 0 0,-2-4 0,6 4 0,3 0 0,-2-6 0,-10 6-1,-2-4 1,-5 4 0,-3 0-1,-17 0-65,13 0-54,-13 0-25,0 0-11,0 0 2,-13 14-5</inkml:trace>
  <inkml:trace contextRef="#ctx0" brushRef="#br0" timeOffset="14">9735 1990 321,'27'8'155,"0"-8"4,8 0-49,-9 0-11,10 0-39,-7 0-58,2 0 3,-7 0-4,-2-4 1,-3 4-66,-19 0-64,25-9-29,-25 9 3,25-5-3,-6 5-8</inkml:trace>
  <inkml:trace contextRef="#ctx0" brushRef="#br0" timeOffset="15">11053 1646 346,'-16'-3'154,"16"3"-21,-20 5-18,20-5-18,-21 17-28,14-3-31,7-14-38,-8 29 0,8-12-1,10-2-1,4-1 1,6 4 0,7-3-1,1 0 3,6-1-2,-2 4 2,-1 0-2,-3 0 2,-6 1-2,-5-1 2,-5 2-2,-12 3-3,0-5 3,-8 4-3,-5-7 3,-5 3-3,0-10 4,-3 5-5,2-10 5,-2-3 0,3 0-2,3 0-1,15 0-53,-20-8-42,20 8-37,0-23-16,0 5-1,4-2-2,5-6-1</inkml:trace>
  <inkml:trace contextRef="#ctx0" brushRef="#br0" timeOffset="16">11062 1691 481,'0'0'157,"-5"-16"-9,5 16-55,21-14-34,0 10-58,10-8 0,8 3 0,5-3-1,6-3 1,6 0-2,-5-1 2,-3 2-1,-5 3 0,-7-3 0,-7 8 1,-7-4-46,-2 10-79,-20 0-30,0 0 0,15 18-7,-15-18-2</inkml:trace>
  <inkml:trace contextRef="#ctx0" brushRef="#br0" timeOffset="17">11726 1782 387,'0'0'140,"0"0"-10,0 0-20,0 0-19,0 0-31,0 0-40,0 0-17,16 23 1,-12-2-2,6 1 1,-2 6-3,-1-1 1,4 1-1,-1-4-5,2 1 3,-2-6-4,-10-19 2,21 24-4,-21-24 6,22 0-1,-22 0 1,21-21 4,-10 0-4,3-7 5,0-2-2,3-2 3,-2-4-3,4-5-2,0 9 3,-8 3-3,4 1 2,-4 7 0,0 4 1,-11 17-1,11-19 2,-11 19 0,0 0 0,0 0-1,0 0-27,0 0-63,0 0-40,9 23-26,-9-23 1,12 24-3,-12-24 0</inkml:trace>
  <inkml:trace contextRef="#ctx0" brushRef="#br0" timeOffset="18">11802 2293 406,'-20'0'155,"20"0"-23,-17 0-26,17 0-26,0 0-40,-16 0-40,16 0 0,0 0-1,0 0 0,22-11 0,-4 2-1,6-5 1,1 3 0,8 3 2,-5-5-1,1 5 0,-4 3 1,-4 5 0,-3 0 0,-18 0 0,22 13-1,-22-13 0,18 14 0,-18-14 0,30 10-1,-15-10-3,2 0-82,2-6-65,3 2-1,-5-8-5,0-2-2,-6-2-6</inkml:trace>
  <inkml:trace contextRef="#ctx0" brushRef="#br0" timeOffset="19">12699 1896 514,'-27'0'147,"27"0"-22,-18 0-24,18 0-38,0 0-63,0 0-2,34-8 0,-5-1 0,10 3 1,5 0 0,6-2 1,2 4-1,-2-3 1,-6 3 0,-6 4-1,-10-7-2,-3 7-62,-25 0-54,19 0-28,-19 0-5,0 0-1,0 0-4</inkml:trace>
  <inkml:trace contextRef="#ctx0" brushRef="#br0" timeOffset="20">12868 1758 505,'-18'0'159,"18"0"-23,-4 14-40,4-14-44,0 32-51,0-6 0,4 3 0,-4 3-4,6-1-2,-6 0 3,4-2-5,4 2-64,-2-10-61,2-4-23,-8-17-3,20 22-2,-20-22 1</inkml:trace>
  <inkml:trace contextRef="#ctx0" brushRef="#br0" timeOffset="21">13831 1539 131,'-18'-7'75,"18"7"16,0 0 19,-17-11-5,17 11-7,0 0-9,0 0-11,-16-16-14,16 16-17,0 0-22,11-15-23,-11 15-2,26-15 0,-6 10 1,5-3 0,2 5 0,4 3-1,-2-5 1,-1 5 0,-3 6 1,0 4-1,-12 3 0,1 4 1,-14 1-1,0 3 0,0 4 0,-13-3 0,0 6-2,0-6 2,0-1-2,2-5 1,3-2-1,8-14 1,0 18 0,0-18 0,13 12 0,3-12 0,3 0 0,4 0-14,3 0-64,-2-8-44,2 3-20,5 1-11,-5-5 1,-2 4-4</inkml:trace>
  <inkml:trace contextRef="#ctx0" brushRef="#br0" timeOffset="22">14419 1517 315,'-25'-22'156,"25"22"-8,-28-5-33,12 5-19,16 0-28,-29 11-28,29-11-38,-27 32-1,17-12-1,2 3-1,8 0 0,0-3-2,14 1 2,1-4-2,6-5 2,6-4-1,3 1 1,-1-9 0,1-9 0,0 4 2,-3-7-2,-7-3 1,-1-2-1,-6-1 2,-3-6-2,-10 5 2,0-2 0,0-2 0,-15 5 0,0 3 1,-3 0-2,4 10-92,-7 5-56,3 0-3,4 0-5,-2 5-6,16-5-3</inkml:trace>
  <inkml:trace contextRef="#ctx0" brushRef="#br0" timeOffset="23">13621 1323 354,'0'-14'128,"0"14"-8,0 0-11,0 0-16,0 0-17,-13 16-26,5-1-39,0 5-7,-2 2-2,-3 9-1,1 8-1,-2 1 0,2 7-1,-4 7 2,4-2-4,-2 8 4,3 2-5,0 1-1,4-2 2,0 1-1,7-2 1,0-1-2,9 1 3,7-6-3,6 0 3,7-4 1,7-1-35,7-4-61,7-2-39,9-7-16,4-5-1,0-3-4,-1-8-1</inkml:trace>
  <inkml:trace contextRef="#ctx0" brushRef="#br0" timeOffset="24">14035 2096 334,'0'0'131,"0"0"-13,0 0-12,0 0-16,0 0-17,0 0-24,-15 0-37,15 0-9,-11 25-1,4-7 0,0 0-2,-1 5 0,4-4-1,-3 1 0,7-3-1,0-17 1,7 22-2,-7-22 2,27 3-1,-6-3 1,4-10 0,5 4 1,2-3-1,-3 0 1,3-1 1,-6 3-1,-4 1 1,1 1-1,-9 5 0,-14 0-2,26-9-38,-26 9-49,17-6-37,-17 6-21,0 0-3,16 0-1,-16 0-4</inkml:trace>
  <inkml:trace contextRef="#ctx0" brushRef="#br0" timeOffset="25">14232 2121 348,'0'0'155,"0"0"0,-16 0-45,16 0-18,0 0-36,-18 25-54,11-11 0,-1 7-2,0-2 1,-1 8-3,4-3 2,-5 2-1,4 0 0,6-3-54,0-7-56,0-16-33,16 26-7,-16-26-2,26 6-3,-12-6 9</inkml:trace>
  <inkml:trace contextRef="#ctx0" brushRef="#br0" timeOffset="26">14499 2062 521,'0'0'155,"-16"9"-29,16-9-44,-15 20-41,11-3-38,-4 2-3,1 4 1,2-5-2,0 2 1,5 1-2,0-4 1,0-2-2,0-15 1,18 22 0,0-12 0,6-6 1,2-4 0,3 10 1,6-10 0,1 0 1,0 0-1,-1-6 0,-6 6 0,-1-6 0,-4 0-2,-3 6-49,-6-8-43,0 5-33,-15 3-17,27-11-6,-27 11 0,19-11-4</inkml:trace>
  <inkml:trace contextRef="#ctx0" brushRef="#br0" timeOffset="27">14784 2148 429,'-17'12'155,"17"-12"-19,-14 28-37,7-10-28,2 6-35,-4 4-35,1 1-1,1-3 0,1 0-1,1-1-1,1-5-7,4-2-69,0-18-43,5 24-26,-5-24-3,0 0-3,24 9-2</inkml:trace>
  <inkml:trace contextRef="#ctx0" brushRef="#br0" timeOffset="28">14899 1259 262,'-18'-12'147,"18"12"-18,0 0-11,-18 0-14,18 0-16,0 0-22,0 25-28,6-10-36,2 5 0,6 8-1,1 3 0,3 9-1,3 6 2,-1 7-2,2 5 2,-1 7-3,-2 8 2,-1 3-3,-2 2-1,-4-2 1,-1-2-1,-5-2 1,-6-1-1,5-10 2,-5-7-3,-8-4 3,1-9 1,-3 0-49,-1-14-75,-3-6-27,3-5-4,11-16-5,-21 9-3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21:09.7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 0 169,'0'0'73,"0"0"12,0 0-4,0 0 0,0 0 11,0 0-5,0 0-14,0 0-6,0 0-17,0 14-12,0-14-7,0 0-5,0 0-24,0 0 0,0 19 4,0-19-6,0 17 4,0-17-5,0 22 5,0-22-6,0 28 6,0-14-5,0 1 1,0-1-2,0 2 1,0-16 0,0 22-11,0-22-40,4 20-34,-4-20-15,0 0-22,8 18-18,-8-18-9,0 0 5,0 0 5</inkml:trace>
  <inkml:trace contextRef="#ctx0" brushRef="#br0" timeOffset="533.328">-6 541 216,'0'0'104,"0"0"-7,0 0 14,0 0-8,12 24-15,-12-24-15,0 17-12,0-17-9,0 26-7,0-26-17,0 28-22,0-12-7,0 0 1,0-1-1,0-1 3,0-14-2,0 22 0,0-22-6,0 23-23,0-23-31,3 15-26,-3-15-21,3 16-19,-3-16-17,0 0-8,0 18 11,0-18 15</inkml:trace>
  <inkml:trace contextRef="#ctx0" brushRef="#br0" timeOffset="1147.687">20 1286 164,'0'0'100,"0"0"-5,0 0 6,0 15 7,0-15-8,0 0-15,0 0-13,0 20-18,0-20-15,5 20-4,-5-20-15,0 18-19,0-18-1,0 21 1,0-21-1,0 19 0,0-19-1,0 21 1,0-21-1,0 20 0,0-20 1,-5 17-5,5-17-37,0 17-36,0-17-25,9 21-20,-9-21-23,4 18-1,-4-18-3,0 18 3</inkml:trace>
  <inkml:trace contextRef="#ctx0" brushRef="#br0" timeOffset="1887.197">54 1932 246,'0'0'117,"0"0"9,0 0-12,0 0-17,0 0-15,0 14-7,0-14-10,0 17-16,0-17-25,0 25-22,0-9-1,0-4 0,0 8 1,0-3-3,0 1 1,0-2-2,4 0 2,-4-2-2,0-14 3,0 23-4,0-23 0,10 22-36,-10-22-35,0 0-31,0 16-12,0-16-22,0 0-13,8 14 3,-8-14 4,0 0 74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21:52.65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7 208 99,'0'16'33,"0"-16"-2,0 0-3,0 0 1,-6 15 1,6-15 1,0 0 6,0 0 12,-4 14 11,4-14 16,0 0 1,0 0-2,0 22-5,0-22-8,0 0-10,0 0-13,0 0-13,0 0-17,0 0-7,0 0-1,0 0 1,0 0-2,0 0 3,0 0-1,0 0 1,0 0-2,0 0 0,0 0 1,0 0-2,8-22 1,-8 22-2,7-19 3,-7 19-3,11-25 3,-11 25-2,14-23 1,-14 23 0,16-26 0,-16 26 0,15-23-1,-15 23 1,15-27-1,-15 27 1,14-27 0,-14 27-1,15-22 0,-15 22-1,16-24 1,-16 24-1,10-15 1,-10 15-1,0 0 2,0 0-2,0 0 2,15-14-1,-15 14 1,0 0-1,0 0 0,0 0 0,0 0-1,0 0 1,0 0-1,0 0 2,0 0-2,0 0 3,0 0-2,0 0 0,14-8 0,-14 8-1,0 0 2,0 0-2,0 0 2,0 0-2,0 0 2,0 0 0,0 0-1,0 0 1,0 0-2,15 0 1,-15 0-1,0 0 2,24 15-3,-24-15 3,23 16 0,-23-16 0,31 20-1,-17-8 0,3 0-1,-17-12 1,25 23-1,-25-23 1,25 25-1,-25-25-1,18 19 3,-18-19-1,12 20 1,-12-20 0,13 22-1,-13-22 1,9 20-2,-9-20 1,10 18-7,-10-18-67,10 15-44,-10-15-19,0 0-4,17 22-4,-17-22-4,0 0-4</inkml:trace>
  <inkml:trace contextRef="#ctx0" brushRef="#br0" timeOffset="856.055">677-20 69,'0'0'81,"0"-16"7,0 16-6,0 0 22,0 0-4,0 0-10,0 0-8,0 0-1,0 26-17,-5-2-9,-1-7-19,6 6-30,0 0-7,0 0 1,0-3-1,7-3 1,-7-17 0,22 21 1,-8-21 1,4 0-1,-1 0 3,1-12-2,0 3 0,0-5 1,-4 0-1,-1-3-2,-1 0 0,-2 1 0,-10 16-1,14-26 2,-14 26-1,5-18 0,-5 18 1,0 0 0,0 0-1,0 0-1,0 0 1,0 0-2,0 0 2,16 7-3,-16-7 3,14 25-1,-5-8 1,4 1-1,1 3 0,0 4 2,-2 2-3,1 1 3,-2 2-4,-4-4 4,-2 3-2,-5-2 3,-8-4-2,-2 1 1,-8-4 0,-7-4-1,-3 3 1,-6-8-1,-3 2 2,3-5 0,2-8 1,1 0-14,13-11-90,8-7-39,10-5-5,6-3-6,6-11-10,9 4-6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22:39.89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10408-73 174,'0'0'78,"0"0"5,0 0 3,0 0 6,-4-18 1,4 18-6,0 0-10,0 0-10,0-21-13,0 21-13,0-17-13,0 17-14,9-21-11,-9 21-1,21-28-1,-7 11-2,0 2 1,8 0-2,-1 1 2,1 2-1,1 5-1,-4-1-1,-2 8 0,-1 0-1,3 0-1,-19 0 0,18 10 0,-18-10 1,9 25-1,-9-11 3,0 6 0,0-1 1,-5 7-1,-6-1 2,0 4 0,-2-1 0,-4 1-1,2-3 1,3-4 0,-2 2 0,3-9 0,11-15 1,-16 22-2,16-22 2,0 0-1,0 18 1,0-18 0,27 0 1,-8 0-1,8 0 0,2 0 1,3-4-1,-2 4 0,1-6-2,-3 6 2,-5-8-1,-5 8 1,-18 0-3,24 0-45,-24 0-50,0 0-33,0 0-20,14 8 3,-14-8-4,0 0 0</inkml:trace>
  <inkml:trace contextRef="#ctx0" brushRef="#br0" timeOffset="919.783">11162-256 172,'0'0'102,"0"-14"20,0 14-4,0 0-8,0 0-12,-11-17-14,11 17-15,0 0-20,-20 0-21,20 0-25,-29 9-4,15-3-2,-3-2 2,-1 5 0,0-1 1,4 2-1,-3 3-1,17-13 1,-20 18 0,20-18 1,-16 25-1,16-25 1,-9 24-1,9-24 1,-7 21 0,7-21 1,0 16-1,0-16-1,0 0 1,29 15 1,-11-15 0,4 0-1,0 7 1,2-7-1,3 2 2,-1-2-1,0 12 1,-8-7-1,3 5 0,-5 0 0,0 1-1,-16-11 1,27 27-1,-27-27-1,15 28 1,-9-13 0,-6 0 0,4 1-1,-4-2 1,0-14-1,-20 22 1,20-22-1,-32 18 2,11-9-2,-2-9 1,-1 4 0,-2-4 1,5-4 2,-1-5 0,5 0 2,6-7-2,5-6 2,6 0-2,7-4 2,6 1-2,1 1-1,2-3-1,0 5-1,4 3 1,-6 1-1,0 5 0,-14 13 0,23-23 1,-23 23-1,16-22 0,-16 22 1,10-22-1,-10 22 0,6-14 0,-6 14-2,0 0-3,0 0-7,-16-17-43,16 17-34,-16 0-34,16 0-21,-19 13-6,19-13-1,-20 14 1,20-14 44</inkml:trace>
  <inkml:trace contextRef="#ctx0" brushRef="#br0" timeOffset="2772.259">11722-138 264,'0'-17'131,"0"17"-7,0 0-12,0 0-13,-15-12-17,15 12-14,-15 4-18,15-4-20,-27 19-33,10-5 0,1 2 2,-4 6 1,4-3-1,-2 2 0,4 2 1,3-4-1,5-2 1,6-3 0,0-14 1,12 20 2,2-12 1,9-8 0,2 0 0,4-10 1,1 4-1,2-6-1,0 0 0,-1-2-2,-4 2 0,-4 0 0,-5 0 0,-18 12-1,22-18 1,-22 18-3,0 0-1,0 0-2,0 0 1,0 0 0,0 0-1,-5 18 0,5-18 0,-7 24 3,7-24 2,7 22 1,-7-22 1,18 11 0,1-11-1,2 0 3,6 0-2,2-8 1,-3 3 0,1-5 1,-4 0-1,-2 0 0,-21 10 0,27-19-1,-27 19 0,5-20-1,-5 20-1,-11-16-3,11 16 1,-28-8 0,6 8 0,3 0 0,-1-4 0,2 4 0,3 0 1,15 0 1,-21 0-1,21 0 1,0 0 0,0 0 1,14 0-1,1-7-1,5 7 2,3-3-1,4 3 1,2-10-1,3 10 0,-1-5 1,1 0 1,-5 5 0,0 0 0,-4 0 0,1 0-2,-4 0 1,0 8-1,-2 2 0,-5-4-1,2 8 1,-15-14-1,24 23 0,-24-23-1,17 22 2,-17-22-2,0 24 2,0-24-1,-6 20 0,6-20 0,-26 15 1,10-12 0,0-3 0,0 5 0,2-5-38,14 0-62,-15 0-41,15 0-5,0 0-4,8-19-2,9 9-4</inkml:trace>
  <inkml:trace contextRef="#ctx0" brushRef="#br0" timeOffset="3539.474">12617-270 223,'0'-17'111,"0"17"18,0 0-7,0 0-11,0-21-14,0 21-15,0 0-18,12-17-21,-12 17-18,28-15-24,-6 8-2,5 4 0,0 3 0,3-4-1,3 4-2,-5 0 1,-2 7-3,-5-6 0,-4 9-1,-17-10 1,17 21-1,-17-21 1,-7 29 3,-2-13-2,9-16 4,-21 29 2,13-13-1,8-16 0,-4 28-1,4-28 2,12 22-2,-12-22 1,28 28-1,-11-15 1,-17-13-1,26 26 1,-26-26 1,7 25-1,-7-25-1,-16 24 2,0-16 0,-5 2-1,-2-3 0,-2 0 1,1-7 0,0 4 0,4-4-2,1 0-57,19 0-37,-16-4-34,16 4-14,0 0-3,4-25-2,-4 25-1</inkml:trace>
  <inkml:trace contextRef="#ctx0" brushRef="#br0" timeOffset="4027.792">13288-329 335,'0'0'157,"0"-18"-2,0 18-36,0 0-28,0 0-21,0 0-26,0 0-40,-13 0-11,13 0 1,-19 33 0,10-7 1,-2-4 2,1 5 1,6 1 2,4 0 1,0-5-2,2 0 2,10-4 0,6-5 2,4-4-1,0-6 2,9-4-1,-5 0 2,2-10 0,-2 2 2,-3-3-3,-1-2 0,-5-5 0,-3 1-2,-6-2 1,-3-4-1,-5 4 0,-6 1-4,-3-5 2,-2 5-2,-4 3 0,-3 2-1,-2 5-3,1-1-2,2 9-64,-1 0-49,3 0-34,15 0 6,-18 12-5,18-12 1,0 0-4</inkml:trace>
  <inkml:trace contextRef="#ctx0" brushRef="#br0" timeOffset="5876.053">9936 807 147,'0'0'69,"0"0"1,0 0-2,0 0-6,0 0-3,0 0-6,0 0 4,0 0 4,0 0-7,0 0-9,0 0-6,27-10-3,-4 10-6,4-4-6,8 4-8,-1-4-13,2-4-2,-1 3 1,-1 5-1,-5-4-1,-3 4 0,-8-7 0,-4 7 0,-14 0-1,17-4-1,-17 4-25,0 0-57,0 0-47,0 0-19,0 0 1,7 15-3,-7-15-4</inkml:trace>
  <inkml:trace contextRef="#ctx0" brushRef="#br0" timeOffset="6832.228">10669 682 220,'0'0'93,"0"0"-1,0 0 4,0 0 0,-11-18-13,11 18-12,0 0-11,7-22-10,-7 22-12,10-18-10,-10 18-13,22-21-14,-8 9 1,4 3-2,3 0 0,1-1 1,-4 6-1,5-1 0,-5 5-1,0 0-1,-4 0-2,-14 0 0,25 7-1,-25-7 0,14 21 0,-14-6 1,5 6-1,-5 0 3,-4 7-1,-2-1 3,-3 0-1,-2 1 2,-3 0-2,0 2 1,-4-3 0,1-7 0,2 0 0,-2 0 0,17-20 0,-21 21 0,21-21 0,-11 16 1,11-16 0,0 0 1,0 0-1,14 6 1,-14-6-1,28 0 1,-7 0-1,-2-6 0,2 6-1,1-5 1,-1 5 0,-3-7-1,0 7 0,-18 0-8,27 0-67,-27 0-52,15-4-25,-15 4-1,0 0 1,0 0-5</inkml:trace>
  <inkml:trace contextRef="#ctx0" brushRef="#br0" timeOffset="9400.292">11280 622 211,'0'0'106,"5"-17"13,-5 17-12,0 0-9,0 0-9,0 0-13,0 0-15,-16-14-19,16 14-22,0 0-24,-25 9 1,25-9 1,-24 8 0,24-8 0,-29 18 0,15-6 2,14-12-1,-25 18 1,25-18 0,-17 22-1,17-22 1,-7 16-1,7-16 1,0 18-1,0-18 2,0 15-2,0-15 2,7 16-1,-7-16 1,17 8 0,-17-8 0,25 8 0,-7-8 0,2 4 0,0-4 0,3 0 0,-1 9 0,0-9-1,-2 5 1,-2 4-1,-2-2 1,-16-7-1,27 23 0,-27-23 0,18 23 1,-18-23-2,12 28 2,-12-28-1,0 27 0,0-27 0,-5 22 1,5-22-1,-24 24-1,9-16 1,-3 1 0,-4-5 1,2-4-2,-1 5 1,3-5 1,1 0 0,4-5 1,13 5 0,-23-13 2,23 13 0,-12-17 0,12 17 0,-6-16-2,6 16 1,7-25-2,-7 25 1,17-31-3,-5 12 1,2 1-1,4-5 1,-1 0-1,1 2 2,-4-1-2,0 4 2,-4 2-1,-3 1 1,-7 15-1,0-24 1,0 24-2,-9-14 0,9 14-1,-22-8-2,22 8-1,-25 0-2,10 0-34,15 0-55,-20 4-40,20-4-21,0 0 4,0 0-1,-8 18-1</inkml:trace>
  <inkml:trace contextRef="#ctx0" brushRef="#br0" timeOffset="10263.962">12052 660 258,'0'0'132,"-25"-11"-9,10 11-10,-8 0-16,2 0-18,-6 0-19,4 7-22,-3 1-38,5-1 0,3 4 0,18-11-1,-22 21 1,22-21 0,0 22 0,0-22 1,22 20-1,-4-8 2,2-4-2,0 3 2,4-1-3,-4-2 3,2 5-3,-6-2 1,-16-11-1,21 24 2,-21-24-2,7 25 1,-7-25 1,-12 18-1,12-18 0,-29 15 1,10-7-1,0-3 0,-3-5 0,2 0 1,5 3-6,0-3-37,15 0-38,0 0-31,-10-18-20,10 18-12,19-20-9,-1 10-1,3-4 64</inkml:trace>
  <inkml:trace contextRef="#ctx0" brushRef="#br0" timeOffset="10513.031">12183 735 422,'0'0'128,"0"0"-12,0 0-16,11 14-17,-11-14-32,0 30-33,0-10-19,7-1 1,-3-1 0,1 0 0,-5-18-6,12 18-56,3-10-44,-15-8-33,28 0-15,-12 0 2,1-12-1,1 6 8</inkml:trace>
  <inkml:trace contextRef="#ctx0" brushRef="#br0" timeOffset="10724.366">12301 608 377,'0'0'160,"-13"-18"-1,13 18-55,0 0-20,0-18-37,0 18-30,11 0-25,-11 0-58,17 0-45,-17 0-26,27 7-21,-11 2 3,1 0-3,1 5 3</inkml:trace>
  <inkml:trace contextRef="#ctx0" brushRef="#br0" timeOffset="11016.718">12528 779 390,'0'0'153,"0"0"-25,0 0-22,0-14-22,0 14-29,13-20-47,-13 20-2,26-18-4,-11 9-2,3 6-1,-1 3-1,1 0-1,-2 0 0,0 6 0,-16-6 0,26 20 2,-26-20 0,25 26 0,-11-12 0,0-1 0,-14-13-2,26 24-67,-9-16-64,0 5-16,-2-13-2,-15 0-4,24 3-2</inkml:trace>
  <inkml:trace contextRef="#ctx0" brushRef="#br0" timeOffset="11968.474">13002 590 358,'-15'-8'120,"15"8"-9,0 0-8,0 0-15,-14-15-19,14 15-25,0 0-37,22-10-4,-5 2 0,2 8-1,6-4-2,2 4 0,0 0-1,-2 4 0,-1 6-1,-6-4 0,-18-6 0,18 26 1,-18-11-1,0 0 1,-7 0 1,7-15-1,-15 24 2,15-24-1,-6 21-1,6-21 2,14 15-2,4-9 2,5 6-1,-1-1 1,6 3-1,-2-2 1,-1 9 0,-7-4 0,-4-2-1,-10 3 1,-4-18 0,-12 27-1,-6-17 0,-7-1 0,-3-3 1,-1-6-1,-3 8 0,3-8 0,3 0 0,4 0 0,8 0-13,14 0-54,-18-14-43,18 14-28,0 0-11,0 0-1,14-20-1,7 11 26</inkml:trace>
  <inkml:trace contextRef="#ctx0" brushRef="#br0" timeOffset="12455.803">13640 626 362,'0'0'141,"0"0"-26,0 0-11,0 0-17,0 0-21,-22 0-31,22 0-38,-15 31 0,8-10 1,-3-1 0,2-1 3,8 4-1,0-4 1,0-2 0,12 0 1,5-3-1,5-3 2,0-7-1,5 0 2,2-4-2,-2 0 0,-1-5 0,-1-3 1,-3-1 0,-4-2-1,-18 11 0,21-30-1,-21 12 2,0 2-3,-10-7 1,-3 1-2,-6 1 0,-4-3-1,-4 7 0,-2 1 1,4 3-1,0 5-1,3 8-4,2-8-58,20 8-58,-19 3-25,19-3-3,0 0-2,0 0-4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22:27.54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16 0 182,'0'0'93,"0"0"10,0 0 6,0 0-11,0 0-8,0 0-15,0 0-11,0 0-13,0 0-16,0 0-21,-10 21-13,10-4-1,0-1 1,0 7 0,-7-1 0,7 8-8,0-1-2,0 3 3,0-1-4,0-2 3,0 1-2,7-4 2,-3-5-3,-4-3 9,7-3 2,-7-15-6,9 24-50,-9-24-52,7 17-27,-7-17-16,0 0 4,0 0-5,0 0 46</inkml:trace>
  <inkml:trace contextRef="#ctx0" brushRef="#br0" timeOffset="524.93">273 290 185,'0'0'109,"-10"13"-21,10-13-14,0 21 10,0-21-13,0 18-6,0-18-11,0 17-10,0-17-10,0 0-8,0 0-11,0 0-11,0 0-1,0 0 1,10-18-1,-10 18-1,6-26 10,-6 26-10,12-22 8,-12 22-11,23-21 10,-23 21-10,26-8 9,-12 8-9,4 2-11,-4 4 11,1 4-11,-15-10 11,24 24-9,-24-24 9,18 21-10,-18-21 11,14 22 0,-14-22-2,11 18 2,-11-18-3,0 0-39,10 21-44,-10-21-30,0 0-20,23 16-12,-23-16 1,30 0 3</inkml:trace>
  <inkml:trace contextRef="#ctx0" brushRef="#br0" timeOffset="960.834">741 121 560,'0'0'150,"-23"-23"-23,23 23-63,-8-15-32,8 15-33,0 0-23,0 0-62,0 0-40,11-16-23,-11 16 1,0 0-1,15 0-4</inkml:trace>
  <inkml:trace contextRef="#ctx0" brushRef="#br0" timeOffset="761.53">757 298 453,'0'0'151,"0"0"-38,-12 16-35,12-16-21,0 15-57,0-15 0,0 16 0,0-16 0,0 0 0,14 18-16,-14-18-52,0 0-46,21 0-22,-21 0-13,15-4 4,-15 4-6</inkml:trace>
  <inkml:trace contextRef="#ctx0" brushRef="#br0" timeOffset="1556.918">1119 7 293,'0'0'152,"0"-22"0,0 22-44,0 0-13,0-14-22,0 14-22,0 0-35,0 0-17,-13 26-2,8-5 1,-3 2-1,-1 6 2,-1 10-7,1 0-1,0 4 2,1-2-4,8-5 4,-6 4-3,6-8 2,9-7-2,2-3 10,1-6 0,7-11 0,1 2 1,3-7-1,-1-7-9,4 4-51,-2-9-33,-2-2-35,0-2-12,-3-2-9,0 2 11,-12-2-3</inkml:trace>
  <inkml:trace contextRef="#ctx0" brushRef="#br0" timeOffset="1909.341">1115 262 175,'0'0'147,"12"-22"3,2 13-36,7 3-22,-1-6-15,6 6-10,-5 0-6,5-1-27,-6 7-23,-2 0-10,-3 0-1,-15 0 0,21 19-7,-21-19 7,17 23-7,-10-5-4,2 0 4,0 4-3,2-6 4,1 0-4,-12-16 10,24 25-10,-24-25 9,24 21 2,-24-21-2,15 15 1,-15-15-3,0 0-40,22 14-51,-22-14-32,0 0-24,20 0 6,-20 0-6,19-21 0</inkml:trace>
  <inkml:trace contextRef="#ctx0" brushRef="#br0" timeOffset="2133.675">1549 117 459,'0'0'152,"-24"-5"-2,24 5-51,0 0-42,0 0-45,0 0-12,0 0 0,0 0-30,0 0-54,0 0-37,21 5-17,-7 6-9,-14-11 2,30 18-5</inkml:trace>
  <inkml:trace contextRef="#ctx0" brushRef="#br0" timeOffset="2539.956">1789 240 456,'0'0'158,"-16"0"-39,-2 0-21,18 0-29,-31 14-49,17-2-31,14-12 5,-22 18-4,22-18 1,-9 18-2,9-18 11,0 0-12,20 16 12,-20-16-1,22 0 1,-6 0-1,-16 0 1,25-4 1,-25 4 0,19-9 0,-19 9 1,0 0-1,17-5 0,-17 5 0,0 0-2,15 10 1,-15-10 0,0 0-1,22 19 0,-22-19 0,23 15-2,-23-15-40,26 5-50,-12-5-31,-14 0-23,33 0 3,-16-5-4,1 2 1</inkml:trace>
  <inkml:trace contextRef="#ctx0" brushRef="#br0" timeOffset="2821.13">2122-7 423,'0'0'149,"-13"-16"5,13 16-54,-16 6-20,16-6-47,-18 22-32,11-4-1,1 5 1,0 1-1,1 6 0,5 1-8,0 1 8,0-2-9,11-1-3,0-1 3,7-6-3,2 0-2,-1-8-73,10-6-40,-4 4-30,0-12 8,0 0 2,-5-5-7</inkml:trace>
  <inkml:trace contextRef="#ctx0" brushRef="#br0" timeOffset="3636.993">2744 177 217,'0'0'140,"0"0"-9,0 0-23,0 0-7,0 0-32,15 27 2,-15-13-26,11 4-21,-4 5-25,0 2-11,-3-4 4,3 3-4,1-6 12,1-2-11,-9-16 12,18 17 0,-18-17 1,22 0 1,-22 0-1,26-26 12,-12 5-4,3-1 5,-6-5-6,6 0 5,-5 1-5,2-1 2,-3 2-3,-1 7-9,0 3-5,-10 15-58,14-15-43,-14 15-29,0 0-13,0 0-2,0 0 3,17 18-5</inkml:trace>
  <inkml:trace contextRef="#ctx0" brushRef="#br0" timeOffset="4080.512">3208 318 235,'0'0'152,"22"-15"-12,-22 15-33,30-17-8,-15 5-12,6 6-27,-5-8-13,3 9-23,-4-5-14,-15 10-9,19-14 8,-19 14-8,0 0-1,0-18-3,0 18 1,-19 0-4,1 0 2,-7 0-1,-2 14-6,1 0-5,-1 1 5,7 3-2,2 0 4,2 4-1,11-2 2,5-4-2,0-16 9,39 25 2,-12-18 0,1-3 0,7-4 0,0 0 1,1 0-47,-10-4-47,1-1-41,-5-3-16,-7 0 0,2 2-1,-17 6-1</inkml:trace>
  <inkml:trace contextRef="#ctx0" brushRef="#br0" timeOffset="4404.932">3613 3 348,'0'-28'156,"0"28"-5,0 0-42,-7-16-27,7 16-17,0 0-26,0 30-44,0-12-3,0 6 4,-3 2 0,3 3 3,-8 7-7,8-5 8,-6 2-8,6-1-4,0-7 4,0-1-12,10-6-59,-4-3-44,-6-15-15,23 23-20,-9-23 11,3 6 3</inkml:trace>
  <inkml:trace contextRef="#ctx0" brushRef="#br0" timeOffset="4776.676">3855 209 364,'0'0'152,"0"0"0,-18-6-40,18 6-28,-15 6-23,15-6-46,-20 26-18,13-12-7,7 1-2,0-1 3,0 2-3,0-16 3,22 20-1,-4-15 10,2-5-9,5 0 12,-6-5 12,4 1-11,-5-8 11,-4-1-4,-5-2 3,-9 15-4,7-27 3,-7 27-5,-9-22-9,9 22 7,-27-20-8,27 20-1,-26-10-26,26 10-65,-18 0-40,18 0-17,0 0 2,0 0 1,0 0-3</inkml:trace>
  <inkml:trace contextRef="#ctx0" brushRef="#br0" timeOffset="5144.63">4278 175 288,'0'0'143,"0"0"-20,0 0-6,0 0-21,0 0-14,0 0-20,0 0-26,-7 18-37,7-18 0,-17 20-7,17-20 8,-18 23-7,18-23-4,-10 31 3,10-31-4,0 25 4,0-25-3,10 19 10,-10-19-10,20 15 10,-20-15 2,30 3-1,-12-3 0,3 0 0,-1 0-6,5 5-40,-5-5-36,6 0-37,-1 0-13,-5 0-21,4 7 8,-6-7-4</inkml:trace>
  <inkml:trace contextRef="#ctx0" brushRef="#br0" timeOffset="5552.63">4652 57 462,'-15'-15'158,"15"15"-6,-24-11-50,24 11-60,-12-10-107,12 10-82,0 0-2,-21-10-4,21 10-4,0 0-3</inkml:trace>
  <inkml:trace contextRef="#ctx0" brushRef="#br0" timeOffset="5382.113">4602 236 361,'0'-18'149,"0"18"-10,0 0-28,0 0-16,-7 17-40,7-17-24,0 17-42,0-17 9,7 25-6,-7-25-4,5 18 1,-5-18-49,0 0-45,21 18-37,-21-18-11,23 0-5,-23 0 5,23-13 27</inkml:trace>
  <inkml:trace contextRef="#ctx0" brushRef="#br0" timeOffset="6184.735">4851-52 378,'0'0'141,"5"-18"-5,-5 18-20,0 0-20,0-16-26,0 16-27,0 0-48,-7 18-2,7-2-2,-8 5 1,0 1 1,1 6 3,1 5 3,1 0 0,-2 6-1,7-5 2,-3-1-9,3-2-4,10-4 2,-2-8-1,3-1 2,6-4-2,1-6 4,0-3-4,7-5-30,-7 0-26,2-10-46,1 3-8,-3-5-17,-5-4 2,-3 0-1</inkml:trace>
  <inkml:trace contextRef="#ctx0" brushRef="#br0" timeOffset="6784.831">4875 160 222,'0'0'99,"0"0"-21,0 0-16,0 0-14,25 8-16,-7-8-11,-3 7-2,9-7 1,-6 2 4,0 6 10,0-8 6,0 4 0,-18-4-2,31 0 1,-31 0-5,26 6 2,-26-6-12,22 12-13,-22-12-20,18 18 10,-18-18-10,16 21 10,-16-21-9,20 18 8,-20-18-9,28 10 9,-11-10 1,1 0 0,-1 0 9,-2-8-9,-1-4 9,-14 12-8,25-18 9,-25 18-8,18-19 7,-18 19-10,0 0-1,0 0 1,17-10-1,-17 10 0,14 15-9,-6 2-4,3 6 5,0 0-3,0 6 3,2 4-2,-3 5 3,-3-3-3,-3-2 11,-4-2 1,-4-2 0,-8-3-1,1-4 1,-10-6 1,-2-2-2,-6-2 1,-1-9 0,0-3 1,-1 5-1,2-5 1,4-8 0,-1-4-79,7-4-64,7 0-3,4-9-7,8 4-2,0-8-6</inkml:trace>
  <inkml:trace contextRef="#ctx0" brushRef="#br0" timeOffset="7573.851">6050 176 261,'0'0'145,"0"0"-25,0-15-9,0 15-19,29-3-14,-14-6-10,12 9-15,-2 0-39,3-4-14,1 4 0,-4-3-1,0 3 0,-3 0 0,-4 0 1,-4 0-1,-14 0-4,18 0-47,-18 0-45,0 0-33,18 0-18,-18 0-2,0 0 1,0 0-4</inkml:trace>
  <inkml:trace contextRef="#ctx0" brushRef="#br0" timeOffset="7787.449">6192 285 171,'0'0'139,"16"0"-9,1 0-22,1 0-9,4 0-8,-3-5-20,1 5-36,4 0-85,-2 0-65,1-10-36,0 10 0,-2-6 7,10 6-12</inkml:trace>
  <inkml:trace contextRef="#ctx0" brushRef="#br0" timeOffset="8557.119">7348 1 257,'0'0'157,"15"-14"-31,-15 14-15,0 0-12,-10 14-18,10-14-18,-12 25-29,12-5-38,-6 1 0,6-4 3,0 2-1,0 4 2,6-7-1,-6-16 3,25 18-1,-7-13 2,0-5 0,4 0-1,-2-10 2,5-2 0,-11-3-1,4 0-1,-4-3 1,-3 1-1,-2 2 0,-2 1 0,-7 14 0,9-24-2,-9 24-2,0 0-1,0 0-2,0 0 1,0 0-1,0 0 0,7 24-1,-7-9 3,4 2 0,-4 0 2,8-2 0,-2 2 1,-6-17-2,10 27 1,-10-27-38,11 19-62,-11-19-37,15 17-11,-15-17 1,8 18-5,-8-18-7</inkml:trace>
  <inkml:trace contextRef="#ctx0" brushRef="#br0" timeOffset="8940.893">7345 527 382,'0'0'158,"0"0"-40,0-15-17,0 15-24,14-28-24,2 16-37,1 2-9,1-2-5,6 0-3,-6 8-1,0 4 0,-1 0 0,-17 0-1,26 4 1,-26-4-1,21 15 2,-21-15-1,28 15 1,-9-9 1,4 1 0,4-4-1,3-3 0,2 10-2,-2-10-38,6 0-60,-4 0-34,-4-8-16,-1 8-1,-9-8-4,-3 0 2</inkml:trace>
  <inkml:trace contextRef="#ctx0" brushRef="#br0" timeOffset="10217.901">8654 67 304,'0'0'131,"0"0"-11,0 0-9,0 0-17,0 0-14,16-17-26,5 17-29,7-4-24,4 4 0,4-7-1,-1 7-1,-2 0 1,-2 0-1,-5-3 0,-5 3 0,-5 0-26,-16 0-40,16 5-30,-16-5-32,0 0-17,0 0-2,-9 19 1,9-19-4</inkml:trace>
  <inkml:trace contextRef="#ctx0" brushRef="#br0" timeOffset="10438.648">8733 203 141,'28'-8'144,"-4"4"-6,5 0-22,5 4 1,0-11-17,5 11-16,-11-7-27,5 7-23,-5 0-66,-9-6-63,1 6-39,-2 0-17,-18 0 3,26 0-7,-26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22:53.85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245 8 153,'0'0'63,"0"0"3,0-15 8,0 15 9,0 0 11,0 0-7,0 0-8,0 0-10,0 0-9,0 0-10,0 0-16,0 0-15,0 0-19,0 0-1,-10 3 1,10-3 1,-8 15-2,8-15 3,-10 21-1,10-21 0,-15 31-1,9-14 1,-2 0-1,-2 1 0,2 2 0,-1 4 0,2-2 0,-1 1 0,0-1-1,1 1 1,1-2 1,1 0-1,-4 4 0,2-4 1,-3 3-2,1-2 2,-1 2-7,0-3 7,-1 7-7,1-3-2,2 0 3,0 2-3,2-1 3,-1-2-4,7 4 9,-5-3-9,5-4 9,-6 5 1,6-6-2,-4 6 2,4-4-2,0-1 2,0 1-2,0 0 2,0 1-2,0-4 2,0 4-1,5-2 1,-5 4 0,10-4 2,-3 3-1,1 0 1,1 4-1,-1-3 1,2 1 0,4 4 1,-2-1-1,6 1 1,-2-2-1,3 2 0,2-2 0,3-1 0,-3 3-2,5-4 1,-1 3-3,1-1 4,-2-7-4,0 2-47,6-1-75,-3-3-36,2-6 3,-5 4-5,-3-5-2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22:55.11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-17-15 179,'0'0'76,"0"0"9,0 0 9,-10-16 9,10 16-12,0 0-8,0 0-12,0 0-9,0 0-14,0 0-13,0 0-17,0 0-18,0 0 1,18 20 0,-18-20 0,18 18 0,-7-4 1,6 3-1,1 5 0,2 2 0,3 4-1,0 5 1,0 5 0,1 1-1,-2 6 1,0 3-2,-2 5 2,-2-3-1,-1 2 2,-1 5-7,0 0-1,-1-2 2,2 3-1,-3 1 1,-1-1-1,-1-1 1,-1 3-2,-2-1 7,-3-1 1,0-5-2,-6 1 2,0-3-3,0-4 3,0 1-1,-9-4 0,0 0-1,-3-5 1,-3 0-1,-2-8 1,-5 0-1,1-2 1,-1-6-1,0-2 1,2-7 0,5-7-23,15-7-67,0 0-54,0 0-4,0 0-9,22-3 1,3-7-7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23:46.434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0 87 306,'0'0'135,"0"0"-24,19-16-17,-1 16-15,5-11-22,7 8-31,5-7-20,5 4-5,5-2-1,-1 0 0,1 1 0,-5 0 0,-3 2-1,-8-1 1,-7 6-1,-7-4-2,-15 4-48,0 0-38,0 0-28,0 0-17,0 0-14,-22 18 2,3-7 21</inkml:trace>
  <inkml:trace contextRef="#ctx0" brushRef="#br0" timeOffset="-359.838">76 143 251,'5'-15'119,"-5"15"-11,0 0-7,0 0-16,0 0-14,0 0-20,0 0-17,0 0-27,0 0-15,-10 20 0,10-20 1,-7 29 0,7-9 5,-10 2-1,6 5-1,0 3 1,-2-1-2,6 3 2,-7-4-4,7-6 5,-5 3-4,5-9 6,0 0 0,0-16 1,0 16-5,0-16-37,0 0-33,0 0-25,0 0-14,0 0-23,22-5-11,-22 5 0</inkml:trace>
  <inkml:trace contextRef="#ctx0" brushRef="#br0" timeOffset="245.207">64 260 229,'0'0'147,"0"0"-32,26 0-15,-12 0-15,3 0-11,-3-8-29,4 8-43,0-7-1,-1 7-1,-3 0-4,-14 0-54,23-7-43,-23 7-28,21-7-16,-21 7-1,18-4-12</inkml:trace>
  <inkml:trace contextRef="#ctx0" brushRef="#br0" timeOffset="484.152">389 332 277,'9'21'129,"-9"-21"-27,4 30-18,-4-16-10,8 3-22,-8-17-35,9 22-75,-9-22-43,18 11-16,-18-11-29,28 0 3,-12-11-3</inkml:trace>
  <inkml:trace contextRef="#ctx0" brushRef="#br0" timeOffset="2563.927">2092 184 222,'14'-5'118,"-14"5"-7,0 0-16,24 6-2,-24-6-15,13 28-17,-6-10-24,2 6-39,-1-2 2,3 6-3,-1 1 2,4-4-1,-2-1 2,4-6-2,0-5 3,2-3 2,2-10-1,-1 0 1,4-8 0,-5-6 2,1-3-2,-1-5 2,-1-4-4,2-2 2,-2 1-3,0 1 3,0 1-5,-6 5-39,5 4-54,-16 16-21,27-18-26,-27 18-10,19 0 3,-19 0 9</inkml:trace>
  <inkml:trace contextRef="#ctx0" brushRef="#br0" timeOffset="2976.663">2622 335 231,'25'12'153,"-25"-12"-5,26-13-49,-5 5-20,3-2-24,4-1-9,-2 0-31,3 1-13,-2-1-2,-2-3 1,-7 3 0,-3 4 0,-15 7-1,10-21-1,-10 21 0,-17-11 0,1 11-1,-5-7 0,-4 7 0,-3 9-2,0-1 1,-3 4 2,9 3 0,0 4-1,11 0 2,4 1-4,7-2 5,15 1-2,2-5 2,5 1-2,3-4 1,8-7 0,-3-4 2,3 0-1,2 0-36,-9 0-48,3-12-27,-2 4-24,-2-8-11,0 2-2,-6-5-3</inkml:trace>
  <inkml:trace contextRef="#ctx0" brushRef="#br0" timeOffset="3248.381">3234-11 419,'0'0'145,"-17"0"-30,17 0-38,-10 17-22,2 2-47,3 2-18,0 7-1,0 4 8,2 5 1,-5 1 2,8 0 0,-6 2-1,6-8 2,0 0-2,13-4-13,-5-4-59,5-11-28,10 0-21,-5-13-24,11 0 4,-2-7-4</inkml:trace>
  <inkml:trace contextRef="#ctx0" brushRef="#br0" timeOffset="3592.719">3501 248 368,'0'0'145,"-18"-14"-2,18 14-56,-18 18-23,18-18-47,-18 28-27,9-12 2,4 4-1,5-2 9,5-1-2,-5-17 5,28 28-5,-3-20 3,3-2-2,7-6 0,1 0 2,-1-10 0,-6-2 1,-3 2-4,-6-8 5,-5 1-4,-9-1 3,-6 1-3,-18-4 4,-2 6-5,-2 1 2,-4 1 1,-1 4-2,1 9-28,1 0-70,7-6-27,18 6-16,-19 7 1,19-7-7,0 0 32</inkml:trace>
  <inkml:trace contextRef="#ctx0" brushRef="#br0" timeOffset="3997.318">4018 199 439,'0'-15'124,"0"15"-17,-18 0-14,18 0-33,-27 15-60,10-4-1,0 6 0,0 1 3,6 7-5,3-4 5,8 4-4,0-6 3,7-1-2,4-3 3,6-2-2,2-9-1,1-4-39,3 0-56,-2-12-21,3 0-26,2 0-7,-5-7 1,4 1 23</inkml:trace>
  <inkml:trace contextRef="#ctx0" brushRef="#br0" timeOffset="4209.891">4240 234 295,'-14'17'146,"14"-17"-21,-4 19-33,4-19-21,0 24-30,0-24-32,0 28-9,0-28 3,12 25-11,-12-25-44,25 12-35,-8-12-20,1 0-24,-1 0-15,6-9 3,-2-4 35</inkml:trace>
  <inkml:trace contextRef="#ctx0" brushRef="#br0" timeOffset="4668.091">4548-60 321,'-5'-17'151,"5"17"-29,0 0-38,0 0-19,0 0-26,-10 14-20,10 1-23,0 3-1,0 2 3,0 4 3,-5-3-1,5 3-3,0-4 2,5 3-2,-5-3 2,8 0-2,-8 1 3,7 0-3,-7-3 3,9 5 5,-9-3-4,8 1 5,-2 4-5,1-5 5,2 3-4,0-6 5,0 0-5,-9-17-1,20 20 0,-20-20 1,24 0 0,-24 0-1,23-9-3,-23 9-25,27-14-42,-9 4-28,-4 4-16,2-6-17,2 10-22,-18 2 3,30-13 74</inkml:trace>
  <inkml:trace contextRef="#ctx0" brushRef="#br0" timeOffset="5021.656">4528 167 289,'0'0'137,"0"0"-23,0 0-17,25 0-17,-9 0-23,5 0-36,6-3-22,6 3-1,-5-8 1,5 4-2,-4 4-46,-2-12-42,-1 8-17,-5 0-20,-6-5-18,1 9-2,-16 0 30</inkml:trace>
  <inkml:trace contextRef="#ctx0" brushRef="#br0" timeOffset="5456.376">4939 154 347,'-5'17'143,"5"-17"-14,-9 21-46,9-21-31,6 19-51,-6-19 0,17 16 0,-17-16 2,26 4-2,-8-4 1,2-3 0,0-6-1,-1 0 1,-1-2-2,2-3 1,-4 3 0,0 3 0,-16 8-2,27-14 1,-27 14 0,18 4 0,-18-4 0,18 26-1,-10-8 1,-2 10 4,0 3-2,-6 2 3,6 7-3,-6-2 3,-4 4-2,-1 0 2,-4-6-2,-5-4-2,-5-1 0,0-7 0,-6-7 0,1-6 1,-4-3-1,-1-8 0,1 0 0,0-9-28,-1-3-66,3-10-38,7 5-11,1-8-4,6 1 0,2-7 24</inkml:trace>
  <inkml:trace contextRef="#ctx0" brushRef="#br0" timeOffset="853.559">638 298 270,'0'0'143,"-19"18"-8,19-18-53,0 21-18,0-21-17,0 20-31,0-20-13,14 14-6,-14-14 5,21 7 1,-6-7 0,2-10 4,1 3-4,3-3 5,-1 1-5,1 1 3,0 0-5,-1 8 4,-4 0-5,-16 0-5,24 6 4,-24-6-6,14 18 5,-14-18-4,15 23 5,-15-23-5,16 23 4,-16-23-4,18 18-64,-18-18-31,26 13-23,-9-13-20,-17 0-3,28 0 3</inkml:trace>
  <inkml:trace contextRef="#ctx0" brushRef="#br0" timeOffset="1296.209">1189 292 375,'-22'0'118,"22"0"-13,-21 12-21,21-12-22,-28 15-19,28-15-26,-22 23-29,22-23-1,-12 23 5,12-23 2,0 16 6,0-16 1,23 7 0,-8-7 1,4 0 0,1-5 1,3 0 1,-4-5 2,-2 3-2,-2-4 3,-15 11-3,20-18 2,-20 18-4,0 0 1,0 0-6,0 0-3,0 0 3,0 0-3,0 19 2,0-19-3,0 27 4,0-27-1,5 23 4,-5-23-1,17 19-31,-17-19-44,23 7-30,-4-7-16,0-11-24,2 4 4,0-9-1</inkml:trace>
  <inkml:trace contextRef="#ctx0" brushRef="#br0" timeOffset="1571.955">1522 106 384,'0'0'135,"0"0"-30,-17-4-18,17 4-20,-7 23-30,1-5-48,6 6 0,-9 2 6,5 5 4,4 0-3,0-4 3,0 2-3,4-3 3,5 0-2,7-8 3,2-2-4,5-1-53,4-8-39,-1 0-32,5-7-14,-6 0-6,4-7 0,-4-10 97</inkml:trace>
  <inkml:trace contextRef="#ctx0" brushRef="#br0" timeOffset="6416.259">5824 174 303,'0'0'116,"15"0"-13,2 0-13,5 0-19,5 0-18,0-8-8,8 8-17,0 0-27,-2-6-1,-3 6 0,-4 0-1,-5-6 1,-6 6-1,-15 0-31,18 0-50,-18 0-26,0 0-20,0 0-17,0 0-2,-26 10 3</inkml:trace>
  <inkml:trace contextRef="#ctx0" brushRef="#br0" timeOffset="6614.423">5976 308 329,'30'4'145,"2"-4"-25,3 0-23,4 0-19,-6 0-37,-1 0-41,-1 0-6,-9 0-67,0 0-48,1 7-26,-7-15 2,1 8-5,-17 0-3</inkml:trace>
  <inkml:trace contextRef="#ctx0" brushRef="#br0" timeOffset="7483.924">7371 138 137,'0'0'152,"15"0"-44,-15 0-7,0 0-10,25 25-5,-25-25-17,17 29-18,-12-11-32,8 3-18,-4-1 1,1-1-3,0 2 3,0-4-4,-1-2 5,-9-15-5,19 27 3,-19-27-2,16 13 2,-16-13-1,0 0 1,20 5 1,-20-5 0,0 0 0,0 0-1,16-19 2,-16 19-1,7-26 1,-7 26-5,9-27 4,-5 7-4,1 3 4,2-8-4,-2 2 2,0 0-1,3 1 1,-5-2 1,-3 4-1,7 1 1,-7 5-1,0 14 1,4-24-1,-4 24-1,0-15-1,0 15-22,0 0-51,0 0-30,24-7-23,-24 7-23,15 12 4,-15-12-1</inkml:trace>
  <inkml:trace contextRef="#ctx0" brushRef="#br0" timeOffset="7964.359">7500 595 277,'0'0'149,"0"0"-33,11-21-16,-11 21-19,24-16-24,-12 11-33,4 5-18,0-4-1,-2 4 0,3 4 0,-2 2-1,-15-6 0,25 18-2,-25-18 0,22 17-2,-6-11 0,-16-6-1,28 10 1,-12-10-1,2 0 0,2 0-26,-2-8-63,6 2-36,-5-2-26,-2-3 1,2 1-3,-3-8 20</inkml:trace>
  <inkml:trace contextRef="#ctx0" brushRef="#br0" timeOffset="8606.123">8731 270 256,'25'0'149,"-5"0"-23,7-11-31,7 11-13,-1-14-17,3 14-16,-2-4-39,-2 4-8,-6 0-2,-2-7-1,-6 7-2,-18 0-22,19 0-44,-19 0-40,0 0-18,0 0-28,0 0 10,7 21-5</inkml:trace>
  <inkml:trace contextRef="#ctx0" brushRef="#br0" timeOffset="8831.322">8906 405 307,'18'0'146,"9"0"-28,1 0-28,4 0-1,0 5-36,0-5-39,-2 0-23,2 4-67,-7-4-32,-4 0-39,3 0 0,-24 0-5,30-4 1</inkml:trace>
  <inkml:trace contextRef="#ctx0" brushRef="#br0" timeOffset="14112.329">10632 106 138,'0'0'87,"0"0"3,0 0 14,6-15-15,-6 15-7,0 0-12,0 0-13,0 0-9,8 19-10,-8-4-19,0 3-20,0 5-1,0 0 3,0 3 1,5 4-2,-5-1 3,0-2-3,6-6 3,-6-1-4,7-3 3,-7-17-37,9 19-38,-9-19-26,0 0-22,15 0-21,-15 0-10,18-27 2,-9 11 93</inkml:trace>
  <inkml:trace contextRef="#ctx0" brushRef="#br0" timeOffset="14539.923">10872 122 245,'0'0'148,"0"0"-34,0 0-11,0 0-20,-7 21-20,1-1-16,6 5-25,-8 4-20,8 5-1,0-1 1,0-1-1,10-6 2,2 0-2,10-9 0,6-3 0,4-8 1,3-6 0,0 0 2,1-17-2,-3-1 1,-1-3-2,-8-6-3,-9-3 3,-4 2-3,-11-2 3,0-1-6,-12 10 4,-5-1-4,-9 10 5,-4 0-1,-3 9-1,-3 3-1,0 3-23,4 7-63,1-2-35,5 2-24,9 0-2,17-10 2,-15 10 1</inkml:trace>
  <inkml:trace contextRef="#ctx0" brushRef="#br0" timeOffset="23214.338">10364 91 223,'0'0'116,"0"0"-11,0 0-7,0 0-14,0 0-12,0 0-15,-15 18-14,8-4-27,0 10-21,-2-1 6,-3 7 0,-1 9 1,4 5-1,-4 8 1,2 2-1,3 9 1,1 6-2,3 0-1,4 6 2,6-2-2,3 2 2,5-5-2,8-3 3,6-6 7,5-5-8,8-3-48,0-7-43,7-7-31,6 1-19,-1-11-1,4-4-6,-7-8 3</inkml:trace>
  <inkml:trace contextRef="#ctx0" brushRef="#br0" timeOffset="15243.299">11619 160 375,'0'0'117,"0"0"-8,0 0-18,-20-6-17,20 6-25,-22 17-32,7-4-20,-3 2-1,-3 6 4,7 0-1,-4-3 3,5 7-2,5-5 3,-1-5-4,9 1 5,0-16-4,21 16 1,-21-16-1,32 10 1,-14-10-1,9 0 1,-2 0 0,1 0 0,3-10-2,1 10-32,-4-10-41,3 6-27,-2-7-17,-2 3-23,-2-2-12,-3-4 4,-5 10 82</inkml:trace>
  <inkml:trace contextRef="#ctx0" brushRef="#br0" timeOffset="16040.52">11884 189 220,'0'0'119,"16"-15"-9,-16 15-7,0 0-9,0 0-13,0 0-21,0 0-16,-6 15-40,6-15-5,-12 21-1,12-21 1,-14 28 3,9-14-2,5 4 3,0-4-3,0-14 4,21 21-5,3-10 5,-2-8-3,10-3 0,-1 0 0,1-7 0,0 0 0,-2-4-3,-3 1 4,-9-4-5,-6 0 4,-5-1-3,-7 15 2,0-26-4,0 26 4,-25-16-2,7 9 1,-4 7 0,-7-7-1,7 7 1,-2 0-1,6 0 2,2 0-1,16 0 0,0 0 1,0 0 0,32 0 0,-6 0 1,3-3-1,3-2 1,3 5 0,-4-10 0,1 10-1,-5-4 0,-6 4 1,-3 0-1,-18 0 1,24 0-2,-24 0 2,13 11-2,-13-11 1,16 15 0,-16-15 0,29 21 0,-7-11-1,0 1 5,3 3-4,-1 0 3,-4-3-2,-4-1 2,-16-10-3,16 22 3,-16-22-3,-17 17 0,0-14 0,-4 2 0,-4-5-1,3 7-63,-2-7-50,1-8-33,6 8-5,5-14 2,12 14-5</inkml:trace>
  <inkml:trace contextRef="#ctx0" brushRef="#br0" timeOffset="16792.589">12720 79 224,'0'0'123,"0"0"-11,0 0-10,0 0-15,0 0-9,7-19-16,-7 19-17,29-4-32,-5 4-12,0-9 0,6 9 0,0 0 0,-1 0-1,0 0 0,-5 8-1,-8-3 0,-16-5 1,18 23-2,-18-23 1,0 25-1,-9-10 2,9-15-2,-17 28 2,17-28-2,-11 20 2,11-20-1,0 21 2,0-21-2,15 21 1,-15-21 2,18 25-1,-18-25 2,11 26-2,-11-10 1,0-16-3,-8 25 4,8-25-5,-28 18 2,5-9-1,-4-4 1,-1-5-2,0 0 3,2 0-7,7 0-72,-1-5-30,20 5-26,-15-13-16,15 13 1,11-23-1</inkml:trace>
  <inkml:trace contextRef="#ctx0" brushRef="#br0" timeOffset="17204.51">13246 91 353,'0'0'149,"0"0"-18,0 0-35,0 0-19,0 0-30,0 27-48,0-9-1,0 0 1,0 5 0,6-1 1,3-4 2,5-1-2,10 0 2,5-8 0,5 1 0,0-10-1,4 6 1,-3-12 0,-3 0-2,-5-3 2,-6-5-2,-5 0 1,-8-4 0,-8-3-1,-6 0 0,-6 4-1,-8-1 0,-5-2-1,-7 10 1,0-1-3,-2 11-35,-5-6-60,8 6-27,5 6-24,1-6 4,8 11-5,17-11 6</inkml:trace>
  <inkml:trace contextRef="#ctx0" brushRef="#br0" timeOffset="24404.32">13839-103 152,'0'0'82,"0"-15"19,0 15 2,0 0-9,0 0-8,0 0-12,0 0-11,0 0-15,0 0-16,0 0-24,0 0-10,0 0 1,16 9 1,-16-9 1,28 16 0,-8 0 0,3 0 1,4 7-1,3 3 0,2 4-1,2 8 2,-2 3-1,4 3-2,-3 5 2,2 6-2,-4 3 2,-4 3-2,-2 3 1,-5-1-1,1 6 0,-12-1 3,-3-1-3,-6-4 3,-7 3-2,-5-6 1,-7-2-1,-6-3 2,-4-5 3,-4-4-4,-3-3-19,4-10-83,0-4-40,5 0 0,4-13-6,23-16-5,-21 10-7</inkml:trace>
  <inkml:trace contextRef="#ctx0" brushRef="#br0" timeOffset="18093.909">10812 724 249,'0'-20'150,"0"20"-33,0 0-14,0 0-15,0 0-18,0 17-18,0-17-35,0 32-19,-6-7 1,6 0 1,0 3 1,0 1-2,0 0 1,0 2-1,0-2 1,0-5-1,6-3-3,2-3-63,-8-18-33,9 19-15,-9-19-29,18 0-5,-18 0 0,22-8 36</inkml:trace>
  <inkml:trace contextRef="#ctx0" brushRef="#br0" timeOffset="18492.284">11064 753 323,'0'0'151,"0"0"-15,0 0-30,-14 14-18,7 7-31,-4 4-58,4 3-1,-2 3 1,9 2 0,0-4 2,0-1-1,14-7 1,2-6-1,4-2 2,4-9-1,4-4 1,-2 0-1,-2-14 0,0 0 0,-5-7 0,-2-4 1,-6 1-2,-6-5 1,-5 1-1,-9-3 0,-5 6-1,-4 2 0,-9 9 0,1 2-1,-6 9-5,4 3-64,-1 0-41,2 6-33,9-6-5,18 0-1,-15 9-3</inkml:trace>
  <inkml:trace contextRef="#ctx0" brushRef="#br0" timeOffset="19201.939">11868 728 239,'0'0'147,"-21"-7"-26,21 7-11,-25 0-17,8 0-20,2 3-20,-2-3-24,-1 8-36,18-8-2,-26 17 0,26-17 0,-12 24 4,12-9 2,12 0 2,-1 5-1,4-2 2,-1 1-1,3 2 1,-4-2 0,0 1 0,-5-5 0,-4 2 1,-4-17 0,-9 24 0,9-24-1,-31 13 0,9-13 1,-3 0 0,-2 0 0,4-6-19,5 6-48,1-11-31,17 11-16,-7-17-23,7 17-10,24-18 0,-5 8 43</inkml:trace>
  <inkml:trace contextRef="#ctx0" brushRef="#br0" timeOffset="19437.785">12019 812 331,'0'17'140,"0"-17"-32,0 24-19,0-11-23,0 9-21,0-6-14,0 0-19,0 3-39,0-19-36,10 24-30,-10-24-16,17 9-22,-17-9-18,23 0 7,-23 0 34</inkml:trace>
  <inkml:trace contextRef="#ctx0" brushRef="#br0" timeOffset="19856.798">12093 728 70,'0'0'85,"0"0"-10,0 0-31,12 24-6,-12-24-11,17 29 0,-8-13 7,0 0 8,2 0 11,-11-16 6,17 24 0,-17-24-5,11 13-2,-11-13-5,0 0-9,0 0-10,18 0-14,-18 0-11,18-6-1,-18 6 1,31-11-2,-13 11 1,-4-6-1,4 6-1,0 4 0,-18-4 1,27 16-1,-27-16-1,15 27 1,-15-12-2,7 3 2,-7-2-1,4 0 1,-4-16-1,8 25-37,-8-25-61,27 18-40,-9-18-7,5 3-4,4-3-1,2-3 20</inkml:trace>
  <inkml:trace contextRef="#ctx0" brushRef="#br0" timeOffset="21795.617">12887 706 57,'0'0'33,"0"0"0,0 0 3,0 0 5,0 0 8,0 0 14,0 0 9,0 0 0,0 0-3,0 0 2,0 0-2,9-14-10,4 14-11,-13 0-17,34-8-14,-15 8-3,5-4-2,1 4-6,-1 0-5,-1 4-1,-3 4-1,-5-2 1,-15-6-2,18 25 1,-18-25-1,0 26 0,-8-11 1,-1-3 0,9-12 0,-16 27 0,16-27 1,0 26-1,0-26 1,18 24 0,0-10 0,6 0 0,-2 2 1,3 1-1,-2-1 1,-4 4-1,-3-2 2,-12-2-1,-4 0 0,0-16-1,-18 23 0,0-14 0,-4-4 0,-4-5 0,-1 6 0,1-6 1,-2 0 0,3-6 1,3 1-51,8 5-48,14 0-22,-18-21-22,18 21-6,0-14 1,0 14-5</inkml:trace>
  <inkml:trace contextRef="#ctx0" brushRef="#br0" timeOffset="22316.061">13723 724 325,'0'0'129,"0"0"-11,0 0-12,0 0-17,0 0-23,0 0-31,-15 13-33,15-13 0,-24 31-2,12-11-1,-1 5-1,1-3 2,2 6-2,3-4 3,7-1-1,6-3 0,3-4-1,7-2 1,6-5 1,3-9 0,0 0 0,3 0-1,-2-11 1,-1-3 0,-4 0 0,-1-4 0,-7-2-1,-6-3-1,-7 0 2,0 2 0,-7-1 0,-8 3-1,-6 7 0,-2 0 0,-2 6-2,1 1-60,3 5-57,6 0-34,15 0 0,-18 0-5,18 0-5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0:32.65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5 42 169,'0'0'80,"0"0"11,0-16 8,0 16-1,0 0-14,0 0-6,0-16-13,0 16-9,0 0-16,0 0-14,0 0-21,0 0-3,0 0-1,0-15-2,0 15 1,0 0-1,0 0 1,0 0 2,0 0 0,0 0 0,0 15 1,0-15 1,7 14 1,-7-14 0,0 24-5,5-6-3,-5 3 2,0 9-3,0-2 3,0 3-4,0 3 2,0-1-2,0 3 5,-5 1 1,5-5-2,0-1 1,0-3 0,7-3 0,-7-1 0,7-5-1,-7-2 0,4-2 2,-4-15-2,0 22 2,0-22-2,0 0-1,8 16-57,-8-16-59,0 0-41,0 0-1,0 0-5,0 0-1</inkml:trace>
  <inkml:trace contextRef="#ctx0" brushRef="#br0" timeOffset="1172.417">327 361 140,'0'0'85,"0"0"18,13-17-6,-13 17-9,0 0-9,0 0-6,0 0-11,0 0-9,0 0-18,0 0-28,0 18-2,0-18-1,0 20 0,0-20 0,0 30-3,0-30-1,0 26 0,0-26-1,0 21 1,0-21-1,0 16 1,0-16-3,0 0 3,0 0-4,0 0 3,0 0-1,0 0-1,0 0 1,0 0-2,8-23 2,-8 6-2,9-4 2,0 3-2,1-2 3,4 2-3,0 3 4,3 3-2,-17 12 3,27-12-3,-27 12 3,23 0 0,-23 0 0,14 12 1,-14-12-1,11 16 1,-11-16-2,5 14 1,-5-14-2,0 0 1,0 0-1,18 13 0,-18-13 0,17-8 0,-17 8 0,25-14 0,-10 6 0,-1 1 1,2 0 1,-16 7-1,26-11 0,-26 11 0,21 0 0,-21 0 1,0 0 0,18 15 0,-18-15 0,10 18 0,-10-18-1,11 24 1,-11-24-1,11 26 0,-11-26-1,10 24 1,-10-24-2,7 17-34,-7-17-49,12 18-33,-12-18-13,0 0-15,15 13-6,-15-13 16</inkml:trace>
  <inkml:trace contextRef="#ctx0" brushRef="#br0" timeOffset="1824.013">920 339 280,'0'0'127,"0"0"-17,0 0-15,0 0-18,15 0-19,-15 0-17,0 23-27,6-6-12,-6 1 1,4 8-2,2-3 1,-2 5-2,1 0 0,2 3 0,-1-4-1,1-1 1,1 0 0,0 1-1,1-6 0,-2 2 1,-2-7 0,-5-16 0,7 21 1,-7-21-2,0 0 2,0 0-1,0 0 0,0 0-1,0-23 2,-7 1-1,7 0-1,-8-7 1,4-5-1,4-6 2,0-4-2,0 1 1,7 3-2,1-1 3,2 7-3,2 2 2,2 5-2,-1 10 2,-13 17-1,26-22 0,-26 22 1,27 0 0,-27 0 1,25 8-1,-25-8 1,22 27 1,-14-13 0,-1 4-2,0 2 1,-7 4 0,0-3-1,0 5 1,0-4-1,-10 3-1,2-6 1,-4-1 0,-2-1 1,-3-6-1,0 2-1,1-9-12,-1-4-49,17 0-41,-21 0-20,21 0-21,0 0-6,-10-22-5</inkml:trace>
  <inkml:trace contextRef="#ctx0" brushRef="#br0" timeOffset="2328.34">1394 298 197,'0'0'122,"0"0"-17,14-10-7,-14 10-10,0 0-6,0 0-17,0 0-24,0 0-38,0 0 0,9 15-1,-9-15-1,0 28 1,0-11-2,0 1 1,6 0-1,0 4 1,0-3-2,2-3 1,0-1-1,-8-15 0,24 17 0,-24-17 1,22 4-1,-22-4 0,25-10 2,-25 10-2,21-26 2,-13 10-1,1-7 1,-2 1-1,-7-3 1,7 1-1,-7-2 1,0 6-2,0 2 1,0 1 0,0 17-1,0-21-19,0 21-57,0 0-39,0 0-28,0 0-6,0 0-5,0 0 10</inkml:trace>
  <inkml:trace contextRef="#ctx0" brushRef="#br0" timeOffset="2876.172">1892 28 283,'0'-18'116,"0"18"-12,0 0-7,0 0-13,0 0-10,0 0-19,0 0-30,0 0-23,4 26 3,-4-5-1,0 7-3,-4 4 2,4 0-3,0 8 0,-5-1-3,5-2 3,-4-3-4,4-3 2,0-6 2,-6-4 0,6-3-2,0-18 1,0 20-3,0-20-49,0 0-47,0 0-29,0 0-18,12 0-11,-12 0 1,17-22 64</inkml:trace>
  <inkml:trace contextRef="#ctx0" brushRef="#br0" timeOffset="3347.803">2099 197 259,'0'0'160,"0"0"-39,0 0-13,0 0-11,-16 15-18,16-15-30,-20 18-45,20-18-2,-21 27-2,21-27-2,-15 30-1,15-30-1,0 22-1,0-22-1,17 24 1,-3-14 0,2-2 2,1 3 1,0-4 1,-17-7 1,26 20 2,-26-20 0,16 18 0,-16-18 1,0 19-1,0-19 0,-6 18 0,6-18-2,-17 19 1,17-19-1,-25 14 0,11-6 0,-1-8-1,15 0-2,-28 6-52,28-6-40,-19 0-33,19 0-16,0 0-12,-13-18-3,13 18 41</inkml:trace>
  <inkml:trace contextRef="#ctx0" brushRef="#br0" timeOffset="3867.982">2310 348 317,'0'0'157,"0"0"-34,0-14-39,0 14-17,19-4-27,-19 4-21,21-8-18,-21 8-1,26-6 1,-9-3-2,0 5 0,-2-2 1,0-3-1,-15 9 1,27-18 0,-27 18 0,21-20 0,-21 20 0,9-18 0,-9 18 1,0 0 1,-15-17-1,15 17 1,-31 0 0,9 0 1,0 13-1,-3-3 2,1 2-2,2 5 3,5 1 0,2 0-2,8 4-2,7 0-2,8-4-1,8-3-1,5 1 0,9-5-4,1-6 1,5 3 1,0-8 3,-1 0 1,-5 0 0,-6 0-20,-6 0-79,-18 0-50,22-13-3,-22 13-4,0-15-2,-8-1 91</inkml:trace>
  <inkml:trace contextRef="#ctx0" brushRef="#br0" timeOffset="4723.949">3109 307 308,'-12'-16'118,"12"16"-10,0 0-15,0 0-18,0 0-18,0 0-18,0 0-18,17-6-14,-1 6-16,4-9 0,7 9 5,4-7 3,5-1-1,2 4-1,-2-3 3,2-1-3,-5 4 4,-7-4-2,-2 8 2,-10-5-1,-14 5-2,17 0-58,-17 0-45,0 0-27,0 0-21,-17 17 3,0-13-7</inkml:trace>
  <inkml:trace contextRef="#ctx0" brushRef="#br0" timeOffset="5032.524">3140 457 278,'15'0'153,"-15"0"-26,28-14-31,-6 14-18,1-5-23,6-3-49,-1 8-4,2-5-2,-1 5 1,1-8-1,-1 8 1,-6-5-1,0 5-2,-7 0-7,3 0-74,-19 0-41,22 0-28,-7 0-1,-15 0-6,18 3 44</inkml:trace>
  <inkml:trace contextRef="#ctx0" brushRef="#br0" timeOffset="6316.133">4097-22 173,'0'0'129,"-17"0"0,17 0-8,0 0-15,0 0-9,0 0-16,0 0-20,0 0-22,0 0-33,0 0-14,0 0 2,14-13 0,-14 13 2,25 0 3,-3-3-1,6 3 1,8-5 0,8 5 1,4-6-1,5 6 1,4-4-1,-1 4 1,-3 0 1,-2 0-1,-6 0 0,-9 0 0,-6 0 0,-6 0 0,-7 0 2,-17 0-1,18 0 2,-18 0 2,0 0-1,0 0-58,0 0-51,0 0-35,-22 19-17,22-19-2,-26 18-8,11-9 22</inkml:trace>
  <inkml:trace contextRef="#ctx0" brushRef="#br0" timeOffset="5760.173">4368-5 392,'0'0'114,"8"-18"-6,-8 18-17,0 0-14,7-15-27,-7 15-37,0 0-12,0 0-1,0 0 3,0 0 3,0 0 2,7 15 0,-7-15 0,0 29 1,0-7-4,0 7-2,0 1-1,0 2-6,0-2-1,6 3-2,0-1 2,-6-3-3,8-3 4,-4-8 0,-4-2 1,0-16 0,11 18-1,-11-18-2,0 0-33,0 0-55,0 0-34,0 0-22,13-18-7,-13 18 1,7-28 35</inkml:trace>
  <inkml:trace contextRef="#ctx0" brushRef="#br0" timeOffset="6851.174">4200 394 303,'0'0'119,"0"0"-7,0 0-12,0-14-16,0 14-16,22-4-28,-8 4-38,10-10-1,3 10 0,8-5 0,3 5-1,9-9 2,-2 5-2,1 4 1,-2-4 0,-6 4 0,-5-7-1,-7 7 1,-5 0-1,-5 0 1,-16 0-1,18 0-1,-18 0 0,14 0-47,-14 0-59,0 0-34,22 0-9,-22 0-8,16 0 3</inkml:trace>
  <inkml:trace contextRef="#ctx0" brushRef="#br0" timeOffset="7700.289">4223 709 189,'0'0'92,"0"0"12,-16-6 4,16 6-8,0 0-11,0 0-12,0 0-19,0 0-14,0 0-20,0 0-18,0 0-15,0 0 0,0 0 1,0 0-2,25 0 3,-4-2 2,9 2 5,6-10 0,9 6 2,5 0-2,7-5 2,-3 4-2,2-4 1,-6 5-1,-7-1 0,-7 5 0,-9-9 0,-8 9 1,-19 0 0,21 0 3,-21 0 1,0 0-1,0 0-24,0 0-73,-17 11-48,17-11-5,-19 12-9,19-12-10,-18 9 22</inkml:trace>
  <inkml:trace contextRef="#ctx0" brushRef="#br0" timeOffset="8788.996">2403 1655 243,'0'0'114,"16"-6"-5,-16 6-5,25-6-8,-8 4-15,3 2-17,-1-7-22,5 7-34,-2-6-7,0 6-1,-2-4 0,-1 4 0,-4 0 1,-15 0-2,23 0 2,-23 0-2,15 0-2,-15 0-41,15 0-35,-15 0-34,0 0-14,17 4-18,-17-4-4,0 0 0</inkml:trace>
  <inkml:trace contextRef="#ctx0" brushRef="#br0" timeOffset="9104.239">2412 1787 177,'26'0'150,"-26"0"-12,31-8-33,-7 8-5,1-11-16,7 11-17,-4-6-30,0 6-34,-2-6-2,-1 6 0,-5 0-1,-4 0 0,1 0-1,-17 0-4,21 0-62,-21 0-48,0 0-23,21 8-15,-21-8 3,0 0-9</inkml:trace>
  <inkml:trace contextRef="#ctx0" brushRef="#br0" timeOffset="11019.308">3570 1520 152,'0'0'67,"0"0"8,-16 0 12,16 0 13,0 0-7,-15 3-10,15-3-7,0 0-11,0 0-10,0 0-14,-15 0-23,15 0-22,0 0-1,0 0 1,0 0-1,0 0 1,22 0 1,-22 0 2,29 0 0,-9-3 0,2 3 1,-1-5 0,3 5 0,-4-6-1,-2 6 2,1 0-1,-19 0 0,25-4 0,-25 4 1,16 0-1,-16 0 0,0 0 1,14 0-14,-14 0-57,0 0-43,0 0-23,0 0-16,0 0-2,0 0-2</inkml:trace>
  <inkml:trace contextRef="#ctx0" brushRef="#br0" timeOffset="12156.384">3888 1279 223,'0'0'104,"0"0"4,0 0-9,24-10-14,-24 10-11,21-8-11,-21 8-10,26-5-16,-6 5-22,2-8-14,0 8-1,5-5 0,2 5-1,-1-8 1,1 8-1,3-7 0,-6 7 2,-2-3-1,-2 3 1,-4-7-1,-1 7 1,-17 0-2,19 0-1,-19 0-35,0 0-47,0 0-38,0 0-22,0 17-4,0-17-5,-9 14 0</inkml:trace>
  <inkml:trace contextRef="#ctx0" brushRef="#br0" timeOffset="12712.093">4087 1660 189,'0'0'113,"0"0"1,-17 0-8,17 0-14,0 0-12,0 0-14,0 0-16,0 0-18,24 0-22,-24 0-9,27-5-1,-12 5 2,2-9-1,2 9 0,-1-4-2,0 4 0,-1 0 2,-2-7-2,-15 7 1,25 0-1,-25 0-31,24-6-61,-24 6-35,22 0-20,-22 0-2,21-8-4,-6 8 5</inkml:trace>
  <inkml:trace contextRef="#ctx0" brushRef="#br0" timeOffset="11592.411">4098 1348 185,'11'-15'126,"-11"15"-8,0 0-13,0 0-11,0 0-13,0 0-13,0 0-19,0 0-18,0 0-29,0 0-1,0 0 0,10 18 0,-10-18 1,6 25-1,-6-8 1,0-1-1,4 2 1,-4 0-2,0 3 0,0 0 0,0-3 0,0-3-1,0 3 2,0-4-2,0-14 1,5 24 0,-5-24-3,0 13-61,0-13-41,0 0-27,0 0-18,0 0 1,0 0-1,13-21 34</inkml:trace>
  <inkml:trace contextRef="#ctx0" brushRef="#br0" timeOffset="14303.943">4676 1442 253,'12'-18'114,"-12"18"-8,0 0-9,0 0-12,7-15-14,-7 15-13,0 0-17,0 0-19,-15 0-19,15 0 0,-21 8 1,6 2-2,-2 2 1,-1 0-3,0 6 2,0-3-4,4 3 1,1 0 0,5-2-1,8 0 0,0-16 0,0 27 1,0-27-1,32 16 1,-13-16 1,5 4 0,0-4 0,5-5 0,-3-1 1,2-2-1,-3 2 0,-3-2 0,-2-4-1,-3 6 1,-17 6-1,23-16 1,-23 16-1,0 0 2,14-16 2,-14 16-1,0 0-1,0 0 1,0 0-1,-10 20 1,10-20-2,0 15-1,0-15-1,6 17 0,-6-17 1,19 9 0,-19-9 1,30 0-1,-14 0 2,5-9-2,-3 2 1,2-3-2,-1 1 2,-1-3-1,-1 2 0,-5-5 0,-12 15-1,21-21 2,-21 21-1,10-19 2,-10 19 0,0 0 0,-15-22 1,15 22-1,-25-2 1,8 2 1,3 0-1,-1 0-1,15 0 0,-25 0-2,25 0 1,0 0-1,0 0 0,16 12-1,3-12 2,0 0-1,6 0 0,2 0 1,3-8-1,-2 5 2,1 3-1,-2-8 1,-1 8-1,0-5 0,-2 5 1,-3-5 0,-2 5 0,-2 0-1,-2 0 2,-15 0-2,21 13 2,-21-13-2,0 0 2,11 22-2,-11-22 2,-9 20-2,9-20 0,-24 23 0,7-10 1,-4 2-1,3-9 0,-1 8 0,2-12-32,17-2-62,-19 10-31,19-10-22,0 0-4,5-16-3,12 6-3</inkml:trace>
  <inkml:trace contextRef="#ctx0" brushRef="#br0" timeOffset="15604.219">5799 1214 336,'0'0'126,"9"-18"-9,-9 18-13,0 0-22,5-14-22,-5 14-30,0 0-26,0 0-1,0 0 0,-9 25 0,0-11-1,-3 4 1,-1 2-3,-1 6 1,-1 4-3,0-1 3,1-1-3,4 3 0,2-3 0,8-2 0,0-4 1,0 0-1,12-7 1,-12-15 0,27 22 0,-12-17 1,6-5 1,-3 0-1,7 0-1,-4 0 2,2-7-2,0-2 1,0-2-1,-2-3 1,2 0-2,-3-4 2,-2-4 0,2 1-1,-6-6 2,-2-1-2,1 3 2,-6-2-2,0-1 3,-7 5-3,0 0 2,0 5-1,-4 1 1,-5 2-1,9 15 1,-21-21 0,21 21 0,-25-13 1,6 13-1,-1-6 1,-2 6-1,-3 8 2,-3-1-2,2 4 0,-1 3 0,2 0-2,5 1 1,4 3-2,8-2-1,8 0 1,7-1 0,-7-15 0,35 25 0,-9-18 0,3 1 0,2-8 2,1 4-1,-3-4 1,-4 0 0,-1 0-1,-8 4-46,-16-4-56,20 0-35,-20 0-8,0 0-5,0 0-2,0 0 38</inkml:trace>
  <inkml:trace contextRef="#ctx0" brushRef="#br0" timeOffset="17343.946">3993 2356 281,'0'0'152,"23"12"-18,-9-12-35,3 0-16,4 0-20,-2 0-30,2-7-31,0 7-2,4-5 1,-1 5-1,-2-5-1,3 5 2,0-8-1,0 8 0,3-3-1,-2 3-3,-1-6-59,2 6-46,-6 0-24,-5 0-15,1 0 1,-17 0-3</inkml:trace>
  <inkml:trace contextRef="#ctx0" brushRef="#br0" timeOffset="17028.303">4023 2065 296,'0'0'120,"0"0"-8,0 0-15,0 0-11,0 0-17,0 0-19,25-14-27,-8 14-26,8-8 2,1 6 2,9-5 0,1 2-1,7 1 0,-2-1 0,1-1 1,-5 3-1,-4 3 1,-6-6 0,-6 6-1,-5 0 1,-16 0-1,17 0-43,-17 0-50,0 0-37,-7 22-17,7-22-3,-21 21 0,3-10 8</inkml:trace>
  <inkml:trace contextRef="#ctx0" brushRef="#br0" timeOffset="16600.471">4205 2081 296,'0'0'121,"0"0"-8,0 0-15,0 0-12,0 0-16,0 0-16,0 0-26,0 0-31,0 0 1,0 24-2,0-24 3,0 23 1,0-8 2,-5 6-2,5-3 1,-4 0-1,4-1 1,0 1-2,0 2 1,0-3-1,0-3 1,0 2-1,0-16 0,0 23 0,0-23-33,0 0-55,14 17-30,-14-17-28,0 0 0,0 0-3,18-14-2</inkml:trace>
  <inkml:trace contextRef="#ctx0" brushRef="#br0" timeOffset="18096.065">4861 2151 321,'0'0'118,"0"0"-11,0 0-7,0 0-18,-24-11-16,24 11-19,-24 8-31,10-4-14,-1 1-1,0 4 1,15-9-4,-23 16 1,23-16 0,-5 21-1,5-21 0,14 21 0,0-12 2,1 1-3,0 2 4,-1-2 0,-14-10 1,27 25-1,-27-25 0,14 22 0,-14-22-1,0 24 2,0-24-2,-7 15 1,7-15-3,-20 13 3,20-13-1,-28 5 0,12-5 0,0 0-3,16 0-40,-25-11-37,25 11-29,0 0-16,-8-25-21,8 25-2,18-25-1</inkml:trace>
  <inkml:trace contextRef="#ctx0" brushRef="#br0" timeOffset="18351.664">5001 2188 288,'0'0'156,"0"0"-11,-7 22-37,7-22-21,0 24-24,0-8-34,0-1-29,7 2 0,0-2-3,-7-15 1,17 25-35,-17-25-39,18 12-37,-18-12-17,18 0-19,-18 0-1,17 0-1</inkml:trace>
  <inkml:trace contextRef="#ctx0" brushRef="#br0" timeOffset="18616.457">5115 2138 315,'0'0'154,"0"0"-5,0 0-42,0 0-29,0 0-22,0 0-43,0 0-19,0 0-16,24 0-36,-24 0-21,18 8-29,-18-8-11,17 14-14,-17-14-3,12 19-3,-12-19 67</inkml:trace>
  <inkml:trace contextRef="#ctx0" brushRef="#br0" timeOffset="18907.666">5204 2243 382,'0'0'127,"0"0"-9,0 0-14,22-10-20,-22 10-24,24-18-54,-7 12-5,4-3-1,-2 1 1,-1 1-1,2 7 0,-2 0 1,-2 0 3,0 0 1,-16 0 0,21 20 0,-21-20-1,15 26 1,-11-12-1,2 1 0,-6 1-3,8 1-1,-4-2 0,3-1-31,-7-14-70,11 20-41,-11-20-8,15 9 1,-15-9-3,16-4-3</inkml:trace>
  <inkml:trace contextRef="#ctx0" brushRef="#br0" timeOffset="19996.147">5831 1983 378,'0'-26'120,"0"26"-11,5-19-13,-5 19-16,0 0-18,0 0-26,0 0-30,0 0 0,-6 16-2,-1-1 4,0 9-6,-3-3 1,-1 8-4,-1-2 2,1 5-3,0-2 0,4 2 0,1-4-1,6-1 2,0-1-3,13-1 2,-1-5-2,3-6 1,6-2-1,4-6 2,0-6-1,0 0 0,-1 0 2,0 0-2,-1-11 1,-1 4 2,-3-6 0,-1 1-2,0-6 2,0 2 0,3-4 0,-3-4 0,0 1 0,0-6-1,-1 0 0,-3-3 3,-1 4-2,-3-3 1,-3 4-2,-7 1 3,0 1-3,0 7 4,-12 1-3,12 17 0,-30-22 1,10 15 0,-4 0 1,-1 7-2,-3 0 2,-5 0-1,1 0 0,0 10 1,1 1 0,0-2-1,6 4 1,3 4-3,3 1 3,5 4-4,10-3 0,4 2 0,8-4 0,11 2-3,6-9 3,7-2 0,9 0 0,3-8 1,2 0 1,0 0-2,-3 0 2,-5-5 0,-6 2 1,-6 3-1,-6-8 1,-20 8-16,25 0-73,-25 0-39,0 0-22,0 0 3,0 0-9,-17 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0:53.93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215-12 146,'0'0'86,"0"0"13,0 0 12,0 0-9,0-17-7,0 17-11,0 0-12,0 0-16,0 0-17,0 0-20,0 0-16,-8 16 0,8-16 0,-9 14 0,9-14 0,-13 22 0,4-5-2,-2 1 1,0 4-2,-3 2 1,2 6-2,-4-1 1,2 5 0,-1 1 0,1 1-2,0 7 1,0-1-1,3 4 1,0-3-1,3 3 0,2 0-2,2 5 1,4-2-2,0 1-3,4 1 3,3 2-2,4-4 1,3 3-1,3 0 1,2-3 1,8-1 1,1 1 4,6-5-3,5-1 2,6 0-6,3-9-62,7-1-47,0-3-29,0-2-3,4-5-5,-6-6-2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0:55.22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0 164,'0'0'81,"0"0"16,0 0 4,0 0-3,0 0-15,0 0-5,0 0-12,0 0-10,0 0-16,0 0-22,0 0-18,0 0 1,0 0 0,11 15-1,-11-15 4,0 0-4,21 13 3,-21-13-3,19 19 4,-19-19-4,25 30 4,-9-11-4,2-1 1,0 12 1,1-4-1,1 4 1,-2 3-1,1 1 1,-2 9-2,0-3 2,-3 6-2,-3 3 1,-1 2-2,-1-1 1,4 6-2,-2-5 1,1 0-2,2 5 2,0-6 0,3 4-1,-2-5 3,-4 0-2,-5-1 2,-6 1-2,0 2 4,-17-1-4,-1-2 1,-10-3 0,-4 4-2,-2 0 1,-1-1-1,1 1 3,1-6-2,4-2 1,5 0 0,5-7 1,5-2-5,4-7-82,3-4-52,7-4-10,0-17-1,0 20-8,0-20-3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04:31.59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4254-1979 224,'0'0'119,"0"0"-6,-17 0-12,17 0-8,0 0-15,-14-7-17,14 7-22,0 0-22,0 0-21,0 0 1,0 0-1,0 0 0,14 0-1,4 7 3,6-7 1,4 0 1,5 0 0,-2-7-1,1 7 2,-2-5-2,1 5 1,-10 0 0,-2-3 0,-2 3 1,-17 0-1,25 0 0,-25 0 0,17 3-1,-17-3-12,18 0-68,-18 0-20,18 0-22,-18 0-20,12 5-3,-12-5 1,0 0 76</inkml:trace>
  <inkml:trace contextRef="#ctx0" brushRef="#br0" timeOffset="305.611">4270-1839 150,'0'0'141,"0"0"-21,25 8-22,-4-8-12,7 0-9,6-4-10,-1 0-23,3 4-39,-1-6-5,-7 6 1,0 0-1,-8 0 0,-3-6-6,-17 6-59,22 0-36,-22 0-28,0 0-9,0 0-12,0 0-4</inkml:trace>
  <inkml:trace contextRef="#ctx0" brushRef="#br0" timeOffset="700.08">4474-2171 333,'-19'-7'158,"19"7"-42,0 0-25,0 0-23,0 0-32,9 18-42,5-7 0,9 2 11,4-1-2,3 9 3,4-1-3,1 4 4,-1 1-3,-3 1 3,0 6-3,-12-2-4,-2 0 2,-5 3-2,-5-2 1,-7 0-1,0 1 1,-11-2-1,0-1 1,-4-3 0,-1-4 0,2 3-41,1-7-70,3 0-30,10-3-8,0-15-5,0 0-5</inkml:trace>
  <inkml:trace contextRef="#ctx0" brushRef="#br0" timeOffset="1751.331">7153-2008 225,'0'0'120,"4"-15"-9,-4 15-12,0 0-11,0 0-16,0-16-17,0 16-29,0 0-24,0 0-2,0 0 1,0 0-1,6 22 0,-6-22 0,8 28-1,-1-8 1,4 3 0,2-1 0,1 4 0,4-3 0,-3 0 0,3-4 0,-1-2 0,-2-4 0,-15-13-1,24 11 1,-24-11 0,18-5 0,-18 5 0,18-26 0,-10 12 1,1-9-1,-2 0 0,4-6 0,-2-1 0,3-2-3,-6-2 3,3 3-2,-1 1-3,-2-1 2,-2 7-2,-4 3 3,0 2-2,5 4 4,-5 15-5,0-18 5,0 18-1,0 0-38,19-10-38,-19 10-33,20 0-27,-3 13-1,-3-7 1,4 11 7</inkml:trace>
  <inkml:trace contextRef="#ctx0" brushRef="#br0" timeOffset="2411.901">7199-1402 307,'0'0'125,"0"0"-14,-14-9-14,14 9-19,0 0-16,-4-14-24,4 14-29,0 0-15,10-20-1,-10 20 2,25-18 2,-7 11 3,0-2 0,3 3 1,0 6 0,-1-5 0,1 5-1,-7 8 1,4 2-1,-18-10 0,24 21-1,-24-21 1,29 28-1,-11-16 0,0-3 2,3-1-1,3-3 2,-2-5-1,0 0 0,2 0-1,-3-6-17,1-1-61,0 2-44,-6-7-14,5 8-2,-2-10-5,6 5-17</inkml:trace>
  <inkml:trace contextRef="#ctx0" brushRef="#br0" timeOffset="3081.031">8687-1994 371,'0'0'117,"0"0"-16,0 0-11,0 0-17,0 0-25,28-14-40,-7 14-11,3 0 4,4 0-1,-2-4-1,3 4 1,-4 0 0,-1 0 2,-6 0-2,-1 4 0,-17-4-8,18 5-60,-18-5-22,0 0-29,0 14-19,0-14-6,-14 17 3,14-17 42</inkml:trace>
  <inkml:trace contextRef="#ctx0" brushRef="#br0" timeOffset="3283.453">8758-1847 376,'0'0'147,"27"0"-7,-6 0-52,5-5-38,2 0-32,0-2-17,2 7 0,-3-4 0,-1 4-1,-6 0-5,5 0-78,-7 6-31,0-6-28,3 10-2,-2-10-5,6 0-2</inkml:trace>
  <inkml:trace contextRef="#ctx0" brushRef="#br0" timeOffset="4479.795">11048-2572 315,'0'0'115,"0"0"-11,0 0-14,0 0-13,0 0-22,0 24-30,0-8-25,0-1 2,0 3 0,0 2-1,-4 4 0,4 4-1,0-3 0,0 4 0,0-2-1,0 3 1,0-4-1,0-2 1,0 2 0,0-6 0,0 0 0,4-2 0,-4-3-8,0-15-72,7 18-21,-7-18-36,0 0-5,18 10-16,-18-10 2</inkml:trace>
  <inkml:trace contextRef="#ctx0" brushRef="#br0" timeOffset="7552.084">10513-2588 294,'0'0'109,"0"0"-10,0 0-11,0 0-15,0-15-13,0 15-20,0 0-38,0 0-1,0 0-1,-18 20 0,8-4 0,-4 8 1,1 7-1,-5 10 1,-4 7-2,0 3 2,-2 13 8,3 4-2,-4 1 1,6 2-2,-1 6 2,8 3-1,6-2 2,6 6-3,6-5-7,9-2 2,12-4-1,5-1 2,7-3-6,11-6-2,1-8 2,9-6-13,1-8-61,2-5-44,-5-11-22,1-4-2,-8-12 2,3-9 0</inkml:trace>
  <inkml:trace contextRef="#ctx0" brushRef="#br0" timeOffset="6268.276">10749-1619 139,'0'0'83,"0"0"10,-22 0 11,22 0-9,-17 0-11,17 0-10,-16-6-11,16 6-12,0 0-13,-13-9-18,13 9-19,0 0-2,0-17 1,0 17 0,20-15 0,-2 1 0,4 6 0,2-2 0,8 0 0,-3 2 0,4 2-1,-5 6 1,-3-4 0,-4 4 1,-4 9-2,-17-9 1,18 19 0,-18-19 0,0 32 0,-9-17 0,1 7-1,-3 1 0,1 0 1,-5 0 0,4-2-1,2 2 1,1-4-1,4-4 1,4-15-1,0 26 1,0-26-2,21 10 3,-6-10-1,2 0 0,3 0 1,6 0 0,-1-5 0,0-4-1,0 2 1,0-2-3,-2 3-62,-2-4-26,-3 2-29,2 0-17,-5-1 0,0 2-3,-15 7-2</inkml:trace>
  <inkml:trace contextRef="#ctx0" brushRef="#br0" timeOffset="6771.695">11393-1725 275,'0'0'141,"-7"-15"-6,7 15-34,0 0-14,-18 0-20,18 0-23,-19 18-45,6-3-1,1 3 0,1-2 2,-2 6-1,5 3 0,-5-2-1,8 5 1,5-2-1,0-5 1,8 1 0,2-2 0,8-5 0,4-8 1,3-7 0,4 0 1,2-3-1,0-9 1,-4-3-1,3-5 1,-8 2 0,-3-7-2,-2 2 2,-7-3-1,-5-3 2,-5 3-1,-5 1 0,-5 3 0,-4 2 1,-4 4-1,-4 4 1,0 6-1,-2 6-1,-1 0-25,5 6-60,1 7-39,5-2-14,14-11-4,-22 20-3,22-20-2</inkml:trace>
  <inkml:trace contextRef="#ctx0" brushRef="#br0" timeOffset="8304.106">11589-2829 337,'0'0'105,"0"0"-7,0 0-12,0 0-13,0 0-18,16 8-24,-16-8-31,22 26 1,-4-3 2,3 3-2,5 8 1,5 9-2,4 9 1,1 8-2,2 8 3,-1 5 5,-3 9 0,-2 1-1,-3 6-1,-11 4 1,-3 0-1,-7 0 2,-8-2-1,0 3-7,-7-7 1,-1-4-5,-10-6-2,0-5 3,-3-7-2,-1-12 1,0-2-3,4-12-58,-1-10-47,3-11-27,7 2-1,9-20-9,0 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2:08.21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47-4 131,'-19'7'66,"19"-7"3,0 0 11,0 0 3,-15 5-5,15-5-9,0 0-8,0 0-10,0 0-10,-13 10-13,13-10-18,0 0-9,0 0 0,0 0 1,15 7-1,-15-7 0,31 0 1,-9 0-1,6 0 0,3 0 0,2-4 0,0 4 0,-2-4 0,-2 4-1,0-10 1,-8 10 0,-1-7-1,-20 7 1,25-6-1,-25 6 1,0 0-1,0 0-2,0 0-57,0 0-46,0 0-42,0 14 2,0-14-5,0 0-4</inkml:trace>
  <inkml:trace contextRef="#ctx0" brushRef="#br0" timeOffset="1225.008">573-242 244,'0'0'117,"0"0"-10,0 0-13,0 0-12,0 0-17,0 0-17,0 0-24,0 0-28,0 0 1,24 5 2,-7-5 2,9 0 1,3 0-1,9 0 0,5 0-1,7 0 1,-4 0-1,1-5 1,-2 5-1,-5-5 0,-8 5 0,-1-6 0,-12 6 0,-2-6 1,-17 6-1,18 0 0,-18 0 0,0 0-3,0 0-60,0 0-31,0 0-27,0 17-30,0-17 6,-9 17-2,9-17 90</inkml:trace>
  <inkml:trace contextRef="#ctx0" brushRef="#br0" timeOffset="1660.428">758 143 279,'0'0'121,"0"0"-13,0 0-13,0 0-17,0 0-19,0 0-32,0 0-29,0 0 2,0 0 0,0 0 1,20 0-1,-5 0 0,6 0 0,5 0-1,6 0 1,3 0-1,1 0 1,0-8 0,0 4 0,2 4 0,-6-8-4,-1 8-70,-8-8-53,-5 2-13,0 6-6,-18 0-4,9-20 27</inkml:trace>
  <inkml:trace contextRef="#ctx0" brushRef="#br0" timeOffset="740.906">846-184 279,'0'-18'115,"0"18"-12,0 0-14,0 0-15,0-14-18,0 14-20,0 0-22,0 0-13,0 14 0,0-14 0,0 25-1,-6-9 2,6 8-2,-4-2 2,-3 5-1,7 2 1,-8 1-2,8-7 0,-3 1 0,3-2 0,0-4 0,0-18-1,0 25-1,0-25-36,0 0-35,0 0-28,12 5-31,-12-5-15,0 0 3,19-21 6</inkml:trace>
  <inkml:trace contextRef="#ctx0" brushRef="#br0" timeOffset="3024.506">1584-11 268,'0'0'116,"0"0"-13,0 0-17,-18 0-11,18 0-15,-18 14-13,2-5-21,0 5-28,4 9-3,-4-4 2,5 2 2,-3 3 0,10-3 0,4-1-1,0-3 1,0-17-1,14 19 0,1-15 0,3-4 0,8 0 0,-1-8 1,1-2 0,-2-1 1,-1 0 0,-2 0 0,-4 1 1,-2 4 0,-15 6 0,0 0 0,0 0-1,0 0 1,11 22-1,-11-22-1,6 26 1,-6-26-1,19 19 0,-2-9 0,8-7 0,-3-3 1,5 0-1,1-3 0,2-7 1,-8 2-1,2-6 1,-6-1 0,-7-1 0,-1 0 0,-4 0 0,-6 16 1,0-24-1,0 24 1,-17-14-1,17 14 1,-25 0-1,25 0 1,-25 0-1,25 0-1,-18 11 0,18-11 0,0 0 0,0 0 0,0 0 0,18 7-1,-3-7 1,3 0 1,6 0 0,-2 0-1,5 0 1,4 0 1,0 0 0,1-4 0,-3 4 0,-1 0 0,3 0 0,-12 0 0,1 0 1,-20 0-1,25 0 0,-25 0 0,0 0 0,8 26-1,-8-26 1,-8 20 0,8-20-1,-17 23 0,17-23 0,-19 21 0,19-21 0,-24 14 0,24-14-31,-17 4-47,17-4-28,0 0-30,0 0-5,0-18-1,0 18 17</inkml:trace>
  <inkml:trace contextRef="#ctx0" brushRef="#br0" timeOffset="3725.422">2566-255 292,'0'0'140,"0"0"-29,0 0-19,-12-4-17,12 4-22,-8 16-39,8-16-16,-10 32-1,-1-12 3,0 5 1,-1 5 0,3 1-3,0 1 1,2-1-1,5 0 1,2-3-2,0-3 2,8-1-1,3-5 0,6-4 1,-3-2 0,7-1 0,-2-8 0,3-4 0,1 0 0,2 0 0,-2-6-1,1-6 1,0-2 0,-1-3 1,1-10-1,-1 0 1,-4-3 0,0-5 1,-1 1-2,-1-5 2,-6 3-2,-3 4 1,-8 1-1,0 3 2,0 7-1,-14 2 1,-1 5-1,-9 4 1,1 5 0,-6 5 1,-1 0-2,3 5 1,-7 7 0,6-2 0,0 4 1,3 6-1,6-1-1,4-1 0,6 0-1,9 2 0,13-2 0,8-4 0,7-2-1,6-3 0,4-2 1,4-7 0,-3 0 1,-2 0 1,-5-7-1,-7 7-17,-7-11-59,-1 7-40,-17 4-24,15-16-2,-15 16-3,0-14 31</inkml:trace>
  <inkml:trace contextRef="#ctx0" brushRef="#br0" timeOffset="5708.906">750 1053 328,'0'0'114,"-17"7"-11,17-7-17,0 0-15,-18 6-26,18-6-31,0 0-14,0 0-1,24 5 1,-6-5-1,10 0 1,5 0 0,6-4 0,5-3 0,2 3 1,3-1 0,-3 5 0,-9-9-1,0 9 2,-5-7-1,-10 7 0,0 0 0,-9 0-1,-13 0-34,15 0-63,-15 0-41,0 0-4,0 0-4,0 0-4</inkml:trace>
  <inkml:trace contextRef="#ctx0" brushRef="#br0" timeOffset="4716.441">997 669 336,'0'0'117,"0"0"-9,0 0-17,0 0-20,0 0-28,0 0-41,-16 10-2,16-10 0,-10 20 1,4-2-2,2 8 2,-4-3-1,0 8 0,1-3-1,2 3 1,-2-3-2,7 1 2,-5-8-1,5-5 1,0-16-1,0 22 0,0-22 0,0 0 1,0 0 0,0 0-1,0 0 0,0 0 1,0 0 0,0 0 0,0 0 0,0 0 0,0 0 1,0 0 0,0 0-1,0 0 0,0 0-31,0 0-44,17 0-33,-17 0-31,0 0-3,15-10-2,-15 10 21</inkml:trace>
  <inkml:trace contextRef="#ctx0" brushRef="#br0" timeOffset="5205.354">805 693 292,'0'0'126,"-19"0"-13,19 0-18,-13 0-20,13 0-20,0 0-31,0 0-29,0 0-1,0 0 0,0 0 1,20 0 5,-2 0-1,7 0 2,3-8-1,1 8 1,6-5 0,0 5 0,-1-10 0,-3 10 0,0-5-1,-9 5 0,0-9 0,-4 9 1,-18 0-1,27-9 0,-27 9-1,14-8 0,-14 8-9,0 0-62,20 0-30,-20 0-33,0 0-6,0 0-5,12 15 1</inkml:trace>
  <inkml:trace contextRef="#ctx0" brushRef="#br0" timeOffset="6496.871">1836 834 219,'0'0'118,"-17"-14"-9,17 14-13,-16 4-16,16-4-14,-22 13-16,2-7-14,-1 6-20,2 3-22,-1-2 0,1 2 2,3 0 1,5 1 0,11-16 1,-7 27 0,7-27 0,27 19-1,-6-11 1,5 1 1,1 1 0,-1-4 0,0 3 2,-3-2 0,-9 4 0,-14-11 0,8 16 1,-8-16 0,-18 16-1,1-8 1,-1 0-1,-3-4-1,3 2 1,0-6-1,1 6-2,17-6-8,-18 0-51,18 0-24,0 0-25,18-16-24,0 4-11,0 1 2,8 2 66</inkml:trace>
  <inkml:trace contextRef="#ctx0" brushRef="#br0" timeOffset="6729.551">2003 929 360,'0'0'139,"0"0"-33,0 0-24,0 0-24,-5 18-34,5-18-27,0 28 0,0-13 2,0 1 1,0 2-1,0 0 0,6-4-44,-6-14-30,12 15-31,-12-15-30,23 0-3,-23 0-5,27-11 29</inkml:trace>
  <inkml:trace contextRef="#ctx0" brushRef="#br0" timeOffset="7105.419">2100 965 244,'0'0'138,"-8"17"-32,8-17-16,0 14-14,0-14-11,18 7-22,-18-7-41,25-7-3,-7 1 1,0-2 0,2-2 2,-1 0-1,2 4 1,-3-3 0,-2 9 0,-16 0-1,25 0 1,-25 0-1,15 12 0,-15-12 0,8 23-1,-8-23 1,3 24-1,-3-24 0,7 28-1,-7-28-1,8 19-1,-8-19-44,10 16-29,-10-16-34,18 14-31,-18-14 0,24 6-1,-24-6 26</inkml:trace>
  <inkml:trace contextRef="#ctx0" brushRef="#br0" timeOffset="7829.02">2715 726 382,'0'-20'134,"0"20"-30,0 0-23,0 0-25,0 0-36,0 0-20,-16 23 0,9-8 0,2 7 0,-6 6 0,-1 4 1,2 5-2,0-2 0,2 1 0,1-2 0,7 1-2,0-9 2,11-2-1,2-6 2,5-5-2,3-4 2,2-9 0,5 0 0,-2-8 0,2-3 0,-1-3 1,-2-4-1,-2 0 1,-2-4-1,-3-5 1,0 2-2,-1 1 2,-7-3-2,0 1 1,-2 5-1,-1-6 1,-7 8-1,3-4 1,-3 5-1,-3 0 0,-5 4 0,-1-2 1,9 16-1,-25-19 1,7 11-1,-1 3 0,-8 5 0,2 0 1,-3 0 0,1 12-1,0-6 1,1 6 0,2 2 0,5 1 0,2-1 0,6 2-1,4 0 1,7 0-1,0-16 1,16 24-1,4-16 0,4-2 1,2-6 0,2 8 0,1-8 0,0 0 0,-2 0 0,-6-4 1,-3 4 0,-3-8 0,-15 8 0,21 0-28,-21 0-47,0 0-40,18-14-25,-18 14-2,0 0-3,4-14 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2:16.96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98-15 380,'0'-14'112,"0"14"-11,0 0-16,0 0-22,0 0-31,0 0-31,0 0 0,0 0 1,-14 23-1,14-4 1,-8 7-1,4 5 2,-5 5 1,1 7-3,1 9-1,-4 5 2,4 6-3,-4 7 2,3 1-2,1 6-3,7 0 2,0 1-2,0 3 2,12-3-2,3-2 2,8-4-2,3 1 1,2 0 3,8-6-4,-1-2 2,1-1-5,4-9-53,5 1-34,-2-8-45,3-9-3,4 0-7,-10-9 2,9-8 126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2:18.01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0 206,'0'0'110,"0"0"-11,0 0-11,0 0-16,0 0-3,0 0-20,0 0-6,0 0-21,0 0-25,12 17 2,-12-17 3,13 19 0,-1-3 1,1 6 0,3 1-1,-1 7 1,9 5-1,-5 8 1,8 6-1,-1 8 0,0 6-1,2 7 1,2 2-2,-5 6 2,1 5 0,-1 2-1,-3-2 1,-4 0-1,-4 0 1,-1-1 0,-8-3 0,-5-3 0,-4-5-3,-6-2 3,-5-8-4,-6-3 1,-1-8-6,-4-7-63,7-9-39,1-3-36,0-13 3,9-4-6,9-14-2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3:23.13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3734-545 280,'0'0'117,"0"-18"-10,0 18-11,0 0-12,0 0-12,0 0-16,0 26-20,0-12-33,0 3-1,0 4-2,-3 4 0,-4-1 0,3 4 0,-3-1 0,2-2 0,2-3 0,3-5-2,0 1-54,0-18-46,0 23-22,0-23-25,12 0 2,-12 0-3,24-11 27</inkml:trace>
  <inkml:trace contextRef="#ctx0" brushRef="#br0" timeOffset="446.503">4004-559 343,'0'0'147,"-8"-13"-32,8 13-14,0 0-21,0 0-22,-23 20-42,14-3-16,-1 2-2,1 5-1,-2 1 2,2 3 1,3 2-2,6-5 2,6 1-2,3-4 1,8-8 0,4-7 1,5 1 0,1-8 0,1-8 0,-2 1-1,-7-7 2,2-6-2,-8-4 2,-3 1-2,-10-4 2,0-3-1,-7 0 1,-5 4 0,-6 7 0,-7 2 0,0 4 0,-3 8-3,2 5-62,-2 7-55,6 3-34,1-1 6,3 1-6,18-10-3</inkml:trace>
  <inkml:trace contextRef="#ctx0" brushRef="#br0" timeOffset="2390.43">5174-592 345,'0'0'120,"0"-14"-15,0 14-13,14-6-16,-14 6-17,27-11-23,-6 11-31,1 0-2,1 0 0,0 0 0,-2 9 0,-3-3 1,-18-6-1,24 25 0,-24-25-2,0 28 0,-6-14-1,1 0-1,1 0 0,4 1 1,0-15-1,0 26 1,0-26-1,14 28 2,-14-28-2,25 27 3,-25-27-3,18 24 2,-13-9-1,-5-15 0,0 26 1,0-26-1,-16 21 2,2-11-2,-4-4 0,0-6-1,1 8-28,-3-8-56,20 0-31,-18-10-25,18 10-9,0-17 4,10 2-2</inkml:trace>
  <inkml:trace contextRef="#ctx0" brushRef="#br0" timeOffset="2849.906">5676-598 390,'0'0'145,"0"0"-35,-17-3-20,17 3-19,-12 18-23,6-3-42,-1 2-7,-1 5 1,4 3-1,-3 3 1,7-4-1,0-1 1,4-1 0,5 0 0,7-4 0,3-9 0,-1-1 0,6-8 0,1 0 1,-3 0-1,-1-12-1,-3 3 2,-5-5-1,-2-4 0,-4-4 0,-7 3 0,0-4 1,-7 0-1,-4 0 1,-5 3 0,-2 1 0,-4 4 0,-3 6-1,1 0-41,4 9-56,0 0-33,2 0-22,18 0 5,-19 0-4,19 0 6</inkml:trace>
  <inkml:trace contextRef="#ctx0" brushRef="#br0" timeOffset="1782.587">4588-504 202,'0'0'95,"-11"-15"14,11 15-10,0 0-11,-17 4-11,17-4-12,0 0-13,-25 23-14,25-23-15,-18 30-25,7-12 1,3-1 1,-2 2 0,3 4 0,3-5 1,4 0 0,0-3 0,0-15-1,16 26 1,-16-26 1,28 7-1,-10-7 0,0-7 0,2-3-1,-2-3 1,0 0 0,-3-1-1,-2 1 1,-13 13 0,17-27 0,-17 27 0,7-17 0,-7 17-1,0 0 1,0 0-1,0 0 0,-16 20 0,16-20-1,-5 28 0,5-28 0,0 19 1,0-19-1,18 19 1,-18-19-1,26 7 1,-10-7 0,2-9 0,-2 4 0,2-7-1,-1 2 1,-17 10 0,26-26 0,-26 26-1,19-24 1,-19 24 0,7-19 1,-7 19-1,0-17 0,0 17 0,0 0 0,-27-13 0,27 13 0,-21 0 0,21 0-1,-18 0 1,18 0-1,0 0 0,0 0 1,0 0-1,0 0 1,0 0-1,22-5 1,-6 5-1,5 0 2,-2 0-1,3-6 2,-1 6-1,-1 0 0,-2 0 1,1 0-1,-4 0 1,2 8-1,-17-8 0,22 11-1,-22-11 0,17 19-1,-17-19 1,11 22 0,-11-7-1,0 0 2,0-1-1,0 1 1,0-15 0,-18 27 0,18-27 0,-22 15 0,22-15-2,-20 7-65,20-7-44,-16 0-20,16 0-24,0 0 8,0-21-4</inkml:trace>
  <inkml:trace contextRef="#ctx0" brushRef="#br0" timeOffset="5706.516">3785 383 210,'-8'-14'122,"8"14"-9,0 0-11,0 0-11,0 0-15,0 0-14,0 0-20,0 0-30,0 0-8,0 0 0,-10 18-1,10-1-2,0 4 1,0-1-2,0 2 1,0 6-2,0-3 1,0-4 0,-7 3 0,7-6 0,0-18-1,-4 28-10,4-28-49,0 15-37,0-15-20,0 0-15,0 0-21,0 0 5,14 0 23</inkml:trace>
  <inkml:trace contextRef="#ctx0" brushRef="#br0" timeOffset="6178.508">4018 353 277,'0'0'139,"0"0"-23,0 0-12,0 0-17,0 0-17,-20 16-22,13-2-43,-1 3-5,2 4 0,-5 3 0,6 4 0,-1-5-2,6 3 1,0-4 0,10 1 0,5-7-1,3-2 1,3-7-1,4 1 0,2-8 1,-1 0-1,0-8-1,-6 0 1,1-5 1,-7-2-1,-2-2 1,-5 0 0,-7-7 1,0 5 0,0-5 1,-11 2-1,-6 2 2,-1-1-1,-1 3 0,-5 4 0,5 8-19,-4-2-70,7 8-45,16 0-14,-24 0-1,24 0-5,0 0 13</inkml:trace>
  <inkml:trace contextRef="#ctx0" brushRef="#br0" timeOffset="6958.452">4694 390 366,'0'0'119,"0"0"-12,0 0-12,-21-7-18,21 7-20,-20 4-33,20-4-22,-29 15-1,15-3 0,-1-1-1,15-11 0,-26 22-1,26-22 0,-10 27-1,10-27 0,18 22 0,0-12 1,4 3-1,1-5 2,3 2 0,-2 3 0,-5-5 1,-4 2 0,-15-10 0,9 21 1,-9-21-1,-17 15 0,0-7 0,-2-8-1,-3 5 0,1-5 0,1 0-1,4 0-4,16 0-22,-23-13-51,23 13-32,0 0-15,10-21-18,-10 21-12,26-16 9</inkml:trace>
  <inkml:trace contextRef="#ctx0" brushRef="#br0" timeOffset="7197.742">4819 460 235,'0'0'155,"0"0"-36,0 0-16,12 21-19,-7-6-19,-5 1-12,8 8-23,-2-9-30,-6 5 0,12-2-2,-12-18-27,15 23-48,-15-23-33,21 2-18,-21-2-22,28-7 2,-11-3 0</inkml:trace>
  <inkml:trace contextRef="#ctx0" brushRef="#br0" timeOffset="7607.199">4973 418 288,'-16'-18'150,"16"18"-18,0 0-33,0 0-19,0 0-24,0 0-21,0 0-36,4 18-2,-4-18-2,17 27-3,-17-27-3,22 22-1,-22-22 4,18 18 3,-18-18 2,14 6 1,-14-6 3,0 0 5,22-14 3,-22 14 0,18-17-2,-18 17-4,27-17-1,-14 9 1,4 8 1,-17 0 1,25 7-1,-25-7 0,20 19 0,-20-19-2,7 30 2,-7-12-3,0-1 0,5-3-1,-5-14-1,6 27-2,-6-27-61,0 0-53,18 19-37,-18-19 7,22 0-4,-5 0-2</inkml:trace>
  <inkml:trace contextRef="#ctx0" brushRef="#br0" timeOffset="8310.637">5349 303 278,'0'0'154,"0"0"-35,10-15-16,8 15-21,-3-8-26,7 8-23,-4 0-29,3 9-1,-3-4 0,-18-5 0,20 21-1,-20-21 1,0 28-2,-9-13 1,0-1-2,9-14 0,-14 28-1,14-28 0,0 18 1,0-18-1,26 17 0,-4-7 0,5-4 1,1 4 0,-2 0 0,-4 0 1,-5 0 0,-17-10 0,10 27 1,-10-27-1,-15 19 0,-1-6 0,-2-4-1,-1 0 1,1-1-1,2-1 0,16-7-2,-23 3-3,23-3-58,0 0-43,0 0-19,0 0-23,0 0 2,9-17-1,-9 17 39</inkml:trace>
  <inkml:trace contextRef="#ctx0" brushRef="#br0" timeOffset="8710.354">5779 355 440,'0'-16'139,"0"16"-31,0 0-18,-20 30-26,11-13-44,0 3-20,5 2 0,-3 1 0,7 3-2,0-4 1,0-1 0,4-4 0,6 0-1,-10-17-1,29 17 0,-11-17 1,-2 0-1,0 0 1,2-12 0,-18 12 0,21-23 1,-15 6 1,-6-6 1,0 5-2,0-1 2,-11-5-1,-1 4 1,0 5 0,-2-2-1,4 3-5,10 14-86,-15-16-42,15 16-12,0 0-1,-8-18-7,8 18-3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2:25.55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265 18 275,'0'0'121,"0"-21"-15,0 21-8,0 0-13,0 0-17,-24 8-9,21 8-27,3-16-30,-25 31-9,14-11 8,-7 6-6,0 5 5,1 3 1,-6 6 0,3-2-1,1 10 0,-2 4 1,6 0-2,-3 5 1,6 7-1,0-5 2,6 2-3,6 0 3,0 2-2,0-1-1,10-2 1,1-3-2,0 1 2,5 0-4,2-6 4,1 4-3,-1-9 1,5 2 2,-3-1-2,1-5 2,4 0-2,0-4 1,-1-2-2,0-3 1,2-1-2,-1-5 0,3 3-43,-6-13-23,0 7-27,-1-5-32,-8-2-10,1 3-3,-7-7 0,1 4 128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2:28.05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21 91 107,'0'0'65,"-14"0"7,14 0 11,0 0 10,0 0-9,0 0-9,0 0-10,0 0-7,0 0-11,-11-20-13,11 20-18,0 0-15,12-22 0,-12 22 0,23-15 0,-8 5-1,4 3 1,1-2-1,1 3 0,-2 6-1,-1 0 0,-1 0 1,-17 0-1,25 15 0,-22 2 1,-3-2 0,0 5 0,-7 5 1,-2 1-1,-3-3 0,1 4 0,0-8 1,1 2-1,2-7 0,8-14-1,0 23 1,0-23-1,20 6 1,-2-6 0,6 0 1,5 0-1,1-6 0,0 6-26,-1-8-44,-1 8-27,-4-6-31,-5-2-11,-1 4-3,-18 4-2,25-17 89</inkml:trace>
  <inkml:trace contextRef="#ctx0" brushRef="#br0" timeOffset="855.449">590-101 155,'0'0'93,"-9"-15"18,9 15-10,0 0-9,0 0-13,-21-8-12,21 8-11,0 0-14,-19 4-16,19-4-25,-25 11-2,11-4 1,0 3 0,-3-3 0,4 3-2,13-10-2,-24 19 1,24-19 0,-11 20 0,11-20 0,0 21 1,0-21 0,12 21 0,-12-21 3,23 21 0,-23-21-1,30 21 1,-13-16-1,2 5 1,5-6-1,1 5 1,1-4-2,2 1 2,0 1-1,-2 1 0,0-1 0,-6 4 1,-3-1-1,-17-10 1,24 24-1,-20-8 2,-4-16-2,0 28 1,-8-15-1,-4 1 1,12-14-1,-29 27 0,10-16 0,-2-3 0,-3 1 0,2-4-1,-2-5 1,3 0 0,3-5 0,3-4 0,15 9 1,-17-24-1,17 2 1,0 3-1,10-2 0,3-3 0,-1 2-1,5-4 0,0 7 0,-2-1 1,-1-1-1,0 3 0,-2 0 1,-3 3-1,-5-2 2,-4 2-1,0 15 0,0-26-1,0 26 1,-21-19 0,21 19 0,-28-13-1,11 13-24,1 0-44,16 0-25,-27 0-30,27 0-14,-15 13-2,15-13-5,0 0 77</inkml:trace>
  <inkml:trace contextRef="#ctx0" brushRef="#br0" timeOffset="2320.141">1139 17 147,'0'0'88,"0"0"22,0 0-11,0 0-8,0 0-8,0 0-11,0 0-11,0 0-12,-18 4-17,18-4-31,-28 27-1,14-10-1,-4 2 1,2 4-3,2-5 1,5 1-1,4-2 0,5 0-1,0-17 1,14 24 1,-14-24 0,32 2 1,-13-2 1,5-4 0,-2-4 0,2-5 0,1 5 1,-4-6-1,-2 1 0,-4 5 1,-15 8 0,21-14-1,-21 14 0,0 0 0,0 0 0,0 0-1,0 0 0,0 0-1,0 18 1,0-18 0,-5 17 0,5-17 1,0 0-1,12 17 0,-12-17 1,25 4 1,-25-4-1,31 0 1,-13 0 0,-1-4 0,-1 4 0,-16 0 0,27-8 1,-27 8-2,16-8 1,-16 8 0,0 0-1,9-15 1,-9 15-1,0-15 1,0 15-1,-10-15 0,10 15-2,-22-16 1,8 13-1,-2-4 0,1 3 0,15 4 0,-26 0-1,26 0 1,-14-4 1,14 4 1,0 0-1,22 0 2,-4 0-1,6-5 1,2 5 1,2 0 0,1-7 0,-2 7 0,-1 0 1,-4 0-1,-4 0 1,-1 0 0,-3 0-1,-14 0 0,24 17-1,-24-17-1,21 23 1,-21-23-2,15 25 1,-15-25 0,7 26 0,-7-26 0,0 27 1,0-27 0,-13 19 0,13-19-1,-21 17 1,21-17-1,-26 12-7,26-12-61,-29 4-31,29-4-31,-24 0-12,24 0 1,-15-12-5,15 12 52</inkml:trace>
  <inkml:trace contextRef="#ctx0" brushRef="#br0" timeOffset="3252.594">1787-25 185,'0'0'88,"0"0"-3,0 0 4,0 0-5,0-19-10,0 19-14,16-9-14,0 9-10,2-8-4,6 8-9,0-10-13,-1 10-9,0 0 0,-1-4 0,-5 4-1,-17 0 1,19 13-1,-19-13 0,0 18 0,0-18-1,-11 19 0,11-19 0,-15 27 0,15-27 0,-9 22 1,9-22-1,11 25 1,-11-25 0,25 30 0,-8-15 1,0 1 0,-2 2 1,-4 0-1,-2 2 1,-5-2-1,-4-2 1,-9-2-1,9-14 0,-26 25-1,8-17 0,-2-3 1,-2 2-1,0-7 1,1 0-3,6 0-48,-1-8-32,16 8-26,0 0-27,-11-15-4,11 15-3,11-15-2</inkml:trace>
  <inkml:trace contextRef="#ctx0" brushRef="#br0" timeOffset="3806.977">2284 16 243,'14'-23'144,"-14"23"-25,0 0-16,0 0-13,0 0-15,4-15-21,-4 15-33,0 0-22,0 0 0,-7 15-2,7-15 1,-14 24-1,6-7 2,-3-2-1,2 7 2,0 1-1,2-2 0,7 4 0,0-7 0,7 2 1,4-4-2,5-3 2,5-2 0,3-5 0,2-6 1,2 0-1,-1 0 2,-5-8-2,1-4 1,-4-3-1,-4 1 0,-3-7 0,-2 0 0,-3 0 1,-7-4-2,0 5 2,-7 1-2,-3 1 1,-2 4 0,-6 0 0,-5 8 0,3 6-1,-7-6 0,5 6 0,1 0-4,4 12-53,3-12-28,14 0-25,-22 15-29,22-15 0,0 0-2,0 0-5</inkml:trace>
  <inkml:trace contextRef="#ctx0" brushRef="#br0" timeOffset="5879.966">85 984 217,'0'0'110,"0"0"-8,0 0-7,0 0-10,0 0-8,0 0-14,-16 0-16,16 0-23,0 0-24,0 0 0,0 0 0,0 0 0,0 0-1,0 0 1,19 0-1,-19 0 0,26-10 0,-11 10 0,2-8 0,-2 8 0,2-6 1,-17 6-1,26 0 0,-26 0 1,21-4 0,-21 4 0,16 0 0,-16 0 1,16 0-2,-16 0-8,20 0-51,-20 0-24,16 0-28,-16 0-28,0 0-2,18 0-1,-18 0 22</inkml:trace>
  <inkml:trace contextRef="#ctx0" brushRef="#br0" timeOffset="7939.525">1548 869 211,'0'0'110,"-12"-7"5,12 7-16,-30 0-12,12 3-15,-7 2-12,2 5-14,0-2-16,1 5-21,5-2-13,17-11 1,-11 30-1,11-30 0,21 22-1,3-10 3,1 0 0,3-1 3,-2-1-1,-5 1 0,-3 2 0,-18-13 1,15 22-1,-15-22 1,-15 23 0,0-13-1,-6-2 0,0-1 0,0 1 0,-3-8-1,6 7 1,3-7 0,15 0-2,-14-6-42,14 6-33,0 0-18,20-19-18,-4 7-16,-2-4-17,7 2 4,-1-3 72</inkml:trace>
  <inkml:trace contextRef="#ctx0" brushRef="#br0" timeOffset="8198.684">1705 950 264,'0'0'110,"9"27"-8,-9-12-8,8 4-10,-8-19-8,7 31-18,-7-31-33,10 23-25,-10-23-2,14 15-30,-14-15-43,20 8-21,-20-8-28,23 7-21,-23-7 5,20 0-2,-20 0 85</inkml:trace>
  <inkml:trace contextRef="#ctx0" brushRef="#br0" timeOffset="8659.984">1868 901 358,'-14'-13'150,"14"13"-47,0 0-19,0 0-23,0 0-19,18 10-15,-18-10-48,20 12-25,-5 3-21,-15-15-8,24 25-3,-24-25 1,22 30 0,-22-30 3,17 29 37,-17-29 46,9 18 57,-9-18 12,0 0 1,0 0 1,16 0 0,-16 0-3,12-11-16,-12 11-21,21-21-38,-6 14-1,1-1 0,0 4-1,-16 4 0,28 0 0,-28 0-1,20 15 1,-20-15 0,12 28-1,-12-28 0,0 28 0,0-28 1,6 23-1,-6-23-25,8 23-65,-8-23-52,21 7 0,-21-7-5,32 0-4,-13 0 13</inkml:trace>
  <inkml:trace contextRef="#ctx0" brushRef="#br0" timeOffset="9568.289">2388 806 314,'-17'-6'120,"17"6"-14,0 0-9,0 0-16,6-15-16,8 15-17,3-7-24,5 7-23,2 0-1,1 0-1,0 7-1,-6-2 1,-4 6-1,-15-11 1,10 20-1,-10-20 1,-11 28 0,11-28 0,-24 27 1,24-27 0,-15 22-1,15-22 1,0 26-1,0-26 0,24 22 0,-9-8 1,0 0 0,1 3-1,-7 1 1,-2-2 0,-7 1 0,-8 0 1,-5-6-1,-10 2 1,-4-1-1,0-6 1,-5-6 0,-3 9-3,7-9 0,0-9-56,11 9-34,17 0-29,0 0-21,-7-21 0,7 21-3,32-15 6</inkml:trace>
  <inkml:trace contextRef="#ctx0" brushRef="#br0" timeOffset="10072.318">2875 849 401,'0'0'135,"0"0"-25,-8-18-12,8 18-20,0 0-30,-16 0-48,16 0-1,-18 18-1,18-18 0,-25 31 0,13-13-1,-2 3 2,5 4-1,5 1 1,4-5-1,9-2 0,5-4 1,8 1 1,3-5-1,4-4 0,2-7 1,1 0 0,-6-7 1,1 2 0,-8-8 0,-2-2-1,-6-2 1,-6-6-1,-5 2 1,-7 1-2,-2-2 1,-8 4 0,-1 3 0,-3 1-1,-1 6 0,0-4-62,5 12-51,17 0-25,-24-10-5,24 10-3,0 0-6</inkml:trace>
  <inkml:trace contextRef="#ctx0" brushRef="#br0" timeOffset="6406.964">414 800 324,'0'0'113,"0"0"-8,12-17-15,-12 17-10,26-11-20,-12 4-22,5 7-16,2-5-20,1 5-2,-2 0 0,-1 10-1,-19-10-1,25 22-1,-18-6 0,-7 7 1,0-1 0,-8 5 1,-2 5 0,-5 0 0,0 1 1,1-1-1,-1 0 1,1-4-1,4-2 1,4-5-2,6-3 2,0-4 1,0-14-1,23 23 1,-23-23-1,26 4 1,-8-4-1,0 0 1,0 0-43,-2-10-35,3 10-27,-5-8-26,-14 8-12,24-15-1,-24 15-1</inkml:trace>
  <inkml:trace contextRef="#ctx0" brushRef="#br0" timeOffset="7232.01">974 816 212,'0'0'130,"-6"-20"-21,6 20-8,0 0-12,0 0-10,-17-4-20,17 4-19,-23 8-24,7-2-17,-2 4 2,-1 0-1,-2 1 0,1 3 0,5 0 0,15-14-2,-19 19 0,19-19-1,-10 23 1,10-23 0,10 19-1,-10-19 1,23 17 0,-5-6 1,2-4 1,4 5-1,-2-5 1,4 4 0,1 0 0,-1-3-1,-8 3 1,2 2 0,-4-2 0,-16-11 0,23 24 0,-23-24-1,8 23 1,-8-23 0,0 19 1,0-19-1,-17 17 0,17-17 0,-26 14 0,8-14 1,0 5-1,-7-5 0,4 0-1,-2-5 1,4 2 0,1-7 1,18 10-1,-25-17 1,25 17-1,-8-17 0,8 17 0,8-25 0,-8 25-1,24-23 1,-8 9-1,5-3 1,0 0-1,1-3 2,-1 3-1,-3 1 0,0 2 1,-5-2 0,-13 16-1,14-22 1,-14 22 0,7-21-1,-7 21 0,0-18 0,0 18-1,0 0 1,-16-20-1,16 20 0,0 0 0,-22-12 0,22 12 0,-19 0 0,19 0-3,-25 0-55,25 0-30,-24 0-34,24 0-16,0 0-4,-15 12 0,15-12 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2:40.07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7 91,'-7'-15'57,"7"15"2,0 0 4,0 0 5,0 0 5,0 0 7,0 0-2,0 0-7,0 0-9,0 0-10,0 0-9,0 0-14,0 0-10,0 0-18,0 0-2,0 0-1,0 0 2,0 0 0,0 0-4,0 19 5,0-19-5,14 14 5,-14-14-5,18 28 5,-5-14-4,5-2 3,-1 6 1,6-5 0,-5 7 0,4-3-1,2-2 1,-3 7-1,3 4 1,-6 1 0,1-1 0,-2 9-1,0 0 2,-2 1-2,-3 5 1,4 0 0,-5 0 0,4 1-1,-2 3 2,2-1-2,2-3 2,-5 0-2,3 2 1,-3 3 2,-3 1-2,0-1 2,-4 0-3,-5 0 3,0 0-2,0 2 1,0-1-1,-8-2-1,2 0 1,2-4-1,-4-1 1,-1 3-1,0-7 1,-1 1-1,-3-3 1,2-3 0,0-1 0,-1-6 0,-1-1 0,2-3 0,-3-2 0,14-18-2,-22 26-25,22-26-68,-17 14-48,17-14 1,0 0-6,-15 0-3,15 0-6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2:19.77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6 19 109,'-15'0'68,"15"0"10,0 0 14,0 0-4,0 0-10,0 0-6,0 0-10,0 0-5,0 0-14,18 0-15,0 0-25,3 0-2,7 0 0,4 0 0,2 0 0,3-10 0,-3 10 0,-2-4 0,-1 4-1,-7-3 1,-4 3-1,-6 0 1,-14 0 0,23-7-2,-23 7-9,0 0-49,0 0-25,0 0-24,0 0-25,0 0-9,0 14 2,0-14 29</inkml:trace>
  <inkml:trace contextRef="#ctx0" brushRef="#br0" timeOffset="325.08">37 174 315,'18'10'111,"1"-10"-12,1-7-9,6 7-16,-2-7-9,9 7-26,-2-2-37,1-6-2,-2 8 1,-2-4 0,-6 4-1,1-7-2,-5 7-49,-18 0-34,22 0-33,-22 0-24,0 0 0,0 0-1,0 0 29</inkml:trace>
  <inkml:trace contextRef="#ctx0" brushRef="#br0" timeOffset="58011.088">1137-138 184,'0'0'77,"0"0"3,0 0 5,0 0 5,0 0-10,0 0-5,-16-7-15,16 7-12,0 0-10,-22 14-13,22-14-16,-25 14-11,10-2-1,1 1 0,-3 1 0,1 2 1,-3-1 0,4 3 2,0 0 2,-2 2-1,5 1 1,-1-3-2,3 3 3,3-4-4,2 4 5,5-3-5,0-4 1,0 2 0,0-16 0,14 19 0,-14-19 2,18 17 0,-18-17 0,25 9-1,-11-9 1,1 0 0,3-9-1,0 5-1,4-9 0,-2 2-1,-1-6 0,0-2 1,1-1-4,0-5 5,-6-1-4,1 4 4,-5-1-4,-2 0 4,-4 5-3,-4 4 3,0 14 1,-4-26-2,4 26 0,-21-12-3,21 12 1,-30-6 0,14 6-3,-2 0-5,4 7-25,-4-7-30,18 0-25,-23 10-32,23-10-17,0 0-13,-18 11 9,18-11 61</inkml:trace>
  <inkml:trace contextRef="#ctx0" brushRef="#br0" timeOffset="58364.962">1429 19 365,'0'0'156,"0"0"-42,0 0-17,0 0-18,12-13-34,-12 13-44,0 0-1,0 0 1,0 0 0,0 0-2,0 0-41,20-5-64,-20 5-41,0 0 1,0 0-8,0 0 1</inkml:trace>
  <inkml:trace contextRef="#ctx0" brushRef="#br0" timeOffset="59227.839">1810-40 353,'-10'-16'120,"10"16"-8,0 0-15,0 0-13,-17-5-21,17 5-22,0 0-35,-15 9-10,15-9-1,-14 22 0,6-7 2,-1 1-1,0 2 3,0 3-1,2 3 4,7-5-5,0 2 5,0 0-3,9-5 0,2-1 1,4-8 0,3 0 1,0-7 0,2 0 0,-1 0-1,2-7-1,-3 0 1,-4-8 2,-14 15-3,24-28 2,-16 11-3,-4 0 3,-4-1-3,0-5 4,-5 5-3,-2 4 1,-2-3-2,9 17 3,-19-19-8,2 9-51,17 10-38,-18-7-34,18 7-22,0 0 1,-18 0 2,18 0 40</inkml:trace>
  <inkml:trace contextRef="#ctx0" brushRef="#br0" timeOffset="59644.06">2084-74 266,'0'0'150,"0"0"-11,0 0-38,0 0-16,0 0-17,0 0-21,13 16-48,-13-16 1,19 21 0,-4-9 0,3 1 0,1 1 0,4 0 1,-5 0-1,0-2 2,-6 2-3,-2 6 3,-3-4-4,-7-1 5,0 1-5,0-16 2,-13 26-1,13-26 1,-30 20 1,16-15-1,-7-5 0,7 6 0,-4-6-16,18 0-55,-24-8-33,24 8-24,-12-13-15,12 13-11,-8-24 5,8 7 56</inkml:trace>
  <inkml:trace contextRef="#ctx0" brushRef="#br0" timeOffset="59951.3">2113-60 387,'-16'-10'154,"16"10"-23,0 0-34,0 0-28,0 0-38,24-19-32,-7 15 0,1-5 0,3 4 0,1-5 1,0 6-1,-4-4 2,-2 4-2,-16 4 1,18-5-11,-18 5-71,0 0-50,0 0-22,0 0 2,0 0-1,0 0-7</inkml:trace>
  <inkml:trace contextRef="#ctx0" brushRef="#br0" timeOffset="60716.176">2470 46 300,'0'0'144,"32"-18"-43,-11 12-9,3 1-12,-5 5-17,-1-8-29,0 8-33,-3 0-5,-15 0-41,23 0-33,-23 0-33,0 0-23,22 0-15,-22 0 6,0 0-8</inkml:trace>
  <inkml:trace contextRef="#ctx0" brushRef="#br0" timeOffset="60473.293">2495-123 254,'0'0'128,"21"-14"-16,-4 11-12,-17 3-20,32-13-14,-18 6-18,6 7-17,-20 0-21,24-5-7,-24 5 0,15 0 1,-15 0-1,0 0 0,0 0 0,11 25 0,-11-25-1,0 23 0,-5-8-2,-1 3 0,4 4-1,-7-2 0,-1 7 2,2-3-3,-2 2 4,2 1-4,1-5 4,0 2-4,7-5 1,-4-3-41,4-2-46,0-14-26,0 0-28,0 0-9,0 0 2,14 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3:22.25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226 0 185,'0'0'106,"0"0"1,0 0-7,0 0-11,0 0-9,-8 15-11,8-15-17,-12 19-17,3-4-21,1 1-12,-2 4-1,-1 6 1,1-4-1,-4 5 1,2 2-2,2 3 2,-5 3-2,4 4 1,-3 2-1,3-2 1,1 5-2,0 0 1,0 0-1,2 3 0,0-2 1,-1 5-1,4-5 1,1 4-2,4-1 3,-7 2-3,7 1 4,7-4-3,-3 1 0,10-4 2,1 4-1,5-8 1,5 3-2,4-2 3,0-5-3,4-2 3,2-3-3,-1-7-36,5 0-64,-5-5-36,-4-5-13,-3-6 0,-4-8-3,-4 10 36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3:33.09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25-5 68,'0'0'42,"-16"-3"5,16 3 2,0 0 2,0 0-3,0 0 0,0 0-1,0 0 6,0 0 16,0 0-3,0 0-9,0 0-4,0 0-4,0 0-1,-9 15-9,9-15-8,0 0-29,11 16 0,-11-16-2,0 0 1,21 16-1,-21-16-4,20 20 3,-20-20-3,22 27 5,-9-13-5,0 3 4,-1 0-4,-1 2 4,1 4 1,1-4-1,-4 8 1,3-5-1,-3 5 1,2 0-1,-2 3 2,2-3-2,-4 6 0,1 1 0,2-3 1,-2 2-2,3 3 1,-5 2-1,2-3 1,-1 1 0,2 1 2,-1 2-1,-1 1 0,0-4 0,-2 6 1,2-5 0,-7 4-3,10 1 2,-10-2-3,0 2 4,0-1-4,-4-3 1,4 2 0,-11-6-1,7-1 4,-6 1-4,3-2 4,-6-1-4,4 0 3,-2-1 0,-2 0 0,-1 0 0,-1-3 0,1 0 0,-3-4 0,2 2-1,2-7 1,1 2-1,1-4 1,11-16-1,-15 27 0,15-27 0,-10 19-1,10-19-57,0 17-52,0-17-31,0 0-9,0 0 3,7 14-5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10:03.497"/>
    </inkml:context>
    <inkml:brush xml:id="br0">
      <inkml:brushProperty name="width" value="0.1" units="cm"/>
      <inkml:brushProperty name="height" value="0.1" units="cm"/>
      <inkml:brushProperty name="color" value="#33CCFF"/>
      <inkml:brushProperty name="fitToCurve" value="1"/>
    </inkml:brush>
  </inkml:definitions>
  <inkml:trace contextRef="#ctx0" brushRef="#br0">-7 111 240,'0'0'151,"0"-14"-31,0 14-16,26-15-11,-26 15-12,41-14-18,-15 3-23,9 5-21,4-5-18,2 7 0,5-7 1,2 6-2,-1-3 1,-3 8 0,-3-6-1,-6 6 0,-3 0 1,-9-6-1,-5 6 0,-2 0-1,-16 0-28,0 0-53,19 0-44,-19 0-24,0 0 1,0 20-3,0-20-1</inkml:trace>
  <inkml:trace contextRef="#ctx0" brushRef="#br0" timeOffset="-383.898">315 109 268,'0'0'116,"0"0"-2,-5-20-11,5 20-14,0 0-13,0-14-18,0 14-14,0 0-16,0 0-17,0 0-10,0 0 1,0 0-1,0 0 0,8 24 1,-8-24-1,0 27 0,0-9 0,0 4 0,0 2 0,0 5-1,-5-3 1,5 0-2,0 0 2,-4 0-2,4-4 2,0-4-3,0-1 2,0-17-4,0 22-48,0-22-43,0 0-40,18 0-17,-18 0 0,16-16 1,-10 1-4</inkml:trace>
  <inkml:trace contextRef="#ctx0" brushRef="#br0" timeOffset="452.197">621 255 378,'0'-15'156,"0"15"-39,0 0-13,-18 0-16,18 0-25,-16 11-46,16-11-17,-23 28 1,11-11-1,2-1 1,2 0 0,8 1-3,0-17 1,0 26 0,0-26 0,26 11-1,-8-11 2,6 0-1,1-6 1,-1-4 0,1-2-1,-3-2 1,-4-6 0,-7 3 1,-4-3-1,-7 4 0,-8-1 0,-7 3 0,-4 0-3,0 14-48,-5-9-51,6 9-36,2 6-16,16-6 5,-14 7-4,14-7-1</inkml:trace>
  <inkml:trace contextRef="#ctx0" brushRef="#br0" timeOffset="1343.962">859 185 301,'-25'0'134,"10"0"-7,15 0-20,0 0-19,21-13-26,9 13-20,4-8-18,9 8-5,-3-5-15,3 5-3,-1-8 1,-4 8 0,-6 0-1,-9 0 0,-2 0 0,-5 0 0,-16 0 0,20 8-1,-20-8 0,0 0 0,14 13 0,-14-13 1,0 0-1,6 18 1,-6-18 0,0 18-1,0-18 0,-11 19 1,11-19-2,-16 21 1,16-21-1,-16 17 2,16-17-2,0 0 1,-13 14 0,13-14-1,0 0 1,0 0-1,24 6 2,-24-6-2,32-8 1,-13 2-1,2 0 2,0-4-1,-4 5 2,-2-5-1,-15 10 1,22-7-1,-22 7 1,0 0-1,0 0 0,0 15 1,0-15-2,-5 20 0,5-20 0,0 26 0,0-26 0,8 21 0,-8-21-1,22 17 0,-22-17-1,27 0-54,-8 0-40,-1 0-39,2-12-15,-1 3 0,2-8 2,-1-2-4</inkml:trace>
  <inkml:trace contextRef="#ctx0" brushRef="#br0" timeOffset="766.574">962-40 410,'-7'-18'154,"7"18"-26,0 0-24,-23 25-22,17 0-33,-2 5-48,1 9 1,-2 3-3,1 3 2,8 1-2,-5-3 1,5-1-1,9-7 1,1-4-2,4-6 1,3-7 0,2-11-1,1 3-13,-1-10-46,3-7-26,-2-1-27,-2-6-16,-3-3-12,-4 0-2,-2-6-5,-9 1 69</inkml:trace>
  <inkml:trace contextRef="#ctx0" brushRef="#br0" timeOffset="1653.495">1651-117 354,'0'0'153,"-20"-20"7,20 20-48,0 0-22,-14 16-31,10 2-51,4 3-6,0 10-1,-7 2 1,7 7-1,-5 3 0,5 1-2,0-2 2,0-1-2,0 0 2,8-7-2,2-4 1,2-2 0,2-8-1,3-6-1,1-9-25,6 5-58,-8-10-48,2-8-21,1 1 2,-3-7-1,2-3-5</inkml:trace>
  <inkml:trace contextRef="#ctx0" brushRef="#br0" timeOffset="2950.514">22 713 310,'0'0'122,"0"0"-10,0 0-9,0 0-14,-18 20-16,18-5-18,-11 1-26,7 7-27,-3 3-1,2 2 0,5 2-1,-6-2 0,6 1 0,0-5 0,9 0 0,0-10-1,-9-14-18,22 13-54,-5-13-39,-1 0-25,-16 0-17,28-26 1,-18 9 1,1-7 56</inkml:trace>
  <inkml:trace contextRef="#ctx0" brushRef="#br0" timeOffset="3133.082">37 665 419,'-19'-10'147,"19"10"-34,0 0-21,0 0-24,0 0-25,0 0-41,0 0-2,15-5-6,-15 5-52,25 0-34,-25 0-24,31 4-19,-13-4-9,-1 4-13,2-4 7</inkml:trace>
  <inkml:trace contextRef="#ctx0" brushRef="#br0" timeOffset="3471.723">220 816 338,'-6'21'128,"6"-21"-12,0 0-11,0 16-14,0-16-20,0 0-29,17-5-37,-17 5-3,22-13-1,-8 3-1,2 4 0,1-4 0,-2 6 1,-1-3 0,-14 7-1,23 0 0,-23 0 0,0 0 2,12 21-2,-12-21 1,0 24-2,0-24 1,0 28 0,0-28-2,10 25-19,-10-25-63,0 0-41,25 18-24,-25-18-1,26 0-1,-10 0-2</inkml:trace>
  <inkml:trace contextRef="#ctx0" brushRef="#br0" timeOffset="3697.594">569 805 301,'0'0'152,"0"0"-24,0 18-21,0-1-18,0-17-15,0 31-35,0-16-38,0 0-1,0-15-35,14 19-46,-14-19-41,20 8-22,-20-8-12,25-10 6,-9 6-2</inkml:trace>
  <inkml:trace contextRef="#ctx0" brushRef="#br0" timeOffset="3987.469">836 622 353,'0'0'154,"-21"0"4,21 0-50,-17 18-25,17-1-40,-7 7-40,7-2-2,-7 6 0,7 0 0,0 4-2,6-4 1,-1-2-1,2-3 0,6-5 0,1-2-1,7-4-1,-3-8-45,4 4-38,-1-8-30,1-8-25,0 4-15,-4-4 5,-4-2 1</inkml:trace>
  <inkml:trace contextRef="#ctx0" brushRef="#br0" timeOffset="4218.082">837 776 342,'0'0'154,"0"0"-17,0 0-32,33-3-27,-5-8-33,7 11-18,1-10-25,-1 4-2,-2 1-1,-5-3-9,-1 8-63,-11-7-43,-16 7-31,25-8 0,-25 8-5,0 0 0</inkml:trace>
  <inkml:trace contextRef="#ctx0" brushRef="#br0" timeOffset="4424.859">1164 798 292,'0'0'154,"-4"24"4,4-24-45,0 23-24,0-7-23,0-16-47,7 22-85,-7-22-45,22 16-33,-22-16-11,28 0 3,-13-12-3,5 6 47</inkml:trace>
  <inkml:trace contextRef="#ctx0" brushRef="#br0" timeOffset="4612.392">1299 657 358,'0'0'157,"-27"-17"-6,27 17-45,-13-4-29,13 4-39,0 0-38,0 0-33,0 0-42,13 9-38,-13-9-22,25 6-21,-8-6 8,-2 0-5</inkml:trace>
  <inkml:trace contextRef="#ctx0" brushRef="#br0" timeOffset="5053.106">1521 730 466,'0'0'161,"0"0"-43,-27 11-22,27-11-38,-18 18-57,18-18-1,-15 18 0,15-18-1,-12 21 1,12-21-1,0 0 0,6 18 1,-6-18 0,17 0 0,-17 0 0,20-12 1,-20 12-1,17-13 2,-17 13-1,0 0 1,15-11-1,-15 11 1,0 0-1,0 15-1,0-15 1,4 21-2,-4-21 1,9 21 0,-9-21-3,18 13-10,-18-13-63,25 5-40,-9-5-26,2-5-14,-3-5 5,4 0 1</inkml:trace>
  <inkml:trace contextRef="#ctx0" brushRef="#br0" timeOffset="5327.072">1741 650 491,'-16'-13'155,"16"13"-41,0 0-24,0 0-39,-9 17-48,9-17-1,0 29 0,0-12 0,0 1-1,6 2 0,-2 1-1,3-3 0,4 0 0,4-1-1,3-4 0,2 1-1,3-3-6,-3-8-78,6 2-56,1-5-9,-4 0-2,1-5-4,-3-11-4</inkml:trace>
  <inkml:trace contextRef="#ctx0" brushRef="#br0" timeOffset="5965.729">2541 444 230,'-6'-18'155,"6"18"-8,0 0-30,0 0-11,0 17-21,-11 3-20,11 10-30,-12 2-37,3 5-3,-3 3 2,2-1-4,0 3 6,-1-6 2,3-5-3,2-5-14,6-4-56,0-22-27,0 21-27,0-21-9,0 0-9,0 0 1,16-21 1</inkml:trace>
  <inkml:trace contextRef="#ctx0" brushRef="#br0" timeOffset="6339.921">2455 707 246,'5'-17'133,"-5"17"-3,24-15-18,-3 7-18,12-1-18,-1-1-11,9 2-21,-5 1-31,0-1-11,-6 5-1,-4 3 0,-10-8 0,-16 8-1,0 0-1,0 0 2,0 0-3,-21 8 0,0-7 1,-1 5 0,-4 2-1,-2 3 2,0-2 0,2 5 0,2-2 2,5 4-1,3-3 0,9 1 1,7 1-2,0-15 1,23 23-1,-3-11 1,6-5-1,1 1 1,4-1-1,-2-1 2,0-2-5,-4-4-60,3 4-58,-3-4-31,-2 7 3,-1-7-2,-3 0-4</inkml:trace>
  <inkml:trace contextRef="#ctx0" brushRef="#br0" timeOffset="6686.913">3045 521 407,'-17'-7'154,"17"7"2,0 0-49,-22 21-37,22 0-31,0-1-37,-6 8 0,6-3-1,0 5 0,0 1-1,0-2 1,0 1-2,6-3 1,2-8 0,4-2-1,4-4 0,2-4-1,7-9 0,3 0-7,5-12-61,-5-1-38,2-1-30,-2-1-18,-5-1 7,-1 0-2,-11-1-1</inkml:trace>
  <inkml:trace contextRef="#ctx0" brushRef="#br0" timeOffset="6928.236">3068 645 232,'0'0'152,"0"0"2,15-14-47,4 5-18,7 9-13,-2-13-17,3 8-22,-2-5-27,-4-2-19,0 4-52,-21 8-27,22-24-34,-22 24-15,7-29-19,-7 29 13,0-25 0</inkml:trace>
  <inkml:trace contextRef="#ctx0" brushRef="#br0" timeOffset="7152.373">3067 451 350,'0'0'157,"0"0"2,33-15-42,12 7-32,6-4-20,10 0-35,2-6-29,0 2-1,-8-4 1,-6 5-2,-10 0 2,-11 4-2,-10 5-48,-18 6-50,0 0-38,-17 0-11,-2 9-2,-4 2-7,1 0-1</inkml:trace>
  <inkml:trace contextRef="#ctx0" brushRef="#br0" timeOffset="11500.035">953 1716 265,'-9'-18'132,"9"18"-11,0 0-12,0-16-13,0 16-20,0 0-20,0 0-29,0 0-24,0 0 0,0 0-2,0 0 2,11 17-1,-11-17 1,4 31-1,-4-10 0,6 4-1,-6 4 0,0-4 1,0 4-1,0-2-2,0 0 0,-6-6 1,6-3-2,0-3 0,0-15-4,6 18-52,-6-18-47,0 0-32,21 9-20,-21-9 3,17-9 0,-17 9 25</inkml:trace>
  <inkml:trace contextRef="#ctx0" brushRef="#br0" timeOffset="12104.031">1131 1623 404,'0'0'129,"0"0"-14,0 0-14,0 0-22,0 0-28,18 0-37,-3 3-13,3-3 0,6 0 0,1 5-2,1-5 2,-1 0 0,-1 0 0,-3 0 1,-2 0-1,-4 0 1,-15 0-2,17 8 1,-17-8 0,0 0 0,0 0-1,0 0 1,13 18-1,-13-18 1,0 24-1,-7-6 0,1 1 1,-1 8-1,0 4 0,-5-2 0,1 3 0,-3 0-1,1-1 0,1-1 1,1-8-2,1 2 1,4-7-1,6-17 1,0 20-3,0-20-49,0 0-44,20 7-37,-20-7-19,21-9 2,-21 9-1,25-16-3</inkml:trace>
  <inkml:trace contextRef="#ctx0" brushRef="#br0" timeOffset="12414.013">1181 1852 390,'0'0'137,"0"0"-25,0 0-16,26-8-21,-8 5-19,7 3-37,-4-5-17,4 5 0,-1-10 0,-5 10-1,-1-7-1,0 0 0,-18 7-1,25-5 1,-25 5-23,21-12-61,-21 12-43,24-4-23,-24 4 1,17-7-3,-17 7-3</inkml:trace>
  <inkml:trace contextRef="#ctx0" brushRef="#br0" timeOffset="13147.884">1560 1627 281,'0'0'137,"0"-16"-14,0 16-15,0 0-17,0 0-20,20-11-22,-20 11-24,18 0-22,-18 0-2,28-5 0,-12 5 0,3 0-1,-3 0 1,4 0-1,-2 5 0,-2-5-1,0 8 1,-16-8 0,22 15-1,-22-15 2,10 16-1,-10-16 0,-4 28 0,4-28 2,-18 25-3,18-25 1,-26 26 0,26-26 0,-19 22-1,19-22 1,-13 18 0,13-18-1,0 0 2,12 18-1,-12-18-1,20 15 1,-4-11 0,-1 9 0,2-6-1,-2 3 2,2 2-2,-17-12 2,16 23-1,-16-23 2,0 28-2,0-28 1,-18 28 0,3-14-1,-3-5 0,-3 1 0,-3 2 0,1-7 0,2-1 0,3-4 0,3 7-1,15-7-11,-19 0-62,19 0-37,0 0-31,0-16-12,0 16 3,10-17-2,-10 17 57</inkml:trace>
  <inkml:trace contextRef="#ctx0" brushRef="#br0" timeOffset="13575.769">1983 1623 452,'6'-23'129,"-6"23"-16,4-18-19,-4 18-23,0 0-37,0 0-32,0 0 0,0 0 0,15 13 0,-15-13 0,0 28-2,6-8 2,-6 5-1,0 0 0,0 6-2,0 3 1,0-2-1,-6 1 2,6-2-2,0 0 1,0-3-1,0-5 0,0-3 0,0-6-10,11 5-73,-11-19-50,12 14-18,-12-14-3,0 0-2,0 0-4</inkml:trace>
  <inkml:trace contextRef="#ctx0" brushRef="#br0" timeOffset="15828.771">2284 1869 339,'0'0'157,"0"0"-10,-7-15-36,7 15-22,0 0-33,0 0-54,0 0-1,15 0 0,-15 0-2,0 0 2,0 0-2,0 0 1,0 0 0,15 0 0,-15 0 0,0 0 0,0 0 0,0 0-4,18 0-76,-18 0-54,0 0-18,17 0-4,-17 0-2,0 0-3</inkml:trace>
  <inkml:trace contextRef="#ctx0" brushRef="#br0" timeOffset="16543.927">2609 1619 383,'0'0'139,"0"0"-20,-15-8-15,15 8-17,0 0-28,-17 5-43,17-5-14,0 0 0,-7 23-2,7-23 0,0 18 0,0-18-1,18 27 1,-4-11-1,3 1 1,4 2-1,1 3 2,0-4 0,2 4-1,-5-4 0,-2 2 1,-4-4-1,-5 1 0,-8-17-1,6 24 1,-6-24 1,-13 23-1,13-23 0,-24 11 1,9-7-2,-4-4 1,-4 0 0,4 0 0,-2 0-1,2 0-1,19 0-49,-27-4-42,27 4-38,0 0-23,0 0 1,0 0-3,0 0-2</inkml:trace>
  <inkml:trace contextRef="#ctx0" brushRef="#br0" timeOffset="17221.475">2583 1639 303,'0'0'135,"0"0"-11,0 0-14,0 0-17,0 0-19,23-16-28,0 9-30,6 2-14,7-1 0,4-4-1,1 0 0,-1 2 0,0-2 0,-2 3-1,-9-1 1,-7 4-2,-5 0 1,-17 4-1,21 0-47,-21 0-62,0 0-43,0 0 1,0 0-6,0 0-3,0 0 35</inkml:trace>
  <inkml:trace contextRef="#ctx0" brushRef="#br0" timeOffset="8129.332">75 1397 399,'0'0'126,"0"0"-11,0 0-15,0 0-21,0 0-22,23-16-33,0 16-23,3 0 0,5 0-1,2-4 0,2 4 0,1 0 1,-3-4-1,-3 4-1,-7 0 1,-5 0 0,-18 0-1,23 4-17,-23-4-61,0 0-44,0 0-22,0 17-6,0-17-2,-11 17-3</inkml:trace>
  <inkml:trace contextRef="#ctx0" brushRef="#br0" timeOffset="8360.814">89 1579 432,'26'11'161,"-1"-8"-50,2-3-16,9 0-26,-4 0-46,1-3-23,2 3 1,-2-10-1,-1 10 0,-4-10-14,0 10-78,-7 0-41,-2-4-18,-2 4 0,-17 0-6,21 0 0</inkml:trace>
  <inkml:trace contextRef="#ctx0" brushRef="#br0" timeOffset="18051.98">3477 1639 406,'0'0'127,"0"0"-13,0 0-14,0 0-22,0 0-22,21 11-21,-21-11-32,21 25-1,-10-10-1,4 7 1,-4 0-2,5 3 2,-7-1-3,3 2 2,-12 2-2,7-3 3,-7-1-3,-5 2 2,-2-7-1,-5-2 1,-1-2-2,-5-1 1,-1-7-1,-5 0-1,2-7 2,-3 0-2,0-10 2,1 4-3,3-6 2,3 1-1,18 11-14,-23-21-50,23 21-42,0-15-30,0 15-15,15-23 3,0 12-3,3-2 21</inkml:trace>
  <inkml:trace contextRef="#ctx0" brushRef="#br0" timeOffset="18651.886">3303 1608 247,'0'0'125,"-15"0"-3,15 0-13,0 0-12,0 0-15,0 0-17,0 0-21,0 0-24,0 0-19,21-17 0,-21 17 0,21 0-2,-21 0 2,26-2 0,-12 2-1,4 0 1,0 0 1,4 0-2,5 0 0,-1-7 1,5 7-1,4-5 0,2-2 0,5 3 0,-2-2-1,1-1 2,-5 2-1,0 1 0,-5-2 1,-8 6-2,-1 0 0,-3 0-37,-19 0-78,22 0-34,-22 0-2,0 0-11,15 11-3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3:45.69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32 0 185,'-15'0'92,"15"0"21,0 0-11,0 0-7,-20 8-12,20-8-11,0 0-12,0 0-13,0 0-19,0 0-27,0 0 0,0 0-1,0 0 0,0 0 0,0 0 0,0 0 1,0 0-1,0 0 0,0 0 0,0 0 0,0 0 1,22 8-1,-22-8 1,34 0 0,-11 0 0,2 0 0,6 0-1,0 0 1,2 0 0,-1 0 0,-1 0-1,-4 0 0,0 0-1,-3 0 1,-6 0 0,-2-7 0,-16 7 1,23 0-1,-23 0 0,16 0 1,-16 0 0,0 0-1,0 0 1,0 0-4,18 0-80,-18 0-52,0 0-14,0 0-3,-16 0 0,16 0-8</inkml:trace>
  <inkml:trace contextRef="#ctx0" brushRef="#br0" timeOffset="1702.388">1264-261 148,'0'0'79,"-14"0"5,14 0 10,-16 0 2,16 0-6,-20 0-11,20 0-10,-25 4-14,25-4-11,-28 14-16,13 0-17,-2 1-11,1 2 0,-1 1-1,3 1 1,-1 5-1,4 3 0,2-5 1,2 5 0,7-5-1,0 3 1,7-7 0,2 1 1,5-4-1,4-4 1,2 1 0,3-10-1,0-2 1,4 0-1,-5-5 0,2-5 0,-3-1 0,-3-3-1,-3-2 1,-1-3 0,-4-3 0,-5-5 0,-5 2 0,0-2-1,-4 2 2,-4 0-2,-3 4 1,-5 7-1,0-2 1,-3 6 0,1 4 1,2 6-1,16 0-30,-28 0-50,28 0-34,0 0-27,-10 16-7,10-16 1,0 0-1</inkml:trace>
  <inkml:trace contextRef="#ctx0" brushRef="#br0" timeOffset="2062.639">1563-69 415,'0'0'152,"0"0"-9,0 0-45,0 0-37,0 0-54,16-4-5,-16 4-1,0 0-1,0 0 0,0 0 1,0 0 0,0 0 0,14-5-1,-14 5 0,0 0-2,0 0-64,0 0-44,0 0-33,0 0-4,0 0 0,0 0-5</inkml:trace>
  <inkml:trace contextRef="#ctx0" brushRef="#br0" timeOffset="2652.145">1883-214 383,'0'0'128,"0"0"-15,0 0-12,-14-9-19,14 9-26,0 0-48,-18 22-7,18-22 1,-14 26-2,5-6 0,2-1 0,-2 5 0,4 0 0,5 3-1,0-4 0,0 2-1,9-9 1,3 1-1,-12-17 0,23 19 0,-6-12 0,-2-7 0,-15 0 1,28-15 0,-28 15 0,21-26 1,-13 10-1,1-1 1,-9-2-1,7-5 2,-7 4-2,0-3 2,-6 3-1,2 4 1,4 1 0,0 15-1,-14-21-7,14 21-63,0 0-35,0 0-23,0 0-21,0 0 8,0 0-4,0 0 33</inkml:trace>
  <inkml:trace contextRef="#ctx0" brushRef="#br0" timeOffset="3004">2038-192 282,'0'0'142,"0"0"-9,0 0-29,18 0-17,-18 0-28,21 17-14,-21-17-43,27 25-1,-10-9-1,-2 0 1,2 4-1,0 0 1,-3-2 0,-3 3 0,-1-2 0,-5 1 0,-5-4 0,4-1 1,-4-15-2,-4 23 1,4-23-1,-14 16 0,14-16-1,-16 7-9,16-7-70,0 0-33,-17-13-27,17 13-3,0-20 1,0 20-5</inkml:trace>
  <inkml:trace contextRef="#ctx0" brushRef="#br0" timeOffset="3260.583">2121-229 470,'0'-18'143,"0"18"-35,0 0-23,11-20-38,-11 20-44,28-8-2,-28 8-1,26-12 1,-10 7-2,-2-4 1,1 4 0,0-3-1,-15 8-4,27-8-65,-27 8-41,15-10-35,-15 10 5,0 0-5,0 0-1</inkml:trace>
  <inkml:trace contextRef="#ctx0" brushRef="#br0" timeOffset="3908.011">2383-211 420,'18'-17'138,"-18"17"-31,19-11-24,-4 11-19,-15 0-38,27-14-25,-12 14-1,-1-4 0,-14 4 0,25 0-1,-25 0 1,15-4 0,-15 4 0,0 0-1,14 0 1,-14 0 0,0 0 0,0 0 1,0 0 1,0 0 0,0 0 0,16 16 1,-16-16 0,0 17-1,0-17 0,0 31 1,0-16-3,-5 5 0,0 4-1,-1-4 2,1 7-2,-1-3 1,-2 4-1,4 0 1,-2 1 4,-1-3-3,7 0 2,-10 2-1,10-2 2,-9-7-2,9-1 2,-7-3-2,7-15-1,-4 23 0,4-23-4,0 0-59,0 0-46,0 0-33,0 0-4,19-7-3,-19 7-4,11-15 32</inkml:trace>
  <inkml:trace contextRef="#ctx0" brushRef="#br0" timeOffset="4457.221">2392 3 239,'0'0'96,"0"0"13,0 0-8,0 0-17,0 0-11,0 0-18,0 0-9,27 5-9,-9-5-11,0 0-26,0 0 0,-1 0-1,-1 0 0,-16 0 1,24 0 0,-24 0 0,14-5 0,-14 5 0,0 0-1,22 0-23,-22 0-65,20 0-28,-20 0-34,26 6 5,-26-6-6,25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5:03.48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35 0 125,'0'0'55,"0"0"1,-20 0 2,20 0 5,0 0 8,0 0 4,0 0-2,-19 9 1,19-9-5,0 0-2,0 0-10,0 0-11,0 0-12,0 0-11,20 6-4,-3-6-7,5 0-5,4 0-6,4-6 0,2 6-1,0 0 0,0 0 0,-2-6 0,1 6-3,-9 0 3,0 0-2,-5 0-1,-3 0 1,-14 0-1,19 0 0,-19 0-8,0 0-57,0 0-40,0 0-36,16 10-15,-16-10-2,0 0 0,0 0 3</inkml:trace>
  <inkml:trace contextRef="#ctx0" brushRef="#br0" timeOffset="615.899">81 207 155,'0'0'72,"-16"6"-4,16-6-3,0 0-3,-18 0 2,18 0 3,0 0 5,0 0-3,0 0-8,27-6-4,-11 1-5,7 5-5,2-6-13,7 6-11,-1-10-20,4 4-5,-2-1 1,-2 3-2,-5-5 1,-2 9 0,-8-5 0,-16 5-6,26 0-48,-26 0-44,0 0-41,0 0-18,0 0-2,9 16-7,-9-16 2</inkml:trace>
  <inkml:trace contextRef="#ctx0" brushRef="#br0" timeOffset="2080.496">1272-368 165,'0'0'74,"0"0"-9,0 0-4,0 0-6,0 0 9,0 0 0,0 0 4,21 0-13,-2 0-3,4 0-3,6 0-2,0 0-7,7 0-14,-1-3-13,-2 3-12,-3 0-2,-4 0 1,-2-6 0,-6 6 0,-3 0-1,-15 0 1,17-5-1,-17 5-49,0 0-55,0 0-44,0 0-5,0 0-8,-16 0 1,16 0 46</inkml:trace>
  <inkml:trace contextRef="#ctx0" brushRef="#br0" timeOffset="2883.589">2019-484 219,'0'-15'106,"0"15"12,0 0-15,0 0-7,0 0-16,0 0-11,-17-10-14,17 10-13,-15 4-21,15-4-17,-22 15-2,22-15 0,-25 26-2,11-10 1,3 0-1,1 2 0,2 3 4,2 1-3,6-1 2,0 3-2,7-6 1,0 2-2,4-4 2,3-2-4,3-2-2,1-7 2,1-5-1,2 0-1,4 0 1,-1-5 1,-1-3 0,1-6-1,-3 2 2,-3-4-1,-1-6-4,-3 3 4,-9 2-3,1-6 3,-6 4-3,-11 4 7,-3 0-6,-4 6 5,-3-1 1,-3 5-1,-1 5 1,-1-6 0,3 6 0,5 0-2,18 0-3,-25 0-37,25 0-29,0 0-28,0 0-26,0 0-22,20 0-12,-4 0-3,1 0 63</inkml:trace>
  <inkml:trace contextRef="#ctx0" brushRef="#br0" timeOffset="3141.14">2297-415 343,'17'0'125,"-17"0"-14,18 0-2,-18 0-20,17 0-19,-17 0-32,14 0-37,-14 0-1,16 0-2,-16 0-46,17-7-47,-17 7-43,24-10-23,-24 10 5,26-21-7,-15 6 40</inkml:trace>
  <inkml:trace contextRef="#ctx0" brushRef="#br0" timeOffset="4284.224">2820-634 221,'0'0'110,"0"0"5,0 0-12,0 0-8,-18 0-12,18 0-12,-22 4-18,22-4-17,-29 18-25,11-7-11,-1 1 1,1 1-1,3-2 0,1 1 0,14-12-1,-18 26 1,18-26-2,0 18 1,0-18-1,11 15 1,-11-15-1,29 16 2,-9-10-2,2 3 2,0-4 0,3 0 0,-1 1-1,2-1 1,-3 2 1,2-2-1,-6 3 0,2-1 0,-6 4 5,-15-11-4,23 23 4,-19-7-4,-4-1 3,0 4-3,-6-2 3,-3 2-2,-5-2-3,-3-1 1,-3-3-1,0 0 2,-4-5-2,0 1 1,3-7-2,1-2 0,4 0 0,16 0 0,-19-7 0,19 7 0,0-22 0,5 6-1,7-6-2,3 0 2,1-5-2,4 3 4,1-5-4,-2 0 3,-1 2-2,-2 6 4,-5 0 1,-3 6 0,-4 0 0,-4 15 0,0-16 0,0 16-2,0 0 2,0 0 0,0 0-4,-12-11-35,12 11-36,0 0-35,0 0-28,0 0-21,0 0 2,0 0-1,0 0 116</inkml:trace>
  <inkml:trace contextRef="#ctx0" brushRef="#br0" timeOffset="5087.745">3233-616 247,'0'0'125,"0"0"-8,0 0-7,-4-15-13,4 15-15,-15 0-19,15 0-22,-25 15-31,25-15-7,-28 18-2,11-5 0,17-13-1,-28 28 0,20-12-1,8-16 0,-8 23 0,8-23 0,5 24 0,-5-24 0,17 16 0,-17-16 1,25 10-1,-10-5-1,1 0 2,2 0-2,0 0 2,1-5 0,2 8 0,0-1 0,-2-3-1,0 3 1,-3 4 0,0 0 0,-16-11 5,22 28-5,-22-28 5,12 29-3,-12-15 3,0 4-4,0-18 3,-21 26-3,8-15-1,-6 1 1,1-3-1,-4 0-1,0-1 1,1-8 0,2 4 0,5-4-1,14 0-1,-24-9 0,24 9 0,-8-18 1,8 18-1,8-29 0,2 11-4,5-5 5,3-2-4,3 0 4,4 0-3,0-3 2,1-2-3,-3 6 4,-2 1 2,-8 1-2,0 0 2,-9 6-1,-4 2 1,0 14 0,-12-20-1,12 20 0,-31-10 1,12 10-38,2 0-50,-1 8-41,1-3-28,17-5-3,-22 18 1,22-18 9</inkml:trace>
  <inkml:trace contextRef="#ctx0" brushRef="#br0" timeOffset="9375.929">3792-553 139,'0'0'58,"0"0"-3,-13-10 2,13 10-2,0 0-2,-23 0-4,23 0-3,-18 0-5,18 0-2,-22 10-1,22-10-2,-31 13-2,17-2-4,-5-4-2,19-7-3,-28 23 0,28-23-1,-21 20-5,21-20-6,-7 18-6,7-18-2,10 18-2,-10-18 0,18 15-3,-3-8 0,1 0-2,2-3 2,0-4-1,1 11 0,1-11 0,2 3 1,0 5-1,1-8 0,-3 7 2,-1-2-2,0 3 6,-2 0-5,-2 2 6,-15-10-5,21 22 5,-11-7-3,-10-15 2,5 29-2,-5-14-3,-5 1 3,0-3-3,5-13 1,-19 27-1,19-27 1,-29 18-1,11-9 0,0-9 0,-2 2 0,-1-2 1,3-2-2,0-7 0,18 9 0,-24-14 0,24 14 0,-8-21 0,8 21-1,8-22 1,-8 22 0,20-24 1,-10 9-1,4-1-4,-2-2 5,2-3-5,-1 0 3,0 3-3,-1-4 4,-3 1-4,1 3 5,-3 2 1,-1-1-2,-6 3 2,0-1-1,0 15 2,-13-22-2,13 22 1,-17-17 0,17 17 0,-18-5-8,18 5-51,-14 0-35,14 0-35,0 0-25,0 0-3,-8 22-3,8-22 31</inkml:trace>
  <inkml:trace contextRef="#ctx0" brushRef="#br0" timeOffset="9964.54">4139-566 451,'0'0'121,"0"0"-6,-17-16-19,17 16-20,0 0-37,0 0-36,0 0-1,0 0 0,-11 19-1,11-19-1,8 15 0,-8-15-1,24 22 0,-10-13 0,4 4 1,3-2-2,-2 5 3,1-2-1,-2-3 0,-1 2 0,-17-13 0,26 25 0,-15-10 6,-11-15-5,17 25 3,-17-25-3,0 25 4,0-25-3,-7 25 3,7-25-5,-25 22-2,9-13 2,-4 0 0,0-2 0,1-7 0,1 4-1,0-4 0,1 0 0,17 0-1,-21-6-5,21 6-47,0 0-34,-15-12-31,15 12-25,0 0-14,4-16-1,-4 16 2</inkml:trace>
  <inkml:trace contextRef="#ctx0" brushRef="#br0" timeOffset="10367.755">4147-600 251,'0'0'132,"0"0"-12,0 0-8,0 0-12,0 0-14,0 0-23,0 0-27,29-17-34,-4 17-1,7-12-1,6 8 2,2-8-1,2 4-1,2-1 0,-2-1-1,-4 2 1,-6-2-1,-7 6-1,-10-7-70,0 8-67,-15 3-18,0 0 2,0 0-6,0 0-2</inkml:trace>
  <inkml:trace contextRef="#ctx0" brushRef="#br0" timeOffset="39916.055">1225-718 133,'0'0'73,"0"-16"7,0 16 20,0 0 2,-4-15-4,4 15-11,0 0-8,-6-15-11,6 15-13,0 0-18,0 0-25,0 0-11,0 0 0,-13 15 1,13-15 0,-16 25 2,6-9-2,-4 2 1,2 9-1,-5-1 1,2 7-2,1 0-1,-3 2 1,0 3-1,1 1 3,0 4 3,4 3-3,-1 0 3,2 2-3,3 2 3,4 6-4,-2-1 4,6 2-6,0 3-2,0 2 1,0 1-2,7-2 2,1 3-3,6-5 3,6-1-3,5-7 3,7 0-14,3-8-55,9 0-39,1-4-36,-1-7-18,6-2-1,-5-6-4,-1 2 38</inkml:trace>
  <inkml:trace contextRef="#ctx0" brushRef="#br0" timeOffset="41235.562">4723-967 142,'0'0'69,"0"0"3,0 0 1,0 0-3,0 0-5,0 0-4,0 0-7,0 0 7,0 0-12,0 0-8,0 0-6,0 0-5,4 19-2,-4-19-4,18 24-5,-5-8-18,-1 3 2,2 5-3,0 1 3,1 8-3,2 4 3,4 1-1,1 4 1,0 3-2,2 3 1,1 2 4,-3 4-2,1 0 2,-4 0-3,-2 3 3,-5 2-4,1 1 3,-5 1-2,-4-2-4,2 2 3,-6-1-4,0 0 3,0-4-2,0-2 2,-6-1-2,2-2 2,-7-3-1,0-4 0,-2 4-1,-7-7-5,-3 0 3,-3-1-4,-2-4 5,0-7-5,2 3 3,-1-8-41,9-2-43,2-7-37,16-15-34,-14 21-2,14-21-6,0 0 0</inkml:trace>
  <inkml:trace contextRef="#ctx0" brushRef="#br0" timeOffset="30600.105">2158 34 174,'0'0'105,"-7"-18"15,7 18-9,0 0-9,-5-15-12,5 15-14,0 0-15,0 0-10,0 0-27,0 0-22,0 0 1,0 0-1,0 0 0,0 0 0,-12 23 0,12-10 0,0 7-1,0 2-1,-5 8 0,5-1 0,0 2 0,-4-4 0,4 6 0,0-7-1,0 2 1,0-4-1,0-2 1,0-5 0,0-2-1,0-15-8,0 13-57,0-13-44,0 0-38,0 0-13,0 0-5,0 0-1,0 0 67</inkml:trace>
  <inkml:trace contextRef="#ctx0" brushRef="#br0" timeOffset="31237.889">2534 201 373,'0'0'162,"0"0"-31,0 0-22,0 0-23,14 0-31,-14 0-53,27-7 0,-10 7-1,0 0-1,-2-6 0,-1 6 0,-14 0 0,18-4-1,-18 4 1,0 0-21,0 0-80,0 0-49,0 0-13,0 0-5,0 0-3,0 0 25</inkml:trace>
  <inkml:trace contextRef="#ctx0" brushRef="#br0" timeOffset="36683.619">3169 128 104,'0'0'56,"0"0"1,0 0 3,0 0 3,0 0 0,0 0-2,-16 0-2,16 0-2,0 0 1,-23 9-1,23-9-8,-22 17-7,22-17-8,-24 29-5,12-12-5,-1-1-7,4 0-8,-4 4-8,3-2-1,1 0 0,2 1 0,7-2 0,-6-3 1,6 4-1,0-2 2,0-1-1,8 0 1,-8-15-1,19 26 0,-19-26-1,27 14-1,-9-14 0,2 5 1,-1-5-1,5-8 0,-4 0 1,5-5-1,-5 0 2,3-4-1,-4-1 1,-1-3-2,-1-1 2,-5-2-1,1-1 1,-7 0 0,-6 4-1,0 0 1,-6 3 1,-7 3-1,0 6 0,-6-1 0,-1 5 0,-1 5-1,-3 0 1,5 0-2,1 8 0,-1-1 0,19-7-1,-26 11-4,26-11-19,-17 10-36,17-10-35,-7 15-36,7-15-23,0 0-5,0 14-2,0-14 49</inkml:trace>
  <inkml:trace contextRef="#ctx0" brushRef="#br0" timeOffset="37691.759">3681 91 252,'0'0'126,"0"0"-9,-15-18-14,15 18-13,-15 0-12,15 0-12,-23 4-14,23-4-19,-28 16-26,28-16-7,-30 16-1,30-16 2,-25 21-1,25-21 0,-18 26-1,18-26 1,-9 27 0,9-27 0,0 25 0,0-25 0,0 24-1,0-24 0,0 16 0,0-16-1,17 15 1,-17-15-1,28 10 2,-9-5-2,4-5 0,0 5 1,0-5 0,0 0 1,-2 8-1,-3-8 1,-3 6 0,-15-6 0,20 18 1,-20-18 0,14 23-1,-14-23 0,4 25 0,-4-10 0,0 1 0,0-16 0,-4 27 0,4-27 0,-14 26 1,14-26-1,-20 20 0,20-20-1,-25 12 1,25-12 0,-27 0 0,27 0-1,-25-4 0,25 4 0,-17-18 1,17 18 0,-10-24-1,10 24 0,0-28 0,0 28 0,13-26 2,-5 11-2,-8 15 1,15-30-1,-4 16 2,1-3-2,-3 1 2,1-1-2,1-1 2,-3 2-1,2-1 0,-3 0 0,-7 17 1,11-28-1,-11 28 0,7-20 1,-7 20-1,0-16 0,0 16 0,0 0 0,-12-15-5,12 15-50,0 0-40,-17 0-37,17 0-23,0 0-3,0 0-2,0 0 15</inkml:trace>
  <inkml:trace contextRef="#ctx0" brushRef="#br0" timeOffset="38555.628">3927 71 296,'0'0'129,"0"0"-9,0 0-13,0-15-12,0 15-22,0 0-20,16-10-24,-16 10-23,23-14-6,-6 11 1,2 3 0,1-10 0,-1 10-1,4 0 0,-4 0 1,-4 0-2,1 0 2,-16 0-1,22 13 2,-22-13-1,13 18 0,-13-18 0,0 19 0,0-19 0,-10 24-1,10-24 1,-17 26-2,17-26 2,-15 24-1,15-24 1,-7 26-1,7-26-1,7 17 2,-7-17-2,19 19 2,-19-19-2,28 21 2,-28-21-2,28 22 3,-17-7-2,-1 0 0,-2 2-1,-1 1 2,-7-2-1,6 3 0,-6-3 0,0 0 0,-9 0 1,9-16 0,-15 22 0,15-22 0,-24 17 0,10-10-1,-2-7-1,-4 5 1,1-5 0,-5 0-2,6 0-39,-4 0-66,8 0-45,14 0-13,-15-5 1,15 5-8,0 0 49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7:05.61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67 238,'0'0'98,"0"0"-2,0 0 8,0 0-16,0 0-17,27-5-13,-15 5-16,12 0-6,2-8-6,6 8-11,0 0-20,3 0 1,0 0 0,-7-5 0,2 5 1,0-3-2,-5 3-47,-4-6-56,1 0-41,1 3-9,-2-7 0,2 1-4,-1-3 42</inkml:trace>
  <inkml:trace contextRef="#ctx0" brushRef="#br0" timeOffset="-1000.969">233-239 141,'0'0'84,"0"0"0,0-17-2,0 17-6,0 0 14,0 0-13,0 0-9,0 0-13,0 0-12,0 0-10,0 0-4,0 0-6,0 0-21,0 0 1,0 0 0,0 0 0,0 0-1,0 0 0,-10 15 1,10-15-1,-8 26 0,1-9-1,1 5-1,-1 2 1,0 6-2,0-2 2,4-1-2,3-1 1,-8 1 0,8-6 0,0-4 0,0-1 1,0-16-2,0 14-41,0-14-46,0 0-34,0 0-28,18 0-11,-18 0 1,9-12-6</inkml:trace>
  <inkml:trace contextRef="#ctx0" brushRef="#br0" timeOffset="-413.76">-80-292 144,'0'0'77,"0"0"9,-17 8 0,17-8 1,0 0-7,0 0 0,0 0-9,0 0-9,0 0-13,0 0-14,32 7-11,-6-7-9,12-10-6,1 10-7,11-5-1,2 1-1,5-2-1,-3 2 1,-1-3-1,-2 0 1,-9 3-1,-2-2 1,-12 6-1,-3-7 1,-7 7 0,-18 0 0,18 0-2,-18 0 0,0 0-46,0 0-55,0 0-37,-10 18-22,10-18 7,0 0-5,-23 24 28</inkml:trace>
  <inkml:trace contextRef="#ctx0" brushRef="#br0" timeOffset="1246.837">1060-137 247,'0'0'104,"0"0"4,0-17-9,0 17-11,0 0-12,0 0-17,-22 9-13,22-9-12,-22 18-13,22-18-15,-28 33-2,11-16-1,1 5-2,4 1 0,0-5-2,6 3-1,6-5-3,0-16 1,14 19-1,0-13-1,6-6 1,5 0-1,3 0 1,5-14 2,-4 4 2,5 0 1,-8-4 1,-2 3 0,-4 3 1,-4 0 0,-16 8 1,14-8 1,-14 8-1,0 0 1,0 0-2,-11 21 1,11-21-2,-9 18 0,9-18-3,0 19 0,0-19-1,28 11 1,-11-11-2,5 0 1,2 0 1,2-3-1,0-4 2,0-1 0,-4-1 0,-4-2 1,-4 1 0,-14 10 0,18-18 1,-18 18 0,0-19 0,0 19 0,-14-10 1,14 10-1,-25-9 0,11 9 0,14 0 0,-26 0-1,26 0 0,-19 0-1,19 0 0,0 0 0,0 0 0,23 9 0,2-9 0,7 0-1,3 0 1,2 0 0,6-7 1,-2 7 1,-2 0-1,-6 0 1,-8 0 2,-6 7 2,-19-7 0,23 14-1,-23-14 0,0 22 0,0-22-1,-25 25 1,8-11-3,0-2 0,-1-2-1,1 2-1,4-4-40,13-8-53,-20 6-44,20-6-20,0 0 4,0 0-3,14-14 7</inkml:trace>
  <inkml:trace contextRef="#ctx0" brushRef="#br0" timeOffset="1950.753">1995-257 309,'0'0'156,"0"0"-27,0 0-24,0 0-13,0 0-22,0 0-37,0 0-31,-15 26-2,8-12 0,7 3 0,-11 7 0,2 1 0,1 4 0,4 2-2,4-1 3,0-5-3,0 0 1,8 0-3,2-7 1,8-1 0,0-4-1,8-8 1,1-5-1,4 0 0,1 0 1,0-13 1,1-3 1,-1-4-1,-3-3 0,-5-1 2,-2-7-2,-4 0 3,-4-2-2,-1 2 1,-8-1 0,1 4 0,-6 0 1,0 6 0,-7 0-1,-2 7 2,9 15-1,-23-20 2,6 12-1,-1 8 1,-3-6-1,0 6 0,-2 6 1,-1 0-1,-3 0 0,1 6-1,1 2 0,4 1-1,3 1 1,3 0-1,6 1 0,9 1-1,9-3-1,6-2 0,5 0 0,6-6 0,0 0 0,2-4 0,3-3 1,-8 0 0,1 0-1,-6 0-9,-18 0-62,21-12-53,-21 12-28,0 0 3,18-15-2,-18 15-6</inkml:trace>
  <inkml:trace contextRef="#ctx0" brushRef="#br0" timeOffset="2552.275">2753-200 344,'-17'5'163,"17"-5"-44,0 0-17,0 0-20,17 0-23,1 0-36,2-5-24,5 5 0,3-5 2,1 5-1,3-5 0,-3 5 0,-3 0 0,-2 0 0,-6-5 0,-18 5-8,27 0-67,-27 0-36,0 0-35,13 6-10,-13-6 2,0 0 0</inkml:trace>
  <inkml:trace contextRef="#ctx0" brushRef="#br0" timeOffset="2787.556">2763-22 332,'25'0'152,"3"-7"-30,2 0-15,11 1-21,-7-3-29,3 3-43,-8 3-12,-1-4-1,-5 7-1,-5-4-18,-1 4-59,-17 0-39,0 0-33,18 8-5,-18-8 1,0 0-2</inkml:trace>
  <inkml:trace contextRef="#ctx0" brushRef="#br0" timeOffset="4558.859">3884-273 200,'0'0'88,"0"0"12,0 0-2,-7-18-9,7 18-13,0 0-5,0 0-11,-18 0-9,18 0-14,-20 17-22,20-17-12,-32 29-1,14-9 0,4 4-2,-2-2 0,2 5-1,10-2 0,4 0-2,0-6 0,9 1 0,8-10 0,3-2 0,0-8 0,7 0 1,-1-6 1,1-6 2,-1-3 0,-2-1 1,-6-6-1,0 1 2,-7-4-3,-4 4 2,-7-1-2,0-1 0,-7 5 0,-3 2 0,10 16 0,-26-25 0,9 21 2,17 4-8,-28-4-45,28 4-36,-15 4-24,15-4-26,0 0-11,0 0-6,24 14 5</inkml:trace>
  <inkml:trace contextRef="#ctx0" brushRef="#br0" timeOffset="4799.859">4179-200 455,'0'0'148,"0"0"-35,19-5-26,-19 5-17,18-7-53,-18 7-16,19 0-1,-19 0 0,15 0-6,-15 0-60,0 0-46,16-5-42,-16 5 5,0 0-8,19-14 0</inkml:trace>
  <inkml:trace contextRef="#ctx0" brushRef="#br0" timeOffset="5877.661">4677-348 210,'0'0'94,"0"0"11,0 0-7,0 0-9,0 0-7,-17-6-11,3 6-13,14 0-14,-32 6-20,13 2-14,-6-2-7,7 6 4,-6-3-6,6 3 5,18-12-7,-21 24 5,21-24-6,0 21 0,0-21 1,11 17-1,6-7 1,2-6-1,5 2 1,0 0 0,-1 2 0,2-3 1,2 1 0,-8 2 0,1 2 0,-1-2 0,-5 6 0,3-4 1,-17-10-1,16 25 0,-16-10 0,0-15 1,0 27-1,0-27 1,-8 22-1,8-22 0,-26 19 0,8-12-1,-3-5 1,-2-2-1,1 0 0,0 0 0,3 0-1,2-5 0,17 5 0,-20-19 0,20 19 1,0-26 0,0 12 0,7-1 0,4-1 1,2 1 0,2-2 1,3 2-1,0 1 0,2-1 0,-3 0 1,-1 1 0,1 0-1,-17 14 1,19-26 0,-19 26 0,12-25-1,-12 25-6,0-17 6,0 17-6,0 0 7,-21-15-6,21 15 3,-24-6-44,24 6-33,-19 0-35,19 0-25,0 0-6,0 0-5,0 0 7</inkml:trace>
  <inkml:trace contextRef="#ctx0" brushRef="#br0" timeOffset="6699.057">5076-324 235,'0'0'132,"0"0"-12,-8-20-11,8 20-12,-16-6-27,16 6-11,-23 0-23,9 0-31,-4 0-3,0 6 6,0 1-7,0 0 6,2 3 4,16-10-6,-18 22-6,18-22 6,7 21-6,-7-21 0,21 21 0,-3-11 0,3 0 0,0-2 1,2 3 0,0-4 0,2 3 0,-6 3 0,6-5 0,-5 6 1,-2-3-1,0 5 1,-1-2-1,-5 1 1,-2 0-1,-10-15 1,5 24-1,-5-24 1,-2 23-1,2-23-1,-24 15 1,11-15 0,-3 3 0,-5-3 1,0 0-2,2-7 0,2 0-1,3-3 1,14 10 0,-18-25-1,18 9 1,0-2-1,8 2 1,-1-3 0,4 2 1,2 2-1,1 0 1,-14 15-1,29-21 1,-17 13-1,-12 8 1,30-13 0,-16 6 0,-14 7 0,27-10 1,-27 10 0,25-9 0,-25 9-1,18-15 1,-18 15-1,0 0 1,12-21-7,-12 21 6,0-16-6,0 16 6,-18-16-6,18 16 7,-21-10-7,4 3 6,3 2-33,14 5-37,-24 0-32,24 0-31,-16 5-7,16-5-11,0 0 10,0 0 44</inkml:trace>
  <inkml:trace contextRef="#ctx0" brushRef="#br0" timeOffset="7527.168">5542-336 301,'0'-18'136,"0"18"-30,0 0-4,-12-11-25,12 11-9,0 0-35,-19 0-16,19 0-5,-18 0-10,18 0 9,-22 15-4,22-15 4,-24 18-5,24-18 4,-22 26-5,22-26-6,-10 29 6,10-14-7,0-15 1,18 26 0,0-13 0,0-2 1,6 1-1,2 1 1,4-6 0,-3 4 0,0-2 0,-1-1 0,-3 0 0,-1 2 0,-7 2 1,-1-2-1,-14-10 2,15 23-2,-15-23 1,0 22-1,0-22 0,-30 22 0,12-13 0,-5-2 0,-2-5-1,-1-2 1,-1 0 0,1 0 0,5-9-1,0 0 1,3 1-2,4 0 0,14 8 0,-18-25 0,18 25 0,0-23 1,0 23-1,11-27 2,5 12-1,-1 1 1,3-3 0,3 1 1,-3-1-1,0 1 0,-1 1 1,-6 0-1,-11 15 0,17-27 1,-17 27-6,0-18 5,0 18-6,0 0-30,-14-14-52,14 14-35,0 0-26,-18 0 1,18 0 6,0 0-15</inkml:trace>
  <inkml:trace contextRef="#ctx0" brushRef="#br0" timeOffset="8178.964">6004-304 320,'0'-16'142,"0"16"-27,0 0-4,-18-8-18,18 8-21,0 0-22,-20 0-41,20 0-3,0 0-7,-21 15 6,21-15-6,-5 22 6,5-22-7,8 29 1,2-14-1,4 1 1,7 0 0,-2 1 1,6-1 0,-3 2 1,1-1 0,-8 2 0,-2-3 0,-5-1 0,-8-15-1,0 26 1,0-26-2,-22 20 2,5-14-2,-3-6 0,-2 8-1,-4-8-53,5 0-45,-3-8-34,8 2-22,-1-3 7,17 9-4,-15-26-1</inkml:trace>
  <inkml:trace contextRef="#ctx0" brushRef="#br0" timeOffset="8435.758">5923-322 291,'18'-16'143,"0"4"-38,9 12-14,2-13-21,7 8 2,0-5-27,5 5-20,-2-1-23,-6-1-1,-2 7 0,-9-5-26,-1 5-44,-21 0-39,19 0-26,-19 0-21,0 0 9,0 0-7</inkml:trace>
  <inkml:trace contextRef="#ctx0" brushRef="#br0" timeOffset="11259.212">1283 641 263,'0'0'131,"-17"-9"-5,17 9-18,-28 0-17,12 6-18,-7-6-20,4 9-28,-3-4-25,1 2 0,6 1 0,-2 2-1,17-10-1,0 17 1,0-17-2,25 21 2,-6-10-1,4 3 1,2-3 0,-2 1 1,-5 1-1,-4 1 1,-14-14 1,0 27 0,0-27-1,-22 24 1,4-13-1,-2-1 1,-2-6-1,1-4-2,5 5-29,2-10-36,14 5-32,0 0-26,8-22-19,9 13-10,1-3-1,6 2 71</inkml:trace>
  <inkml:trace contextRef="#ctx0" brushRef="#br0" timeOffset="11464.256">1375 721 296,'0'0'145,"0"0"-18,0 0-21,0 0-16,15 11-25,-15-11-36,0 23-28,7-8-2,-7-15-4,15 30-53,-15-30-34,17 20-36,-17-20-17,28 15-12,-10-15 4,0 0 33</inkml:trace>
  <inkml:trace contextRef="#ctx0" brushRef="#br0" timeOffset="11839.014">1558 721 96,'0'0'105,"-14"12"-23,14-12 2,9 18 8,-9-18-7,0 0-5,22 14-11,-8-8-11,-14-6-10,31-6-5,-18-1-19,5-1-22,1-1-1,0 0-1,1 2 2,-5 1-1,0 0 3,-15 6 0,20 0-1,-20 0 0,9 20 0,-9-20 0,0 25-1,0-10 1,0 0-3,0-15-1,7 25-1,-7-25 0,14 25-32,-14-25-56,21 11-47,-6-3-19,2-8-6,5 9-1,2-9 13</inkml:trace>
  <inkml:trace contextRef="#ctx0" brushRef="#br0" timeOffset="12474.772">2291 567 272,'-9'-20'159,"9"20"-39,0 0-12,-9-18-18,9 18-18,0 0-30,-9 18-39,0-1 4,1 5-5,-2 4 4,-5 2-5,4 4 2,-2 4-4,5-4-1,2-2 1,6-4-1,9-5-1,2 0 1,5-10 0,7-1-1,2-10 0,4 0 2,0-7 0,-1-5 0,0-6 0,2-2 1,0-1 1,-8-4-1,0-2 0,-4-4 1,-8 0-1,-2-2-4,-8 2 4,0 0-4,-10 2 3,-6 5-2,-1 4 3,-5 3-3,-2 13 4,-5 4 0,4 0 1,-7 11 5,4 7-5,2 0 3,3 4-4,8 3 3,4-2-5,11 0 5,8-1-6,6-7 1,9-1 0,0-3-1,9-5 1,-1-6-1,-2 0-49,2 0-49,-4 0-36,-3-6-17,-3-2 5,-6 0-8,1-2 34</inkml:trace>
  <inkml:trace contextRef="#ctx0" brushRef="#br0" timeOffset="9734.257">263 647 247,'0'0'137,"0"0"-15,0 0-13,0-15-13,0 15-19,0 0-20,0 0-23,0 0-29,-5 15-2,5-15 0,0 30 0,-7-12-2,7 8 2,-9 3-3,7 1 0,2 2-2,-7-3 2,7-3-1,0 2 1,0-6-1,0-8-1,8 4-33,-8-18-44,14 8-39,-14-8-27,22-11-13,-22 11 6,18-20-3</inkml:trace>
  <inkml:trace contextRef="#ctx0" brushRef="#br0" timeOffset="10118.044">53 585 157,'0'0'101,"0"0"16,0 0-10,0 0-5,20-13-14,-20 13-13,33 0-15,-6-9-15,10 9-15,1 0-29,6-6-1,6 6-1,-4 0 1,-1 0 0,-5 0-1,-5 0 0,-10 0 1,-2 0-6,-23 0-61,28 6-39,-28-6-27,0 0-25,0 0 5,4 17-1,-4-17 51</inkml:trace>
  <inkml:trace contextRef="#ctx0" brushRef="#br0" timeOffset="10413.354">89 895 335,'0'0'154,"28"0"-18,-10 8-43,0-8-13,10 6-14,-3-6-42,3 0-24,1 0 0,2 0-1,-3 0 1,2 0-1,-3 0-6,-5-8-58,0 8-51,1-4-32,-5 0-9,4 4-1,-7-13-8</inkml:trace>
  <inkml:trace contextRef="#ctx0" brushRef="#br0" timeOffset="13123.031">2984 602 345,'0'0'124,"0"0"-12,0 0-13,0 0-15,0 0-22,26 4-25,-7-4-9,10-6-16,0 6-12,10-12 0,-7 12-5,7-9 5,-11 9 0,-2-7 0,-6 7 0,-4 0-38,-16 0-46,17 0-35,-17 0-21,0 0-15,-14 23 0,14-23 4</inkml:trace>
  <inkml:trace contextRef="#ctx0" brushRef="#br0" timeOffset="13340.28">3005 729 317,'0'0'154,"17"6"-38,8-12-21,4 6-9,-3-12-14,8 12-30,-7-5-40,0 5-2,-6 0 0,-5 0-8,0 0-57,-16 0-38,0 0-37,18 13-15,-18-13 0,0 0 3,0 0 46</inkml:trace>
  <inkml:trace contextRef="#ctx0" brushRef="#br0" timeOffset="14592.021">4125 395 328,'0'-21'119,"0"21"-9,0 0-15,0 0-11,-6-15-14,6 15-17,0 0-30,0 16-19,0-16-2,0 28 2,-4-7-2,4 3 1,-8 6 2,8 1-6,-7 0 4,7 1-3,-9-4 4,9-2-4,-3-2 4,3-2-6,0-8-20,0-14-41,0 17-33,0-17-27,0 0-27,0 0-4,0 0 0,19 0 6</inkml:trace>
  <inkml:trace contextRef="#ctx0" brushRef="#br0" timeOffset="14899.246">4374 557 455,'16'-7'158,"-16"7"-13,0 0-54,0 0-48,0 0-42,0 0-1,0 0-1,0 0 0,11-14 0,-11 14-1,17-5 1,-17 5-35,20-6-52,-4 6-42,2 0-26,-1-6 4,1 6-8,0 0 0</inkml:trace>
  <inkml:trace contextRef="#ctx0" brushRef="#br0" timeOffset="15391.154">4916 417 248,'13'-21'159,"-13"21"-11,0-21-37,0 21-14,0 0-18,-21-11-27,21 11-48,-27 0 0,9 10-2,0 1 1,-3 0-1,0 10 0,3-2-2,6 3 1,-2 6 2,11-2-4,3 2 3,0-3-4,10-2 3,7-3-3,3-4 3,7-4-4,5-7 0,-3-5 1,6 0 0,-6-9 1,3-2-3,-6-2 4,-6-5-4,-3 0 5,-8-4-5,-3 1 4,-6-1-3,-7 1 3,-4-1 0,-4 4 0,-2 2 1,-3 0-6,4 5-82,-2 4-53,0-1-7,18 8-2,-17-3-2,17 3-7</inkml:trace>
  <inkml:trace contextRef="#ctx0" brushRef="#br0" timeOffset="16366.175">5438 355 310,'0'0'130,"0"-16"-13,0 16-12,0 0-17,-23-13-15,7 10-21,2 3-27,-1 0-23,-11 3-1,1 2 0,5 3 0,-5 0-1,5 0 1,3 6-3,17-14 2,-22 19-2,22-19 1,4 21-1,-4-21 0,27 23 2,-6-15-1,4 1 1,2 4-1,5-5 1,-2 1 0,0 1 0,1 0 0,-7 2 0,-4-2 0,-2 5 4,-18-15-3,23 27 4,-18-13-4,-5-1 4,0 3-4,0-16 3,-5 26-4,5-26-1,-27 15 1,6-15-1,2 7 1,-3-7-1,-1 0 0,-2 0 1,5-7-1,1 4 0,0-9-1,19 12-4,-18-26 4,18 8-4,0 1 5,11-9-5,0 0 5,6 1-3,1 1 4,-1 2 2,1 0-2,-3 2 2,-4 6-2,-11 14 1,18-22-1,-18 22 1,0 0-1,11-16 0,-11 16 0,0 0 0,0 0-24,16-11-58,-16 11-43,0 0-22,19 0 2,-19 0-1,18-4-6</inkml:trace>
  <inkml:trace contextRef="#ctx0" brushRef="#br0" timeOffset="16969.5">5717 341 329,'0'0'152,"0"0"-34,0-18-16,0 18-12,6-18-20,8 8-28,4 6-41,7-6-1,-1 6 1,5 4 0,-1 0 1,-5 0 0,-2 7 0,-4 4 2,-17-11-2,9 30 1,-9-14-1,-9 2-1,0 1-1,1-1 1,2 0-2,6 0 0,0-4 0,10 2 0,3-2 0,6-3 1,2 11 3,1-8-3,-2 3 4,-2 1-3,-3 1 4,-9-2-4,-6-3 4,0-14-5,-21 23 1,1-13-2,-6-4 1,-6-6 0,-3 5 0,-1-5-2,5 0-66,-1 0-63,3 0-18,10 0-1,1-5-12,18 5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7:26.49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-10 73 129,'0'0'50,"0"0"2,0 0-2,0 0 1,0 0-2,0 0 2,0-16 1,0 16 0,0 0 9,0 0-3,0 0-8,0 0-4,8-18-8,-8 18-6,14-5-8,-14 5-5,22-10-14,-22 10-4,25-8 1,-25 8-1,23-9-1,-23 9 1,18-7 0,-18 7 0,0 0 0,21 0 1,-21 0-1,15 8 1,-15-8-1,17 16 1,-17-16-1,18 25 1,-18-25-1,14 31 0,-8-13 0,-6 3 0,7 4-1,-7-1 1,0 1 9,0 4-4,0-1 4,0-1-4,-7-1 3,7 4-3,0-3 2,0 1-2,-4 0-6,4-2 0,0 1 0,-6 1 0,6-3 0,-4-1 0,4 1 0,0-2 0,0-3 0,0 1 0,-6-3-1,6-2 1,0-2 0,0-14 0,6 24 0,-6-24-1,0 15 1,0-15 0,0 0-2,0 0 1,0 0-2,0 0 1,0 0-1,0 0 0,0 0 1,0 0-1,0 0 1,0 0 1,0 0 0,0 0 1,0 0 0,0 0 0,0 0 0,0 0 0,0 0 0,0 0 0,21-11-1,-21 11 2,0 0-2,22 0 1,-8 0 0,4 0 1,0 0-1,1 0-1,2 0 1,1 0 0,-3 3-1,1-3 1,-2 8-1,-2-1 1,-16-7-1,23 5 1,-23-5 1,16 12 0,-16-12 0,0 0 0,5 15 1,-5-15 0,0 0-1,0 17 0,0-17 0,0 0-1,-14 14 0,14-14 0,0 0 0,-22 16 0,22-16 0,-17 14 0,17-14-1,-15 15 1,15-15-1,-18 11 1,18-11-1,-17 14 1,17-14 0,-14 7 0,14-7 0,0 0 0,-21 10 0,21-10 0,-14 5 0,14-5 0,-18 0-1,18 0 0,-23 9 1,23-9 0,-22 5-1,22-5 0,-18 8 1,18-8 0,0 0-1,-17 8 1,17-8-1,0 0 1,0 0-1,0 0 1,0 0-2,0 0 2,0 0 0,0 0 1,0 0-1,0 0 1,6 15 0,-6-15-1,0 0 0,0 0 1,0 0-1,15 5-1,-15-5 1,0 0 0,0 0 0,18 16 0,-18-16 0,0 0 0,17 18 0,-17-18 0,13 17 0,-13-17 1,15 21-1,-15-21 0,11 19 0,-11-19 0,13 26 0,-13-26 0,8 22 0,-8-22 0,8 27-1,-8-27 1,9 30 4,-9-14-5,0 2 4,4 0-3,-4 1 4,6 3-5,-6-3 5,5 6-4,-5-7-1,4 1 2,-4 3-1,6-1 1,-6 3-3,0-3 3,0 4-1,0-3 1,0 1-2,-7-1 1,3 2 0,0-6 0,-5 1 0,4-4 0,5-15-1,-13 18 0,13-18 2,-18 6-1,18-6 2,-14-6-1,14 6 2,-21-22-1,11 6 1,0 0 0,-2-2 0,-2 0-2,1 0 1,-1 1-2,14 17-1,-22-26-1,22 26-50,-18-17-33,18 17-40,0 0-19,-16-11-13,16 11 0,0 0-7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9:04.56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13 32 180,'0'0'96,"0"0"22,0 0-2,-18 0-9,18 0-9,0 0-15,0 0-13,0 0-18,0 0-21,0 0-28,16 0-5,3 0 0,1-5-1,6 5 1,3-8 2,5 8-1,-4-7-1,1 3 1,-3 4 0,-7-5 1,-3 5-1,-18 0 2,23 0-2,-23 0 2,0 0-3,0 0-43,0 0-35,0 0-32,0 0-21,0 0-19,0 0-1,7 11 1,-7-11 41</inkml:trace>
  <inkml:trace contextRef="#ctx0" brushRef="#br0" timeOffset="1">55 190 158,'0'0'136,"0"0"-3,0 0-18,0 0-13,20-5-11,-2 5-11,-4-5-18,12 5-19,1 0-33,2-8-10,0 8 0,-3 0-1,1 0 0,-5-5 1,0 5-2,-4 0 2,-4 0 0,2 0 0,0 0-1,-16 0-4,34-6-52,-34 6-40,27-7-36,-14 7-22,-13 0 7,25-3-2,-25 3-1</inkml:trace>
  <inkml:trace contextRef="#ctx0" brushRef="#br0" timeOffset="2">303-164 257,'0'0'132,"-14"-5"-11,14 5-8,0 0-13,-18-4-13,18 4-18,0 0-23,0 0-27,0 0-19,0 0 0,0 0 0,0 0-1,14 14 1,1-14-1,2 8 1,8 1-1,1-1 0,5 2 0,2 2 0,2 2 1,1 2-2,-1 1 2,-7-1 0,-2 2 0,1-2-1,-11 3 1,2-1-1,-8 2 1,-2-4-1,1 0 1,-5 0 0,1-2 1,-5 3-2,0-17 2,0 25 0,0-25-1,0 23 0,0-23 0,-9 19-1,9-19 1,-21 24 0,21-24 0,-29 19-1,13-8 2,2 1 0,-4-2 0,0-1-1,3 5 2,15-14-4,-26 18-46,26-18-50,-12 20-43,12-20-11,-5 15-2,5-15-2,0 0-7</inkml:trace>
  <inkml:trace contextRef="#ctx0" brushRef="#br0" timeOffset="3">1404-33 191,'0'0'143,"0"0"-20,0 0-16,24-16-11,-4 16-13,-2-8-11,9 8-20,0-7-24,3 7-28,2-7 0,2 7-1,1 0 1,-9-4-1,2 4-14,-9 0-56,5 0-41,-5 0-27,-2 0-12,-4 0 5,-13 0-3</inkml:trace>
  <inkml:trace contextRef="#ctx0" brushRef="#br0" timeOffset="4">1535-269 282,'0'0'122,"0"0"-4,0 0-13,0 0-14,0 0-15,0 0-17,0 0-18,0 0-23,0 0-16,-10 26-1,10-6-1,-7 2 0,2 6 0,1 4 0,-3 1 0,7 3-1,-9 0 1,9-1-1,0 0 2,0-4-3,0-2 2,13-2-2,-6-5 1,7-4 0,3-5 0,1-5-1,1-8-6,8 5-52,-7-10-32,7-3-33,-1-1-19,-2-5-8,0-1 4,-6 0 1</inkml:trace>
  <inkml:trace contextRef="#ctx0" brushRef="#br0" timeOffset="5">2062-67 309,'0'0'151,"0"0"-18,-19-8-22,19 8-16,-24 11-20,6-4-30,1 4-45,2 4-2,0 1 2,0 2-2,3-1 2,5 0-2,7-17 0,0 25 0,0-25-1,13 14 1,-13-14 0,29 0 1,-11-4-1,0-6 1,-1 2 0,1-2 2,0-4 0,-5 3 1,-13 11 0,23-15 0,-23 15 0,0 0 0,0 0 0,0 0-2,13 8 0,-13-8-1,0 20 1,0-20-1,17 24-2,-17-24-9,20 18-65,-6-6-38,2-7-25,-1 1-15,6-6 7,-3 0-1</inkml:trace>
  <inkml:trace contextRef="#ctx0" brushRef="#br0" timeOffset="6">2315 52 452,'0'0'157,"-8"-16"-40,8 16-25,0-16-33,0 16-36,0 0-26,21-17 1,-21 17 1,24-7 1,-24 7 0,21 0-1,-21 0 0,19 0 2,-19 0-2,15 18 2,-15-18-2,10 23 1,-4-8 0,-1 1 1,2 2-2,1 0 0,1-3-2,-9-15-65,21 21-55,-6-10-29,-15-11 6,28 13-5,-28-13-2</inkml:trace>
  <inkml:trace contextRef="#ctx0" brushRef="#br0" timeOffset="7">2864-255 324,'0'-16'129,"0"16"-13,0 0-12,0 0-16,0 0-19,0 0-26,0 0-40,0 0-1,0 0 0,-14 21-1,8-3-1,-2 5 1,1 2-2,0 3 2,0 5-3,1-2 2,2 0-2,4 1 1,0-3-1,0-1 1,10-2-1,-2-6 1,5-1 0,3-5 0,2-2 0,1-8 0,4-4 0,-2 0 0,6-2 1,-4-10-1,4-3 2,-1-1-1,-2-4 1,-1-1-1,-3-4 1,-2-2-1,-1-3 1,-8 1-1,0 2 0,-9 0 0,0-3 1,0 5-1,-11 4 1,1 0-1,-4 5 0,-3 2-1,-1 4 1,-1 4 0,-6 6-1,2-6 1,-3 6 0,1 6 1,1 0-1,3 4 1,2 4 0,1 0 0,5 4-2,6-3 0,7 6-1,0-6 1,13 1 0,5-5 1,1-3-1,6 3 0,5-11 1,-1 6 0,-1-6 1,-2 0-2,-4 0-38,-4-6-48,-1 6-42,-2-6-21,-15 6 4,19-8 0,-19 8-7</inkml:trace>
  <inkml:trace contextRef="#ctx0" brushRef="#br0" timeOffset="8">3562-141 312,'-16'4'139,"16"-4"-18,0 0-14,26-4-17,-6 4-20,3-8-27,7 8-41,1-7-2,1 7-1,3-3 1,-3 3-1,-6 0 1,-4 0-1,-4 0 1,-2 0-9,-16 0-60,16 5-34,-16-5-35,0 0-15,0 0 1,0 17 2,0-17 43</inkml:trace>
  <inkml:trace contextRef="#ctx0" brushRef="#br0" timeOffset="9">3629-31 90,'16'9'122,"5"-9"24,7 0-39,0 0-7,7 0-9,-5 0-16,4 0-17,-5-6-19,-3 6-51,-2 0-65,-3 0-40,-2 0-26,6 0-10,-7 0 6,3 0-3</inkml:trace>
  <inkml:trace contextRef="#ctx0" brushRef="#br0" timeOffset="10">4506-323 274,'0'0'126,"0"0"-7,0 0-11,0 0-10,0 0-19,0 0-19,0 0-22,0 0-26,0 0-7,0 0-2,0 0 0,0 0-1,0 23 0,0-9-1,0 6 0,-4 1-2,-1 5 1,5 2 0,-9 1-1,2 2 0,3 2 1,0-6-2,-2-1 2,6-3-1,0-2 1,0-6-1,0 1 0,0-16-7,0 16-51,0-16-47,0 0-35,0 0-20,18 16 2,-18-16 1,0 0 27</inkml:trace>
  <inkml:trace contextRef="#ctx0" brushRef="#br0" timeOffset="11">4815-126 381,'0'0'159,"0"0"-8,0 0-43,17 0-27,-17 0-40,0 0-40,0 0-1,0 0-1,0 0 0,0 0 1,0 0 0,0 0-1,8-15 0,-8 15 0,0 0-52,0 0-77,14-10-31,-14 10-2,17-8-6,-2 1-2</inkml:trace>
  <inkml:trace contextRef="#ctx0" brushRef="#br0" timeOffset="12">5134-265 255,'0'0'129,"0"0"-10,0 0-7,-6-16-15,6 16-14,0 0-20,14-15-20,-14 15-25,22-14-17,-4 7-1,5-2 0,-3 7-1,4-6 1,2 8 1,-6 0 1,-1 8 0,-3-3 0,-16-5 0,12 28 0,-12-10-1,-8 8 1,-5-6-2,-2 7-2,-4-3 2,2 0-1,-1-2 1,1 0-1,6-5 1,4-1-1,7-16 2,0 25-1,0-25 0,15 18-1,-15-18 2,28 8-2,-10-8 1,-1 0 0,1 0 0,0 0-1,2 0 0,-2 0-8,-2-5-67,2 5-51,2-7-27,-3-2-1,2 3 0,-19 6-3</inkml:trace>
  <inkml:trace contextRef="#ctx0" brushRef="#br0" timeOffset="13">5644-317 265,'7'-24'162,"-7"24"-5,0 0-44,4-17-17,-4 17-17,0 0-26,0 30-44,0-15-7,0 6-1,0 8-2,0 1 1,0 2-2,0 1 2,0 1-1,0-5 2,0-1-2,0-5 2,0-2-3,0-21-48,9 19-49,-9-19-36,0 0-23,16 6 3,-16-6-1,0 0-2</inkml:trace>
  <inkml:trace contextRef="#ctx0" brushRef="#br0" timeOffset="14">6061-326 174,'0'0'81,"0"0"28,7-15 1,-7 15-6,0 0-12,0 0-6,0 0-12,-26-8-12,26 8-16,-28 13-30,11-1-13,-2 2-3,2 0 1,-1 4-2,3-1 1,5-1-1,3 0 0,7-16 0,6 24 0,-6-24-1,21 7 1,-5-7 0,4-4 0,-1-3 0,3-3 0,1-4 1,-2-3 0,-3 1 1,0-1 0,-6 1 0,-12 16 2,20-25-2,-20 25 0,0 0 0,0 0 0,0 0 0,0 0-1,15 22-1,-15-3 1,0 1-2,7 6 3,-7 2-1,10-2 0,-3 3 0,-2 2 1,2-1 0,2-1 0,0-5 0,-2-2 0,2-5 0,-9-17-22,16 23-84,-16-23-49,0 0-3,21 6-5,-21-6-6,15-20-2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49:45.29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50 18 79,'0'0'52,"0"0"2,0 0 4,-18-5 2,18 5 5,0 0 2,-17 0 5,17 0 15,0 0-7,0 0-7,-17 0-7,17 0-8,0 0-7,0 0-13,16 5-12,0-5-25,3 0 0,1 0 0,10 0-1,-1 0 1,1 0-1,2 0 0,-1-5 0,-5 5 1,-2 0-1,-4 0 0,-5 0 0,-15 0-1,19 0 1,-19 0-4,0 0-50,17-5-37,-17 5-33,15 0-21,-15 0-13,18-5 0,-18 5-7</inkml:trace>
  <inkml:trace contextRef="#ctx0" brushRef="#br0" timeOffset="499.919">96 201 164,'-14'7'90,"14"-7"-2,0 0-2,0 0 3,0 0 11,0 0-13,0 0-14,19-5-14,0-1-13,4 6-6,5-3-3,4 3-11,1 0-24,2-5-2,-1 5 1,-5-6-1,-4 6 0,-6 0-1,-2 0-12,-17 0-52,21 0-37,-21 0-29,0 0-20,21-10-3,-21 10-4,19-10-1</inkml:trace>
  <inkml:trace contextRef="#ctx0" brushRef="#br0" timeOffset="959.939">342-172 176,'0'0'150,"0"0"-19,-18 6-11,18-6-6,0 0-16,0 20-10,0-20-23,11 16-28,4-8-31,6 2-2,10 1-3,5 0 1,7 0-2,3 6 0,1-3-1,-4 6 2,-4 1 0,-5 3-1,-8 2-1,-9 2 1,-12 1 0,-5 2 1,-13-4-1,-4 1 0,-5-6 0,-2-1 0,-1-1-3,-1-11-76,12 5-60,14-14-12,-17 12-8,17-12-12,21-12-5</inkml:trace>
  <inkml:trace contextRef="#ctx0" brushRef="#br0" timeOffset="2139.98">1844-195 270,'0'0'135,"0"0"-13,0 0-4,-11-19-21,11 19-10,0 0-20,0 0-19,-12 23-24,6-7-19,-2 4 2,-2 5-6,-3 4 5,2 3-2,-1 0-4,-1 3 1,2 2-1,3-1 0,2 0 0,6-3 0,0-6 0,0 3 1,11-11 0,1-1 1,3-8 1,4-4-2,4-6 1,3 0 0,2-8-1,2-5 0,5-4-1,0-2-1,1-7 0,0 0 0,-4 0 1,-1-1 0,-3 2-1,-3 1 0,-7 3 2,-7 2-2,-4 3 1,-7 2 0,0 14 0,-10-26-1,0 12 1,10 14 0,-26-27 0,9 9-3,1-2-3,-1 4 3,-1 2-3,-2-1 2,1 5-4,-2 2 5,2 1-6,-1 7 8,1 0 5,-2 15-4,1-9 3,1 6-2,1 1 5,1 1-4,2 2 4,2 0-4,2 0-1,4 2 0,7-3 0,0 2 0,0 0-1,8-3 1,-8-14 0,30 25 0,-14-16 0,4-1 1,3-8-1,0 3 0,2-3 0,1 0-1,-1-6 1,0 1-2,0-1-2,-2-2-54,3 8-52,-4-10-36,-2 10-18,-2-6-2,-18 6-6,26-7-3</inkml:trace>
  <inkml:trace contextRef="#ctx0" brushRef="#br0" timeOffset="2636.042">2671-20 320,'0'0'163,"0"0"-27,0 0-26,15-17-20,7 17-28,2-10-26,8 6-17,5 1-17,4-5-2,-1 8-1,-2-7 0,-5 7 2,-5 0 0,-9 0 3,-4 0-2,-15 0-9,0 0-49,0 0-39,0 0-29,5 16-28,-5-16-5,0 0-3,-21 16 0</inkml:trace>
  <inkml:trace contextRef="#ctx0" brushRef="#br0" timeOffset="2867.791">2743 107 136,'0'0'168,"0"0"-1,29 16-47,-4-20-15,13 4-7,-5 0-14,10 0-21,-5-8-39,2 8-23,-5-7-2,-3 3 0,-6 4-18,-5-11-63,0 11-54,-3-8-27,-18 8-3,25-11-5,-25 11-6</inkml:trace>
  <inkml:trace contextRef="#ctx0" brushRef="#br0" timeOffset="7263.994">3810-191 255,'0'0'107,"-20"-11"-4,20 11-6,-16 11-6,16-11-15,-24 14-12,24-14-15,-22 23-15,22-23-11,-24 30-7,14-16-6,2 2-9,8-16 0,-7 25 0,7-25 0,7 24 1,-7-24 0,33 20 1,-12-14-2,7 4 2,3-5-1,-2 6-1,0-4 1,0 4-1,-8-1 0,-4 3-1,-6 2 1,-6 0 0,-5-1-1,-6 3 1,-6 1-1,-4 0 0,-7-2 0,1-1 1,-4-2-2,1-4 1,0 1-1,4-3 2,1-2-17,5-10-45,15 5-37,-8-17-28,8 2-25,15-3-11,-1-2 1,3-5 0</inkml:trace>
  <inkml:trace contextRef="#ctx0" brushRef="#br0" timeOffset="7580.603">3818-122 391,'0'0'164,"-11"-17"-33,11 17-23,0 0-24,22-21-31,-5 11-36,7-1-19,1 1 2,2-5-4,3 0 4,-3 2-5,1 2 4,-4 1-4,-5-1 4,-3 7-2,-16 4-7,21-8-67,-21 8-43,0 0-30,0 0-12,0 0 4,0 0-8</inkml:trace>
  <inkml:trace contextRef="#ctx0" brushRef="#br0" timeOffset="8196.002">4363-181 331,'13'-18'127,"-13"18"-15,0 0-6,4-18-20,-4 18-10,0 0-26,0 0-24,0 0-15,-22 20-6,9-4 5,-5 5-5,-1-3 1,-2 10-6,-1-1 1,1 7 0,1-4 0,6 0-1,3-5-1,4 1 2,7 0-2,6-10 2,5 1-3,7-11 1,3-6 0,5 0 0,4 0 0,-1-9-1,4-6-1,-4-4 2,-1-4 0,-4-2 0,-5 1 2,-3-4-2,-5 1 2,-11 5-1,0-3 2,-7 5-2,-6 2 1,-5 4-1,-6 5 1,1 4-1,-1-1 0,1 0 1,4 6-9,0-5-57,19 5-40,0 0-28,0 0-25,0 0 0,17 17-3,-2-12 3</inkml:trace>
  <inkml:trace contextRef="#ctx0" brushRef="#br0" timeOffset="8490.433">4665-69 465,'17'-10'146,"1"10"-23,-18 0-19,32-4-32,-32 4-49,21 0-20,-21 0 0,15-4-2,-15 4-1,0 0 0,17 0-1,-17 0-1,14-6-17,-14 6-83,21-12-56,-8 5 3,-13 7-10,26-17 1,-26 17-9</inkml:trace>
  <inkml:trace contextRef="#ctx0" brushRef="#br0" timeOffset="9292.312">5210-241 243,'0'0'123,"0"0"1,0-19-13,0 19-9,0 0-18,0 0-20,-18-9-28,18 9-14,-15 17-5,5 1-11,-5 2 2,0 5-5,-1 4 1,0 3-3,-1 6 3,3-1-2,2-5-3,5-1 2,7 2-2,0-5 1,9 1-2,7-9 1,9-2-1,4-5-1,4-1 0,-1-12-1,3 0 1,0-10 0,-5-2 2,-2-2-1,-7-4 2,-6-2-1,-5 1 2,-6-5-2,-4 4 2,-7 2 0,-7 3-1,-4 2 1,-5 2-1,-4 4-1,-1 2 0,1 5 2,2-5-2,2 5-42,23 0-46,-26 0-30,26 0-30,0 0-9,0 0 2,0 0-3</inkml:trace>
  <inkml:trace contextRef="#ctx0" brushRef="#br0" timeOffset="10019.531">5454-223 307,'-9'-15'126,"9"15"-14,0 0-9,0-25-20,0 25-10,0 0-20,28-16-18,-10 11-28,7 5-6,2-3 0,1 3 1,2 0 0,-2 0 2,-4 5 2,-5 3-2,-19-8 2,14 23-1,-14-23 4,-8 30-4,-2-15 2,-2 2-6,-1-1 3,3 0-2,10-16 2,-7 28-3,13-13-2,4 1 2,5-1-1,3 3 0,0 0 0,0 4 0,-5-4 0,-2 2 1,-7-1-1,-4 2 0,-8-4 1,-3-1-1,-8-3 0,-3-1 0,-1-3 1,-7-2-1,2-1 0,2-6 0,2 5-3,2-5-3,22 0-55,-25-7-46,25 7-43,0 0-10,0-25 0,0 25-2,14-20 5</inkml:trace>
  <inkml:trace contextRef="#ctx0" brushRef="#br0" timeOffset="10889.64">6006-483 283,'7'-18'113,"-7"18"-2,0 0-9,0-17-10,0 17-17,0 0-16,0 0-21,-19 0-10,19 0-10,-24 17-7,7-2-4,0 3-2,-1 1-2,2 7-2,2-6-1,4 4 0,5-6-2,5-3-1,0-15-1,22 24 1,-4-17-1,1-7 0,6 0 0,-1-11 1,1-1 2,1-1-1,0-3 4,-3-2-2,-5-2 2,-7 2-1,-1 0 1,-10 4-1,0 14 1,-11-27 0,-7 19 0,-4 4-1,-3 4-22,2 0-74,1 0-58,7 4-4,-1-4-2,16 0-8,0 0-4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50:20.44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-2-3 277,'-15'13'107,"15"-13"-8,0 0 0,0 0-13,0 0-14,0 0-17,0 0-5,25 7-17,-8-7-10,9 0-6,2 0-9,7 0-6,2-5-1,6 5 0,2-5-1,-1 5 1,-3-5-1,-2 5 1,-4 0-1,-6 0 0,-7 0 0,-3 0-1,-19 0-18,19 0-62,-19 0-46,0 0-23,0 0-13,0 0 4,0 0-9</inkml:trace>
  <inkml:trace contextRef="#ctx0" brushRef="#br0" timeOffset="398.757">193 153 261,'0'0'127,"15"0"-10,3-4-16,-18 4-7,35-10-8,-17 5-19,9 5-21,-5-6-24,3 6-22,-4-4 0,-2 4 0,-2 0-6,-17 0-53,32-7-50,-32 7-20,28-10-33,-14 10 7,-14 0-9,26-15 27</inkml:trace>
  <inkml:trace contextRef="#ctx0" brushRef="#br0" timeOffset="883.334">455-184 309,'-16'-8'135,"16"8"-9,0 0-10,0 0-18,0 0-19,0 0-22,0 0-24,0 0-25,0 19-8,0-19-4,21 17 2,-3-8-3,6 3 5,2-2-5,10 4 7,3-1-6,2 3 6,0 1 0,-2 1 0,-1 3 0,-10-1 0,-5 3-1,-7 2-2,-9-1 2,-7-1-2,0 1 0,-17-3 0,-1 4 1,-3-7-2,-5-3 1,1-1-2,-3 0-48,11 2-73,17-16-39,-19 16 0,19-16-3,0 0-8</inkml:trace>
  <inkml:trace contextRef="#ctx0" brushRef="#br0" timeOffset="1920.562">1355-262 246,'0'0'165,"-14"-16"-36,14 16-6,0 0-14,0 0-13,0 0-26,0 0-29,0 0-39,0 0-1,18 0 1,-18 0 1,29 0-2,-5 0 0,2 0-1,10-7 2,-1 0 0,4 7-1,3-11 1,-6 11-1,-4-8 1,0 8 0,-7 0 1,-7 0-2,-4 4 0,-14-4-8,21 14-57,-21-14-40,0 0-22,8 22-28,-8-22-7,0 21-4,0-21 4</inkml:trace>
  <inkml:trace contextRef="#ctx0" brushRef="#br0" timeOffset="2381.106">1501 103 311,'0'0'146,"-16"16"-21,16-16-11,0 0-18,0 0-17,0 0-21,0 0-35,0 0-21,0 0-2,0 0 0,0 0 1,20-6-2,-4 6 3,4 0 0,2-3 0,0 3 0,3 0 1,-1 0-1,-4 0 0,-1 0 0,-19 0-2,25 0-14,-10 7-78,-15-7-35,18 0-36,-18 0 5,23-10-10,-7 3 2</inkml:trace>
  <inkml:trace contextRef="#ctx0" brushRef="#br0" timeOffset="1525.002">1549-187 348,'0'0'141,"0"0"-14,0 0-16,0 0-14,-14 6-21,14-6-26,0 25-22,-5-7-32,5 3 3,0 6-4,-7-1 5,7 3-6,0-2 5,-4 1 0,4-6 0,0-3 1,0 0-1,0-19 0,0 20-32,0-20-52,0 0-36,0 0-20,26-20-23,-20 6 6,2-9-5,-1 1 71</inkml:trace>
  <inkml:trace contextRef="#ctx0" brushRef="#br0" timeOffset="3200.593">2197-139 264,'0'0'111,"0"0"5,0 0-1,0 0-19,0 0-10,17 7-19,-17-7-10,31-3-10,-12-3-19,5 0-16,2 6-11,1-8 6,-4 4-7,0 4 6,-5-8-6,-3 8 1,-15 0-2,19 0 1,-19 0-1,0 0-10,0 0-60,0 0-42,0 0-23,0 0-23,0 0-2,14 14 0,-14-14-6</inkml:trace>
  <inkml:trace contextRef="#ctx0" brushRef="#br0" timeOffset="3460.493">2220-31 343,'23'0'157,"-2"-8"-17,4 8-40,-1-10-10,9 10-19,-6-8-23,1 8-32,-2-5-14,-5 5-2,-3 0-3,-18 0-46,26 0-47,-26 0-25,0 0-37,16 0 6,-16 0-9,0 0 4</inkml:trace>
  <inkml:trace contextRef="#ctx0" brushRef="#br0" timeOffset="5280.122">3459-586 175,'-7'-15'80,"7"15"4,0 0 3,0 0 4,-4-18 8,4 18-7,0 0-13,0 0-9,0 0-13,0 0-11,0 0-13,0 0-11,0 0-18,0 25 0,0-10-4,0 2 0,0 1 0,0 3 0,-6 1 0,6 2 0,-4 0 0,4-1 0,-5-2-2,5-5 2,0 1-1,0-17 0,0 24-16,0-24-50,0 0-39,0 0-24,0 0-27,0 0 0,16 10-1,-16-10-5</inkml:trace>
  <inkml:trace contextRef="#ctx0" brushRef="#br0" timeOffset="5610.048">3746-449 575,'0'0'165,"0"0"-5,0 0-67,0 0-63,0 0-30,0 0 0,0 0 0,0 0 0,0 0 0,0 0 0,0 0 0,0 0 0,0 0 0,0 0-17,0 0-81,0 0-33,18 0-26,-18 0-3,15-4-1,-15 4-6</inkml:trace>
  <inkml:trace contextRef="#ctx0" brushRef="#br0" timeOffset="6248.905">4143-550 272,'0'0'135,"0"0"-8,0 0-6,0-19-13,0 19-10,0 0-20,0 0-20,-15 0-32,15 0-26,-14 0 0,14 0 0,-18 7 0,18-7 0,-24 18 0,24-18 0,-23 28 0,12-14 0,1 4 0,2 1 0,8 1 0,-5-1 0,5-2 0,10-2 0,-10-15 0,22 21 0,-5-13 0,3-5 0,0-3 0,0 0 0,1-8 0,-2 2 0,-1-6 0,-1-1 0,-3-2 0,-2-3 0,-3 0 0,-4 0 0,-5 0 0,0-3 0,-5 3 0,-5 3 0,10 15 0,-26-22 0,8 14 0,-2 8 0,2 0 0,-6 0-44,24 0-46,-30 14-28,30-14-29,-18 20-7,18-20-4,0 0-3,12 14 10</inkml:trace>
  <inkml:trace contextRef="#ctx0" brushRef="#br0" timeOffset="7068.116">4602-669 183,'-12'-15'142,"12"15"-12,0 0-8,-14-3-9,14 3-13,-17 3-13,2-3-18,15 0-19,-28 20-30,10-11-17,0 7-3,-1-4 2,-2 0 0,5 2-2,1 0 0,15-14 0,-18 23 0,18-23 0,0 16 0,0-16-2,18 18-2,-18-18 1,28 14-1,-10-10 1,0 2 0,6-2 1,-3 3 1,-1 0 1,4-3-1,0 5 0,-3-3 1,-3 6-1,0-4 1,-18-8-1,25 23 1,-25-23 1,15 24-1,-15-24 1,0 26-1,0-26 0,0 24 0,0-24 1,-24 19-2,9-11 2,0 0-2,-2-6 1,-4 4 0,3-6 0,-1 0 0,3 0-1,16 0 1,-23-6 1,23 6-1,-13-16 0,13 16 0,0-21 0,9 5 2,-1 1-3,4-2 1,-2 1-1,3-2 1,-2 2 0,1-3 1,-2 3-2,-2-1 2,-1 3-1,-7 0 1,0 14 0,6-28 0,-6 28-1,-4-20 0,4 20-1,-14-16 1,14 16-2,-17-7-11,17 7-52,-18 0-41,18 0-25,-17 0-25,17 0 1,0 0-3,0 0-4</inkml:trace>
  <inkml:trace contextRef="#ctx0" brushRef="#br0" timeOffset="7712.757">4803-672 177,'0'0'117,"0"0"5,-11-20-3,11 20-10,0 0-10,0 0-14,0 0-17,0 0-18,16-12-16,-16 12-28,25-6-5,-9 1 0,4 5-1,0-4 1,2 4 1,0 0 1,-5 5-1,-3 5 1,-14-10 0,18 21-2,-18-21 2,0 32-1,0-18-1,-8 4-1,2-4 0,-1 0 0,7-14-1,-9 23 1,9-23 0,8 20-1,-8-20 1,29 21 0,-7-9-2,1 1 2,0-2-1,0 3 2,-3 0-2,-6 0 2,-14-14-2,14 29 2,-14-29 0,-14 26-1,-2-16 1,-5 0 0,-6-1-1,-1-4 1,-4 3 0,3-8-1,1 5-1,3-5-15,10 5-76,0-5-47,15 0-15,-15-5-8,15 5-4,6-16-6</inkml:trace>
  <inkml:trace contextRef="#ctx0" brushRef="#br0" timeOffset="10893.083">3840 267 268,'0'0'134,"-18"-10"0,18 10-14,-19-5-11,19 5-17,-30 0-14,16 0-17,-9 0-34,3 8-27,-3 0 0,0-1 0,1 3-3,1 2 0,5-2-2,-1 3 1,17-13 0,-13 22 2,13-22 0,9 17 0,-9-17 0,26 15 1,-10-9 1,3 4 0,-1-3 0,-3 1 1,-15-8-1,23 20 1,-23-20-2,0 21 2,0-21-1,-14 21 1,14-21-2,-29 20 1,10-15-1,0 0 1,-1-5 0,-2 5 0,6-5 0,-1 0 0,17 0-2,-22 0-39,22 0-41,0 0-27,0 0-20,0 0-23,0 0-4,0 0-3,0 0 0</inkml:trace>
  <inkml:trace contextRef="#ctx0" brushRef="#br0" timeOffset="11221.376">3947 359 341,'0'0'164,"0"0"-2,0 0-40,0 0-26,-5 15-14,5-15-36,-14 24-42,7-9-2,7 7-1,-10-6-1,10 0-1,0-16-1,-7 30-1,7-30-1,0 0-27,8 19-52,-8-19-34,0 0-28,16-4-15,-16 4 1,14-20-2,-7 5 7</inkml:trace>
  <inkml:trace contextRef="#ctx0" brushRef="#br0" timeOffset="11422.998">3950 232 255,'0'0'151,"0"0"-4,-19-18-42,19 18-21,0 0-14,0 0-35,20-8-57,-20 8-44,27 0-45,-10 5-19,3-5-23,0 9 5,-1 0-4,-1 2 87</inkml:trace>
  <inkml:trace contextRef="#ctx0" brushRef="#br0" timeOffset="11740.12">4132 390 196,'-5'15'158,"5"-15"-9,0 0-25,0 0-11,0 0-11,0 0-21,15-25-24,-15 25-36,21-14-18,-21 14-1,26-15-2,-9 9 0,0 6 1,-1-3 0,-2 3-1,2 0 0,-1 6 0,-15-6-1,21 18 0,-21-18 1,15 24-2,-15-24 3,13 26-3,-6-11 0,-7-15-4,11 22-67,4-8-50,-15-14-34,25 15-3,-11-10-4,-14-5-4,30 0 18</inkml:trace>
  <inkml:trace contextRef="#ctx0" brushRef="#br0" timeOffset="14226.271">4793 155 321,'0'0'126,"0"0"-4,0 0-14,0 0-4,0 0-21,0 0-23,0 0-23,-13 25-21,6-9-9,-4 6-2,0 2-1,-1 4-5,1 4 1,1-1-1,3 2 0,1-2-1,6-3 1,6-2-1,4-3 1,2-5-3,6-5 2,9-5-2,3-8 0,2 0 1,6-8 0,-2-5 0,2-5 0,-2-3 2,-2-4 0,-3-1 1,-6-6-1,-1 0 2,-10-3-2,0 2 2,-7 0-3,-7 2 3,0-1-1,0 9 3,-13 0-1,1 8 2,-5 1-1,-3 4 1,-3 5-1,-4 5 0,1 0 1,-3 0-3,-3 10 2,0-1-4,4 5 3,-1 4-2,2 6 3,5-6-3,2 1 1,7 3-2,6-2 1,7 1-2,8-5 1,-8-16 0,36 18-1,-4-14 0,6-4 0,5 0 1,1-6-1,1-2 2,-2 0-1,-3 0-3,-8-2-47,-4 10-67,-10-5-37,-18 5-3,0 0 0,0 0-10,0 0 5</inkml:trace>
  <inkml:trace contextRef="#ctx0" brushRef="#br0" timeOffset="14227.273">6242-217 372,'0'0'132,"0"0"-9,0 0-19,18 0-17,-18 0-21,32 0-21,-11-7-33,4-1-12,5 8-1,2-10 0,-2 10 0,-2-6 1,-2 6-2,-5 0 3,-5 0-2,-16 0 1,22 0-1,-22 0-11,0 0-59,0 0-46,0 0-19,0 0-29,0 0 9,8 14-9,-8-14 52</inkml:trace>
  <inkml:trace contextRef="#ctx0" brushRef="#br0" timeOffset="14521.97">6287-57 347,'0'0'146,"0"0"-25,18 10-10,-1-10-25,-1 0-15,11 0-25,3 0-47,9 0 0,3-7 0,5 7 0,-2-7 0,-5 7-2,3 0-62,-9-5-55,-4 5-43,-6-5 5,-9 5-12,-15 0 3</inkml:trace>
  <inkml:trace contextRef="#ctx0" brushRef="#br0" timeOffset="25668.688">7590-401 380,'0'-18'120,"0"18"-5,0 0-21,4-16-14,-4 16-25,0 0-21,0 0-30,0 0-4,0 0 0,0 0 0,0 0 0,0 0 0,0 17 1,0-2 0,0 11 0,-4-1 0,4 9 0,-7 0-5,7 5 4,-7 2-5,7 2 4,-4-5-4,4-4 4,0-4-4,0-3 3,0-2 2,0-11-1,0 1 0,0-15 0,0 0-36,10 16-64,-10-16-38,0 0-27,10-16-5,-10 1-6,0 15 107</inkml:trace>
  <inkml:trace contextRef="#ctx0" brushRef="#br0" timeOffset="26010.453">7850-172 455,'0'0'179,"0"0"-53,16-6-43,-16 6-37,14 0-47,-14 0-1,0 0 0,20 0 0,-20 0 2,0 0-1,18 0 1,-18 0-37,14-8-84,-14 8-40,0 0 0,24-7-5,-24 7 1</inkml:trace>
  <inkml:trace contextRef="#ctx0" brushRef="#br0" timeOffset="26788.795">8312-369 310,'0'0'123,"0"0"-6,0-15-17,0 15-11,0 0-19,0 0-13,0 0-26,0 0-29,0 0-4,-8 25 1,1-6 0,-3 5-1,-1 5 1,-3 0-4,2 5 5,-2-3-6,4 1 5,0-3-6,3-7 6,7-2-6,0-20 6,0 23-1,0-23 0,0 0 1,11 14-1,-11-14 2,14 0-2,-14 0 2,27 0-2,-9 0 3,5-6-1,2 6 0,6-5 1,2 5-2,2-7 1,-3 7 0,2-6 0,-5 6 0,-4-5 1,-3 5-1,-8 0 0,-14 0 0,21 0-17,-21 0-56,0 0-47,0 0-25,0 0-10,0 0 7,0 0-11</inkml:trace>
  <inkml:trace contextRef="#ctx0" brushRef="#br0" timeOffset="27121.556">8500-217 338,'0'0'156,"0"0"-16,-18 4-34,18 12-22,0-16-28,-21 22-48,13-5-8,-1 3-5,0 3 4,0 3-5,2 2 5,0-4-5,3 6 4,-1-8 1,5 3-10,-7-11-64,7 2-50,0-16-18,0 0-15,16 16 7,-16-16-8</inkml:trace>
  <inkml:trace contextRef="#ctx0" brushRef="#br0" timeOffset="27728.56">8846-346 375,'0'-15'129,"0"15"-12,0 0-11,-18-6-25,18 6-20,-17 6-39,17-6-23,-18 20 1,18-20 0,-23 33 0,12-9 1,-1-1 0,1 1-6,0 4 5,6-2-6,-1-7 5,6 4-6,0-6 6,0-17-5,22 24 3,-8-17 2,6-7 0,2 0 1,0 0 1,3-7 6,0-8-6,-4 1 6,0-3-7,-4-9 6,-5 5-6,-2-7 5,-4-1-5,-6 1 0,0 0-1,-9 2 0,-5 4 1,-2 9-1,-5-2-1,0 8 0,-4 7 0,1-4-1,5 8-65,-1-4-63,5 5-22,15-5-3,0 0 0,0 0-8</inkml:trace>
  <inkml:trace contextRef="#ctx0" brushRef="#br0" timeOffset="28915.943">9746-377 187,'-4'-15'112,"4"15"9,0 0-12,0 0-5,-7-18-15,7 18-10,0 0-18,0 0-21,0 0-27,0 0-14,-11 26-2,4-4 1,-3 4 0,-1 5 1,-1 4 0,-1 0-3,1-1 6,2-2-6,1-5 5,1-7-7,8-20 9,-4 22-5,4-22 4,0 0 4,0 0-5,17-26 5,-9 6-5,3-3 5,0-7-7,3-2 5,-1-2-5,2-1 0,0 2 1,-2-1-1,1 6 3,-5 4-2,1 5 2,-10 19-3,11-22 0,-11 22 0,0 0-1,0 0 1,0 0-2,6 19 3,-6-2-3,4 6 2,2 4 0,1 6 2,0-1-1,5 1 0,-1-2 0,4-1-4,-1-5 5,2 0-4,-1-14 6,2 1-5,-2-12 6,0 4-1,2-4 1,0-9 3,-17 9-5,27-28 3,-15 9-5,1-8 5,-3-1-7,1-3 3,-2-3-3,-1 0 2,-1-3 1,-1 4-2,-1 2 2,-5 2-1,7 6 0,-7 0-1,0 5 2,0 18-2,0-19-11,0 19-55,0 0-35,0 0-31,0 0-19,18 0 0,-18 0-2,22 14-3</inkml:trace>
  <inkml:trace contextRef="#ctx0" brushRef="#br0" timeOffset="29500.439">10533-336 320,'0'0'141,"0"0"-15,0 0-8,0 0-25,-18-8-17,0 8-30,3 0-36,-11 8-12,5-2 0,-4 8 0,1-8-1,7 6 2,17-12-1,-15 20 1,15-20-1,24 23 0,-2-11 1,4-2 1,1 6 1,1 0 1,-6 2-3,-4 0 4,-6 0-3,-12-1 3,-9-2-4,-9 0 1,-5-5-2,-3-1 2,-3-3-1,-3-6-1,3 0-4,2 6-97,2-6-46,3-8-9,1 3-1,0-8-13,21 13 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50:30.45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87 109 150,'-18'-6'62,"18"6"8,0 0 3,-16 0 6,16 0-1,0 0 8,0 0 0,-19 0-9,19 0-11,0 0-11,0 0-13,-18 10-10,18-10-10,0 0-10,0 0-11,-16 11-1,16-11 1,0 0-1,0 0 0,0 0 1,0 0-1,0 0 2,20 3-1,-3-3 0,-1 0 0,12 0 0,1 0 0,7 0-1,6 0 1,3 0-1,2 0-1,4 0 1,2 0 0,0-3 1,3 3-2,4-8 2,2 3-2,6 5 1,2-8 0,-1 2 0,5 0-2,1 0 0,2-1 0,-3-1-1,-2 1 0,-1-4 1,0 3-1,0 0 0,-2 1 3,-1 0-1,-5 4 0,-3-4 0,-5 7 1,-2-7-1,-7 7 4,-7 0-5,-3 0-1,-8 0 1,-4 0-1,-6 0 2,-3 0-1,-15 0 0,18 6-4,-18-6 4,0 0 0,0 0-25,0 0-57,0 0-38,6 17-27,-6-17-10,0 0 4,0 0-11,-4 17 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57:34.3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 0 93,'0'0'50,"0"0"-3,0 0-5,0 0-3,0 0 2,0 0 0,0 18 1,0-18 2,0 20 2,0-20 4,0 23 2,0-5-2,0-2-7,0 8-4,0-6-8,0 3-6,0 0-9,0-2-4,0-3-7,0 1-3,0-17-7,-2 24-27,2-24-24,0 21-19,0-21-15,0 15-15,0-15-13,0 17-17,0-17 10,2 14 56</inkml:trace>
  <inkml:trace contextRef="#ctx0" brushRef="#br0" timeOffset="402.851">19 580 256,'0'0'122,"-3"19"0,3-19-10,-7 21-6,7-6-15,0-15-19,-4 30-16,4-30-18,-5 26-27,5-26-8,0 21-1,0-21 0,-7 23-3,7-23-8,0 17-53,0-17-34,0 18-22,0-18-19,12 24-16,-12-24-10,6 19 1,-6-19 70</inkml:trace>
  <inkml:trace contextRef="#ctx0" brushRef="#br0" timeOffset="699.71">18 1114 170,'0'25'110,"-5"-7"15,1 5-10,4-1-1,-9-3-19,9 8-14,-5-9-13,5 9-19,0-9-37,0 0-94,0 3-50,5-1-33,-5-20 1,0 28 1,0-28-7</inkml:trace>
  <inkml:trace contextRef="#ctx0" brushRef="#br0" timeOffset="2132.086">26 1457 147,'14'0'79,"-14"0"2,18 0 7,-18 0 1,29 0 0,-11 0-12,0-8-13,2 8-13,-1 0-12,6 0-13,-8-2-15,4 2-11,1-6-1,-4 6 1,0 0 0,-5-7-2,3 7-9,-16 0-37,28 0-29,-28 0-23,24 0-22,-24 0-15,17 0-13,-17 0 6,0 0 95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57:41.2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-792-242 184,'0'0'95,"0"0"-4,0 0 0,0 0-6,0 0-6,0 21-12,0-21-9,0 20-6,0-20-16,17 23-7,-17-23-9,21 20-2,-21-20-4,33 11-2,-19-11-4,5 0-2,-6 0-5,4-7 0,-17 7 1,20-12-3,-20 12 3,16-16-1,-16 16 1,10-16-1,-10 16 0,6-16-1,-6 16 0,0 0 1,0 0-3,0 0 2,0 0 0,0 0 2,0 0-1,9 28 0,-9-6-1,10 4 0,-4 7 1,-3 3 0,6 2-1,-9-1 0,2 1 0,-2-4 2,-2 0-1,-5-1 1,-2-7-3,-2-2 3,0-6-2,-6-3 1,1-7 0,-2-1-1,0-7-1,-2 0 2,-4-12-2,5-3-67,1 1-57,1-2-25,2 1 2,15 15-7,-14-28 1</inkml:trace>
  <inkml:trace contextRef="#ctx0" brushRef="#br0" timeOffset="-932.012">-240 153 165,'0'0'58,"-16"18"-3,16-18-9,0 0-7,-12 18-8,12-18-6,-6 15-3,6-15 4,0 0 0,-3 20 0,3-20 4,0 0 3,0 0 9,0 17 9,0-17-3,0 0-4,0 0-3,0 0 0,0 0-4,9-15-2,-9 15-16,10-19-11,-10 19-6,18-25-1,-7 10 0,3-2-1,-3-3 2,5-3-2,-5 5 1,1-5-2,1 3 3,-3 2-1,-2 0 0,-2 3-1,-6 15 0,11-21 0,-11 21-1,0 0 1,8-14-1,-8 14 0,0 0-2,0 0 3,0 0-1,0 0 0,7 17 0,-7-17 0,13 23 0,-4-6 1,8 1 1,0 3-1,1-1 1,1 3 0,6-1-1,-1-4 0,1-3 0,4 2 1,0-2-2,-2-1 1,1-4-2,-3-6-2,-5 10-57,-3-10-42,0 7-27,-3-4-16,-14-7 1,14 22-6,-14-22 3</inkml:trace>
  <inkml:trace contextRef="#ctx0" brushRef="#br0" timeOffset="-4350.688">619 1448 326,'22'-5'127,"-22"5"-9,28-9-11,-8 9-20,-1-7-24,4 1-33,2 1-29,2 1-1,-1-3 1,-2 3-2,-2 1 1,-1 3-1,-3-8-6,-18 8-50,24 0-45,-24 0-22,16 0-29,-16 0 6,0 0-6,18 11 38</inkml:trace>
  <inkml:trace contextRef="#ctx0" brushRef="#br0" timeOffset="-3335.791">1193 1272 239,'0'0'115,"0"0"3,-15 0-4,15 0-9,0 0-20,0 0-10,5 17-27,-5-17-17,22 14-24,-5-9 0,5 8-17,-2 0-2,6-1 4,-2 0-4,0 2 12,-1 2-10,-2-3 11,-3 5-12,2-3 12,-6-1 0,0 0 0,-14-14 1,23 27-1,-23-27 0,10 24-1,-10-24 2,-7 27-3,0-11 2,7-16-1,-29 29 2,11-16-2,-2 0 1,-1 3-37,0-6-64,8 2-44,13-12-5,-27 20-5,27-20-3,0 0 3</inkml:trace>
  <inkml:trace contextRef="#ctx0" brushRef="#br0" timeOffset="-4050.822">1112 1449 305,'23'-2'129,"0"2"-16,-2 0-14,3 0-19,-5 0-17,3 0-20,-6 0-27,2 0-15,-1 2-2,-1-2-2,0 8-16,-16-8-43,31 4-32,-15-4-24,2 5-20,1 2-10,-1-7-1,3 0 32</inkml:trace>
  <inkml:trace contextRef="#ctx0" brushRef="#br0" timeOffset="-2268.835">1269 1848 322,'0'0'131,"0"0"-17,0 0-14,0 0-18,0 0-20,0 0-24,17-9-25,0 9-15,-2 0 2,5 8 0,-1-8 0,-1 7 0,0 4-1,-1-4 1,-17-7 0,22 25 0,-16-11 0,-6 3 0,0-3 1,0 2-2,-11 1 2,0-3-2,-2 2 2,-1-4-3,14-12 2,-24 21-2,24-21 1,-16 13-1,16-13-4,0 0 0,0 0-3,0 0 1,0 0-2,25-20 2,-10 5 0,3 1 2,4-7 3,1 0 5,2 1 6,-4 1 2,-2 0 1,-5 2 0,4 3 0,-18 14-1,17-23-1,-17 23-1,0 0-8,12-17 0,-12 17-2,0 0 2,0 0-1,0 0 0,0 23 0,0-23 0,-8 31 2,8-11-1,-8 1 1,8-3-2,-5 4 1,5-3 0,5-1 0,0-4 0,-5-14 0,27 28-1,-11-21-6,5 4-46,-3-8-43,3-3-32,0 7-20,1-7 2,0-8-5,-1-2 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14:01.594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14 104 276,'0'0'158,"-18"-12"-28,18 12-19,0 0-18,4-14-17,-4 14-26,23-20-42,-2 12-6,6 0-2,11-2 1,4 3 0,4 0 0,4 2 0,1-1 0,-5 6-1,-1-4 1,-7 4 1,-4 0-2,-8 0 0,-6 0 1,-2 0-2,-18 0-12,17 0-73,-17 0-39,0 0-31,0 0 6,13 15-5,-13-15-1</inkml:trace>
  <inkml:trace contextRef="#ctx0" brushRef="#br0" timeOffset="-359.703">244 123 255,'0'0'134,"0"-20"-17,0 20-9,0 0-16,0 0-14,0-19-21,0 19-19,0 0-29,0 0-5,0 15 1,0-15-1,0 31 0,0-8 1,0 1 3,-7 9-5,7 2 1,-6-3-2,6 2 1,-7-1-2,7-2 2,0-4-2,-4-8-4,4-5 1,0-14-41,0 16-49,0-16-40,0 0-20,21-14-1,-21 14 0,14-29-4</inkml:trace>
  <inkml:trace contextRef="#ctx0" brushRef="#br0" timeOffset="436.879">569 263 306,'16'-7'150,"-16"7"-5,0 0-33,0 0-12,0 0-24,-10 14-42,10-14-29,-15 25 2,3-11 1,1 6-6,0-1-1,6 1-2,5-2 0,0-2-1,0-16-1,16 19 0,2-19-1,5 0 1,0 0 0,2-12-1,-1 1 1,-2-7 1,-2 0 0,-9-3 1,-3 3 1,-8-2 0,0 4-4,0 16 5,-26-21 0,8 15-1,4 6-19,-6 0-70,20 0-38,-18 7-24,18-7 4,0 0-5,0 0-3</inkml:trace>
  <inkml:trace contextRef="#ctx0" brushRef="#br0" timeOffset="745.192">880 27 431,'0'-22'150,"0"22"-37,0 0-16,0 0-24,5 16-37,-5 2-31,0 7 0,0 5-2,0 1 0,-5 8 2,5 0-4,-9-4 3,9 1-3,-4-2 3,4-8-4,8-3 3,-1-5-3,-7-18-3,31 17 0,-10-17-7,-3-6-53,4 4-35,-4-12-26,-1 1-14,-5-2-13,-5-1-4,-7-1-3</inkml:trace>
  <inkml:trace contextRef="#ctx0" brushRef="#br0" timeOffset="969.982">891 216 274,'-18'-9'138,"18"9"-21,0 0-12,7-21-20,11 16-18,-2-5-19,8 7-11,-3-7-16,4 5-20,4-3 1,-4 3-1,-1 0-1,-1 0-1,0 5-18,-5-7-51,0 7-32,-4 0-21,-14 0-10,25 6-12,-25-6-5,25 11-3</inkml:trace>
  <inkml:trace contextRef="#ctx0" brushRef="#br0" timeOffset="1393.02">1294 173 181,'0'0'133,"0"0"-12,-6 17-7,6-17-16,-12 16-5,12-16-11,-21 26-14,9-9-25,0-3-40,3 3 2,0 0-5,9-3 4,0-14-6,0 16-1,0-16-1,16 0 1,-16 0-1,29-8 2,-15-2-1,2 0-3,-16 10 5,27-22-3,-27 22 5,19-14-4,-19 14 6,0 0 0,16 0 2,-16 0 3,0 0-5,5 18 3,-5-18-5,7 22 5,-7-22-6,15 22 0,-15-22-2,23 13-9,-23-13-59,26 4-44,-12-4-17,-14 0-26,27 6 10,-27-6-7,19 0 3</inkml:trace>
  <inkml:trace contextRef="#ctx0" brushRef="#br0" timeOffset="1773.12">1649 53 454,'0'-21'138,"0"21"-19,0 0-22,0 0-20,-18-15-44,18 15-27,0 0-1,0 0-1,-6 18 1,6-18-2,0 28 0,-7-7-2,0 4-1,3 6 0,-4 0 5,1 4-3,1-3 2,1 2-3,5-7 3,0-1-2,5-7 1,1-4-3,-6-15-3,26 15 0,-9-15-30,-2 0-65,5 0-49,-2-12-5,0 4-7,0-7-5,-1-8-3</inkml:trace>
  <inkml:trace contextRef="#ctx0" brushRef="#br0" timeOffset="2907.921">2158 89 403,'22'5'158,"2"-5"-31,5-5-25,3-3-21,5 8-29,-5-5-49,-1-1-2,-6 0 0,-4 4-24,-3 2-54,-18 0-42,17 0-21,-17 0-12,0 0-1,0 0-2</inkml:trace>
  <inkml:trace contextRef="#ctx0" brushRef="#br0" timeOffset="2440.433">2207 7 174,'0'-20'157,"0"20"-32,0-15-11,0 15-12,0 0-9,0 0-17,0 0-19,0 0-28,0 18-24,0 3-2,-6 3 2,0 4-4,6 3 1,-7 4 3,7 1-5,-4-2 5,4-2-4,0-10 4,0 2-6,0-8-2,0-16-60,7 15-36,-7-15-32,0 0-17,18-21-11,-18 21-1,16-29 2</inkml:trace>
  <inkml:trace contextRef="#ctx0" brushRef="#br0" timeOffset="2716.072">2191-72 312,'0'0'158,"10"-30"-1,1 11-43,9 4-25,3-3-25,8 5-35,2-5-25,2 7-1,-4-2-2,-2 8 2,-6-5 0,-5 10-1,-18 0-14,16 0-59,-16 0-41,0 21-23,0-21-19,-28 30-2,7-8-1,-3-3 15</inkml:trace>
  <inkml:trace contextRef="#ctx0" brushRef="#br0" timeOffset="3117.127">2464 149 325,'-9'16'150,"4"5"-19,-3-3-19,8 6-19,-9-7-25,9 1-33,0-4-28,0-14-25,20 24-44,-20-24-43,19 8-24,-19-8-21,27-6 1,-27 6-4,27-20-2</inkml:trace>
  <inkml:trace contextRef="#ctx0" brushRef="#br0" timeOffset="3532.941">2586 85 289,'0'0'153,"-22"22"-22,16-7-30,6-15-15,0 18-11,0-18-22,0 0-25,13 15-20,-13-15-4,22 0 0,-22 0 0,25-5 0,-25 5-2,22-10 1,-22 10-2,27-10 1,-27 10-2,25-8 2,-25 8-2,26-8 0,-26 8 1,24 0-2,-24 0 1,18 8-1,-18-8 0,13 18-1,-13-3 0,5 1 1,-5-1 0,0 5 5,4 0-4,-4 2 4,7-7-6,3 3-57,-10-18-47,24 27-24,-5-20-19,1-3-5,6-4 4,1 0-6</inkml:trace>
  <inkml:trace contextRef="#ctx0" brushRef="#br0" timeOffset="3929.16">3113 115 322,'0'0'155,"-19"0"-7,19 0-36,-25 8-13,7-2-24,5 8-26,-3-1-48,0 2 0,4 0-2,12-15 2,-16 24-1,16-24 0,0 0 0,10 16 0,-10-16-1,25 0 1,-9-9 0,0 2 0,-2 1 2,-14 6-1,22-9 0,-22 9-2,0 0 2,14 5-1,-14-5 0,0 17 0,0-17 5,14 28-5,-14-28 5,18 22-5,-18-22 6,27 16-6,-12-16 0,-15 0-65,36 0-55,-16-6-24,1-5-10,1-2-3,-3-2-2,1 3-2</inkml:trace>
  <inkml:trace contextRef="#ctx0" brushRef="#br0" timeOffset="4237.053">3450-179 415,'-19'-13'159,"19"13"-4,-28 10-45,17 7-28,-5-1-41,2 7-39,5 7-1,-1 4 0,2-1-1,3 1 2,0 3-3,5 1 2,0-6-3,0 1 3,0-2 4,7-4-5,1-6 4,2-3-5,1 2-33,-11-20-63,24 10-38,-9-10-20,-15 0-4,26-14-2,-12-2-4</inkml:trace>
  <inkml:trace contextRef="#ctx0" brushRef="#br0" timeOffset="5672.824">479 685 357,'0'-16'133,"0"16"-11,0 0-12,0 0-18,0-17-23,0 17-29,0 0-36,0 0 0,0 0-2,-11 26 1,1-8-1,0 8-1,-4 3-1,2 5 1,-3 0-3,1 4 1,3-2 0,2-4 1,2-3-2,7-9 1,0-4-6,0-16-55,0 0-38,16 14-30,-16-14-11,27-10-16,-27 10 0,31-22-2</inkml:trace>
  <inkml:trace contextRef="#ctx0" brushRef="#br0" timeOffset="5974.042">384 878 277,'0'0'136,"0"0"-13,0 0-14,32-14-13,-14 11-10,10 3-20,-1-8-26,6 8-35,2-6-4,2 6 0,-2-10 0,-1 10-1,-4-7 0,-3 2-1,-2-1 1,-6 3-1,-4-2 1,-15 5-3,17-8-49,-17 8-33,0 0-25,0 0-19,-26-6-5,10 6-3,-3 7 2,-5 0 5</inkml:trace>
  <inkml:trace contextRef="#ctx0" brushRef="#br0" timeOffset="6170.091">564 887 427,'-17'20'127,"17"-20"-9,0 22-20,0-22-19,24 20-23,-6-10-28,1-3-26,1-1-1,1 0-1,-2 0 0,-1-6-3,-1 3-46,4 6-52,-7-9-32,1 8-24,2 0-1,-17-8-1,29 12-6</inkml:trace>
  <inkml:trace contextRef="#ctx0" brushRef="#br0" timeOffset="6589.039">1122 739 391,'0'0'164,"-5"-15"-23,5 15-34,0 0-22,0 0-28,0 0-56,0 0-1,-16 16 1,16 3-3,-9-3 3,9 9-2,-5-3 1,5 4-1,0 0 1,0 1 0,0-3-1,11-7 1,-1 2-1,2-6 0,5-1 0,1-6 0,1-6 0,4 0-9,-5 0-58,3-6-39,-5-2-28,0 1-20,-2-3-2,-14 10 0,20-19 8</inkml:trace>
  <inkml:trace contextRef="#ctx0" brushRef="#br0" timeOffset="6974.143">1134 834 291,'0'0'137,"0"0"-12,20-18-16,-5 18-15,-15 0-14,30-15-13,-11 5-30,3 2-35,-1-2-1,0 2 0,-3 2-1,-2-2 1,2 0 0,-2 5-8,0 3-56,-16 0-44,21-12-28,-21 12-21,22-6-1,-22 6-3,0 0-1</inkml:trace>
  <inkml:trace contextRef="#ctx0" brushRef="#br0" timeOffset="7297.376">1202 670 246,'0'0'158,"0"0"-30,0 0-13,20-8-15,-20 8-12,29-5-16,-11-1-37,3 2-32,5-6-1,2 3 1,1-4-2,-5 1 0,1 2-1,-1-2-2,-2 4-56,-4 2-63,-3 4-35,-15 0-3,20 0-3,-20 0-5</inkml:trace>
  <inkml:trace contextRef="#ctx0" brushRef="#br0" timeOffset="10096.444">1222 1539 262,'0'-18'127,"0"18"-8,0 0-12,0 0-13,0-17-13,0 17-15,0 0-22,0 0-28,0 0-13,9 23 0,-9-23-1,0 32 1,0-12-3,0 4 1,-7 1-1,7 1 0,-6 2 0,6-1 0,-7-3-1,7-2 1,-5-2-1,5-5 0,0-15-5,0 20-66,0-20-48,0 0-28,13 12-8,-13-12-5,15-4 0</inkml:trace>
  <inkml:trace contextRef="#ctx0" brushRef="#br0" timeOffset="10514.188">1450 1539 327,'-17'-9'163,"17"9"-5,-21 8-48,21-8-21,-12 21-24,12-21-44,-6 31-21,6-31 1,13 31-1,2-16 2,4-1-1,7 2 1,-1 0 1,1 1 0,-1-1-3,-6 1 2,-2-2-2,-6-1 1,-4 1-2,-7-15 2,0 24-2,0-24 1,-23 18-1,23-18 0,-30 12 1,15-12-2,1 6-3,-1-6-57,15 0-47,-18-6-30,18 6-19,0 0-2,-11-15-1,11 15 12</inkml:trace>
  <inkml:trace contextRef="#ctx0" brushRef="#br0" timeOffset="10799.124">1462 1527 359,'16'-11'164,"2"-1"-6,4-5-50,9 11-19,-6-9-35,5 8-51,-2-2-3,-4-1 1,1 4-1,-3-2 0,-4 2-4,-18 6-52,28-9-60,-28 9-32,18 0-10,-18 0-2,18-6-4,-18 6 34</inkml:trace>
  <inkml:trace contextRef="#ctx0" brushRef="#br0" timeOffset="11688.118">2143 1420 358,'0'0'134,"0"0"-7,0 0-17,0 0-15,-14-8-20,14 8-27,-27 0-43,9 10-2,-3-2-2,-1 2 0,-3 3-1,1 0-2,2 2 2,5 0-1,3 1 1,14-16-2,0 24 1,0-24-1,34 21 3,-8-13-2,6 0 1,-1 4-1,4-2 1,-6 3 0,0 1 1,-8 6-1,-4 2 1,-6-2-1,-4 2 2,-7 1-2,0-2 2,0-3-3,-9 3 2,0-10-1,9-11-1,-28 21 0,10-14 1,-3-7-1,1 0 1,1 0-1,-1-12 0,4 3 1,2-8-2,5-2 3,9-5-3,0 0 2,9-1-2,5 0 3,4-2-2,1 3 3,4 2-3,-1 3 1,0 2 0,-2-2 0,-4 5 1,-3-1-1,-4 1 1,-9 14-2,12-26 1,-12 26-43,0-24-46,0 24-43,0-17-23,0 17-2,0 0-2,5-16-5</inkml:trace>
  <inkml:trace contextRef="#ctx0" brushRef="#br0" timeOffset="12456.191">2503 1389 319,'0'-17'150,"0"17"-22,0 0-13,0-19-16,0 19-21,0 0-30,0 0-30,0 0-15,-10 24-1,3-7 0,-1 8 0,-3 0-1,-3 7-1,3 5-1,-5 1 0,8 1 0,-2-1 0,10-2-1,0-4 3,11-7-3,5-3 4,2-10-3,7-2 1,-3-4 0,4-6 1,-2 0-1,-4 0-1,-2-13 1,-3 4 0,-15 9 1,17-30-1,-17 10 1,0-1-2,-14-1 1,1 2 0,-6 5-1,-5-1-1,-2 2 2,-2 8-1,1 6 0,4 0-3,6 0-58,-1 0-36,18 0-34,0 0-21,-7 20-3,7-20-2,0 0-3</inkml:trace>
  <inkml:trace contextRef="#ctx0" brushRef="#br0" timeOffset="13279.044">2913 1610 401,'0'0'164,"0"0"-3,-11-15-44,11 15-33,0 0-38,0 0-45,0 0-1,0 0-1,0 0 0,0 0 1,0 0-1,0 0 0,0 0 2,0 0-2,0 0-1,0 0-42,26-5-74,-10 5-36,5-7-2,2 7-4,4-10-5,0 4-1</inkml:trace>
  <inkml:trace contextRef="#ctx0" brushRef="#br0" timeOffset="13724.952">3154 1473 343,'0'0'162,"7"-19"-3,-7 19-43,0 0-30,0 0-18,0 0-33,0 0-30,0 0-2,19 8 0,-19-8 0,18 18-1,-18-18-2,29 18 0,-9-3-1,-1-2 0,-1 0 1,-2 2 0,-2 3 0,-3 0-1,-1-2 0,-3 2 1,-7 3 1,0-2-2,0-1 1,0-2-1,-12-2 2,12-14-1,-30 24 2,14-17-2,-4-1 0,2-6 1,-1 0-3,6 0-2,13 0-52,-16-12-48,16 12-33,0-22-18,0 22-3,13-26-3,-5 10-2</inkml:trace>
  <inkml:trace contextRef="#ctx0" brushRef="#br0" timeOffset="13954.147">3195 1462 396,'0'-27'160,"0"27"0,32-21-45,-12 10-34,12 2-37,0 0-43,4 0-1,-1 1 0,-2 2-1,-4-1 0,-5 2-5,1 5-69,-10-6-46,-1 6-34,-14 0 2,16-13-9,-16 13-1</inkml:trace>
  <inkml:trace contextRef="#ctx0" brushRef="#br0" timeOffset="8182.442">334 1464 360,'0'0'129,"0"0"-11,17-14-19,4 4-16,8 10-19,3-5-16,4 5-34,2-5-12,-1 5-1,-2-4-1,-2 4 1,-6-6-1,-6 6-1,-3-6-5,-18 6-54,26-9-44,-26 9-27,16-9-25,-16 9-2,0 0-5,0 0 23</inkml:trace>
  <inkml:trace contextRef="#ctx0" brushRef="#br0" timeOffset="8402.935">469 1600 447,'28'-5'163,"1"-5"-46,6 10-17,-7-16-33,5 16-45,-8-10-21,-1 10-1,-5-5-9,-5 5-66,3 0-52,-17 0-26,25 7-8,-25-7-1,25 11-5</inkml:trace>
  <inkml:trace contextRef="#ctx0" brushRef="#br0" timeOffset="14877.231">4009 1472 282,'0'-18'134,"0"18"-10,0 0-7,0 0-13,0 0-15,0 0-22,0 0-26,0 0-33,0 0-6,20 14 0,-20-14-1,22 23 1,-10-6-2,2 2 3,-4 7-2,0 2 2,-3 1-3,-3 0 2,-4 2-2,0-1 1,-10 0 0,2-2-2,-5-5 1,-1-5-1,-2-2 2,2-5-1,-4-1 0,2-5-1,16-5-1,-26 0 0,26 0-2,-18-15-3,18 15-47,-10-26-36,10 26-36,0-27-17,0 12-12,7 0-2,-7 1-1</inkml:trace>
  <inkml:trace contextRef="#ctx0" brushRef="#br0" timeOffset="15493.04">3884 1437 342,'0'0'133,"0"0"-11,-17 0-9,17 0-14,0 0-18,0 0-21,0 0-30,0 0-29,16-7 0,0 3-1,9-2 2,3 1-3,8-3 2,3 5-2,2-5 0,-2 1 0,-3 3 1,-2 4-1,-6-9 0,-3 9 0,-8 0-1,-17 0 1,25 0-51,-25 0-64,0 0-42,21-4 3,-21 4-8,0 0-3,15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9.56522" units="1/cm"/>
          <inkml:channelProperty channel="Y" name="resolution" value="69.67742" units="1/cm"/>
        </inkml:channelProperties>
      </inkml:inkSource>
      <inkml:timestamp xml:id="ts0" timeString="2017-04-29T15:13:10.927"/>
    </inkml:context>
    <inkml:brush xml:id="br0">
      <inkml:brushProperty name="width" value="0.29167" units="cm"/>
      <inkml:brushProperty name="height" value="0.58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22 297,'22'0,"-1"0,23 0,-1 0,-21 0,21 0,-21 0,43 0,1 0,-1 0,-22 0,22 0,-43 0,22 0,-1 0,1 0,-1 0,1 0,21 23,0-23,0 0,-21 0,21 0,0 0,-21 0,21 0,-22 0,1 0,43 0,-44 0,-21 0,21 0,-21 0,22 0,-1 0,-21 0,43 0,-21 25,-23-25,23 0,-22 0,21 0,0 0,-21 0,22 0,-23 0,66 0,-43 0,-1 0,23 0,-1 0,-43 0,64 0,-42 0,-1 0,23 0,-1 0,-43 0,65 0,-44 0,0 0,23 0,-1 0,-22 0,44 0,0-25,-21 25,-45 0,66 0,-22 0,-21 0,43 0,-22 0,22-23,-44 23,23 0,-1 0,-43 0,43 0,0 0,-21-25,21 25,22 0,21 0,-21-25,-43 25,21 0,22-24,-65 24,43 0,0 0,-21 0,-1 0,22-24,-43 24,43 0,-21 0,-1 0,1 0,-1-24,1 24,-1 0,1 0,-1 0,1 0,-23 0,23 0,-22 0,43-25,-22 25,22 0,-43 0,43 0,-21 0,21 0,0 0,-21 0,21 0,22 0,-22 0,0 0,22 0,-21 0,-1 0,0 0,0 0,-21 0,21 0,0 0,-21 0,21 0,0 0,22 0,-44 0,23 0,21-25,-22 25,-22 0,22 0,44 0,-87 0,43 0,0 0,-21-23,-1 23,22 0,-43 0,65 0,-44 0,1 0,43-25,-22 25,-22 0,44 0,-22 0,22 0,-22 0,22-25,65 25,-86 0,-23 0,22-24,0 24,-21 0,21 0,0 0,-21-24,21 24,0 0,-43 0,43 0,0 0,-43 0,43 0,22 0,0 0,44 0,-44 0,-22 0,22 0,-22 0,0 0,0 0,1 0,-1 24,-22-24,23 0,-1 0,-43 0,43 24,0-24,-43 0,43 0,0 0,-43 0,65 0,-22 0,-21 0,-1 0,-21 0,21 0,1 0,-23 0,23 0,-22 0,21 0,1 0,-1 0,-21 0,0 0,-1 25,23-25,-1 0,-21 0,0 25,-1-25,23 0,-1 0,-21 0,0 0,0 0,21 0,-21 0,21 0,1 0,-22 0,-1 0,1 0,21 0,-21 0,22 0,-23 0,1 23,0-23,0 0,-1 0,1 25,22-25,-1 25,-21-25,21 24,-21-24,0 0,21 0,-21 0,0 0,-1 0,23 0,-22 0,-1 0,1 0,-22 24,22-24,0 0,-22 24,-22-24,0 25,0-25,1 0,21 25,-22-25,0 0,0 0,1 0,-1 0,22 23,-22-23,1 0,-1 0,-22 0,23 0,-1 0,0 0,0 25,1-25,-1 0,0 25,0-25,1 0,-1 0,0 0,0 0,1 0,-1 0,0 0,-21 0,21 0,0 0,1 0,-1 0,0 0,0 0,-21 0,21 0,-21 0,21 0,0 0,0 0,1 0,-23 0,22 0,-21 0,0 0,-1 0,1 0,21 0,-22 23,23-23,-23 0,1 0,21 0,-22 0,1 0,-1 0,23 0,-1 0,0 0,-21 0,-22 0,43 0,-22 0,23 0,-23 0,1 0,21 0,-43 0,-1 0,45 0,-44 0,43 0,-43 0,21 0,1 0,-1 0,-21 0,43 25,-21-25,-1 0,23 0,-23 0,22 0,-43 0,22 0,-23 0,1 0,22 0,-1 0,-21 24,22-24,-1 0,1 0,-1 0,22 0,-21 0,-1 0,1 0,-1 0,23 0,-23 0,23 0,-23 0,22 0,1 0,-1 0,-22 0,1 0,21 0,-21 0,21 0,-22 0,1 0,21 0,-21 0,-1 0,23 0,-23 25,22-25,1 0,-23 0,1 0,-1 0,22 0,-21 0,21 0,1 0,-23 0,22 0,-21 0,21 0,1 0,-23 0,1 0,-44 0,43 0,23 0,-45 0,23 0,0 0,-1 0,22 0,-21 0,-1 0,1 0,0 0,-1 0,1 0,-1 0,-21 0,43 0,-43 0,22 0,-22 0,-1 0,45 0,-23 0,1 0,21-25,-22 25,23 0,-23 0,1 0,21 0,-21 0,21 0,0 0,-21 0,-1 0,1 0,-23 0,1 0,22 0,-22 0,43 0,-43 0,21 0,1 0,-1 0,1 0,-1 0,1 0,-1 0,-21 0,22 0,21 0,-43 0,21 0,1 0,-1 0,1 0,-1 0,1 0,-1 0,1 0,-22 0,43 0,-43 0,21 25,22-25,-43 0,43 0,1 0,-23 0,22 0,-43 0,22 0,21 0,-43 0,0 0,21 0,22 0,-21 0,21 0,0 0,-43 0,44 0,-1 0,-43 0,43 0,-22 0,-21 0,22 0,-1 0,22 0,-43 0,0 24,0-24,21 0,1 0,-1 0,1 0,-22 0,43 0,-22 0,1 0,-1 0,-21 0,0 0,22 0,-23 0,-21 24,44-24,-44 0,44 0,-23 0,1 0,22 0,21 0,-43 25,21-25,1 0,-23 0,-20 0,42 0,-43 0,22 0,-22 25,22-25,0 0,-22 0,43 0,-21 0,0 0,-22 0,43 0,1 0,21 0,-43 0,21 0,23 23,-45-23,1 0,22 0,-23 0,-21 0,66 0,-44 0,-1 0,45 0,-45 0,1 0,22 0,-44 0,22 0,-22 0,21 0,-21 0,22 0,0 0,-22 0,22 0,0 0,21 0,1 0,-23 0,45 0,-1 0,0 0,0 0,1 0,-1 0,0 0,1 0,-1 0,0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16:07.01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113 9 209,'0'-16'84,"0"16"11,0 0-3,0 0-6,0 0-13,0 0-9,0 0-12,0 0-8,0 0-13,0 0-17,0 0-10,-21 6 0,21-6 1,-14 31-2,4-7-2,1-2-6,-3 8 6,-2 3-4,3-1 3,2 8-3,0-8 1,9 1-2,-5-2 2,5-3 1,7-1 0,1-8 2,3-3-1,-11-16 2,32 18 0,-14-18 0,-1-4 0,1-8 0,0 0-1,2-8-1,-1 2 1,-1-9-2,0 2 1,-3 0 0,2 1 1,-7 6-1,0 3 1,-10 15 0,11-18 0,-11 18 0,0 0-1,0 0 0,15 22 0,-15-22-1,11 29 0,2-13 1,-2 4 0,6-2 1,2 0 0,6-4 0,1-5 0,2 0 1,3-5-1,2-4 0,-2 0 0,-2-7-1,-2-7 1,-7-1-2,-2-1 2,-2 0-2,-13-8 0,-3 3 1,0 1 0,-9-4 3,-3 5-4,-5-10 4,-1 10-4,0-5 4,0 4-4,0-2 4,1 10-6,0-3-34,17 15-64,-18-12-35,18 12-18,0 0-7,0 0 0,0 0 41</inkml:trace>
  <inkml:trace contextRef="#ctx0" brushRef="#br0" timeOffset="744.654">871 292 243,'0'0'111,"0"0"-1,0 0-12,0 0-15,0 0-18,0 0-17,23 10-5,-23-10-4,26-10-30,-14 7-8,5-2-1,2-5 0,-1 2 1,0 0-1,-1-2 0,-17 10 0,24-18 0,-24 18 1,12-18-1,-12 18 0,0-17 0,0 17 0,-18-14-1,18 14 1,-26-8-1,8 8 0,-2 0 0,1 0 0,-6 11 0,5 0 1,-3 3 0,2 2-1,4 0 2,4 3 0,7 0 0,6 2 0,0-1 1,12-5 0,9-1-1,8 0 1,2-7-1,3-3 0,5-4 0,0 0 0,-2 0-1,-3-7-1,-7-4-33,-1 4-76,-11-4-42,-15 11-3,23-22-4,-23 6-6</inkml:trace>
  <inkml:trace contextRef="#ctx0" brushRef="#br0" timeOffset="1326.442">1981-120 236,'0'0'126,"0"0"-9,0 0-12,0 0-14,-18 20-17,18 1-11,-10 8-22,2 2-42,-1 10 5,0-2-4,-1 4 2,2 1-4,-1-11 3,5 2-3,4-10 3,0-5-5,0-3-38,0-17-28,0 0-28,17 11-9,-17-11-18,15-8-13,-15 8-14,17-15 32</inkml:trace>
  <inkml:trace contextRef="#ctx0" brushRef="#br0" timeOffset="1708.581">1945 198 136,'22'-18'72,"0"4"1,5 0 3,0-1 14,8 2-5,-4 0-12,2 5-5,-8-2-10,2 10-4,-27 0-13,26-5-15,-26 5-25,0 0 2,0 0 2,0 0-3,-18 14 1,1-6-4,-1 0 3,-7 2-4,4 1 4,-2 4-3,5-3 2,4 2 0,14-14 1,-6 25 0,6-25 0,27 24 0,-5-15-1,8-2 1,0-1 0,4-6-1,1 7-1,-7-7-3,3 0-55,-11 0-42,-1 0-27,-19 0-24,23-10-5,-23 10 0,17-15 25</inkml:trace>
  <inkml:trace contextRef="#ctx0" brushRef="#br0" timeOffset="2104.891">2429 177 116,'-21'17'125,"21"-17"-32,-14 11 3,14-11 0,0 0-7,0 15-10,0-15-15,0 0-19,22-15-11,-4 7-9,0-4-13,5-3-9,2 2-1,-2 1 1,0 1 0,-1 1 0,-5 6-3,-2 4 3,-15 0-2,21 12-1,-21-12 1,8 22-2,-8-22 1,0 30-1,0-30 1,6 28 1,-6-28-2,8 18-2,-8-18-21,0 0-52,28 15-29,-28-15-16,30-4-20,-9-4-7,1 2-9,2-2 41</inkml:trace>
  <inkml:trace contextRef="#ctx0" brushRef="#br0" timeOffset="2931.973">2893 149 358,'0'0'146,"-18"-7"-11,18 7-25,-19 15-25,15-1-30,4-14-43,-19 26-13,19-11 0,0 0 1,0-15 0,10 28 0,6-22 0,4-1 1,3-5-1,3 0 1,2-5 0,-2-5-1,-3-1 0,-3-6 0,-6-3-1,-5 1 2,-9 1 0,0 0-1,-13 1 1,-1 2 0,-4 5-4,0 4 4,0-1-5,1 7 0,17 0-15,-26 0-43,26 0-26,0 0-16,0 0-5,0 0-11,26 15-1,-12-15-2,7 0 17,-3-5 63,4 5 43,-3-7 0,-1 7 0,-4-4 33,-14 4 31,25 0 19,-25 0 28,15 11 3,-15-11-9,12 17-5,-12-17-11,13 25-16,-13-25-13,17 28-20,-8-13-28,-9-15-10,27 25 0,-12-13 0,6-7 0,1-5 0,-1 0-1,0 0 1,0-5 1,-3-4-1,-18 9-1,26-13 1,-26 13-1,0 0 0,0 0 0,0 0-1,0 0-1,0 0 0,0 0 1,0 0-1,0 20 1,0-20 0,16 15 1,-1-10 0,3 0 0,4-5 1,0 0-1,1 0-1,0 0 1,1-7-1,-6-1 0,-3 0 0,-15 8 0,21-28-1,-21 28 1,6-30 1,-6 15 0,-9-3 1,0 4-4,-5-3 4,-1 2-5,-1-1-3,1 2-86,-5 3-46,5-1-17,15 12-6,-26-13-2,26 13-6</inkml:trace>
  <inkml:trace contextRef="#ctx0" brushRef="#br0" timeOffset="4608.589">4581-104 108,'0'0'56,"0"0"6,0 0 12,0 0-2,0 0-1,-17 7-4,17-7 5,-14 21-5,10-7-7,-6 1-12,2 4-14,-2 3-5,2-1-7,-1 7-3,9 1-13,-7-1-2,7 0-5,6-4 4,-2 4-3,6-10 0,4 0 2,2-5-1,2-8 0,1 2 0,0-7-1,2 0-6,1-7-43,-2 7-37,-1-11-21,1 0-27,0-3-19,-7-3-3,-2 2-1,-5-9 127</inkml:trace>
  <inkml:trace contextRef="#ctx0" brushRef="#br0" timeOffset="5089.192">4528 43 83,'39'-8'41,"-5"0"2,3 0-1,-4 0 5,-4-1 5,-4 2 7,-5-4 1,-2 8 4,-18 3-1,18-17-4,-18 17-6,0 0-4,17-16-8,-17 16-5,0 0-11,18 0-9,-18 0-5,15 8-1,-15-8-1,17 23-1,-15-8-1,-2 2-4,6-1 1,-6 4-4,0-2 3,0 4-3,0-6 3,4-1-4,-4-1 3,0-14-3,14 20 2,-14-20-1,18 17 0,-18-17 0,21 12 0,-21-12 1,25 14-2,-25-14-8,28 8-68,-28-8-29,25 8-32,-8-8-14,-5 0-6,5 0 2,-2-12 60</inkml:trace>
  <inkml:trace contextRef="#ctx0" brushRef="#br0" timeOffset="5483.466">5133 185 77,'28'0'101,"-12"0"-9,4-14-11,9 9 8,-5-6 2,5 5-7,-7-4-6,2 5-12,-24 5-10,30-14-14,-30 14-26,0 0-11,9-20-2,-9 20 3,-18-13-4,2 5 4,0 1-3,-5 7 1,3 0-1,-6 0-1,3 4-1,3 8-3,3 3 3,6 0-3,9 1 3,0-1-3,12 2 3,6-3-3,7 0 2,2-9 0,5 5 0,3-7 0,1-3-2,-5 0-6,1 0-73,-8 0-37,-2-10-39,-3 3 1,-2-4-7,-2-3 1</inkml:trace>
  <inkml:trace contextRef="#ctx0" brushRef="#br0" timeOffset="6131.736">6227 31 186,'0'0'138,"0"0"-19,0 0-12,19 26-10,-10-5-6,0-3-8,2 10-26,-2-3-37,5-4-21,-4 3 3,0-6-1,-10-18-2,17 18-1,-17-18 0,18 0-1,-18 0 1,23-15-1,-10-1 0,1-3 3,1-9-2,2-2 5,-1 1-4,1-2 4,-3 2-3,-2 7 3,0-3-4,-3 8 0,-9 17-21,11-19-56,-11 19-28,0 0-25,0 0-22,0 0-5,14 11 2,-14-11 72</inkml:trace>
  <inkml:trace contextRef="#ctx0" brushRef="#br0" timeOffset="6515.969">6673 88 229,'0'0'158,"26"-8"-32,-5 8-35,-3-10-9,11 1-7,-8-5-16,7 6-19,-6-6-29,-1 1-10,-3 2 0,-18 11 1,15-20 0,-15 20 1,0 0 1,-22-17 1,3 17 0,-6 5 0,-3 5 0,-1 4-1,1 4-1,4 2-4,0 6 2,10 2-4,9-5 1,5 1-3,14-5 4,4-3-5,4-3 4,6-8 0,4-5-1,4 0-2,-2 0-40,-5-8-51,3-3-34,-6-3-23,1-4-3,-5 2-2,0-8 14</inkml:trace>
  <inkml:trace contextRef="#ctx0" brushRef="#br0" timeOffset="6799.819">7172-283 294,'-10'-17'162,"10"17"-4,0 0-58,-19-11-23,19 26-19,-10 3-27,10 10-10,-10 6-21,5 5 2,-4 1-3,9 4 2,-8 1-3,8-4-2,0-5 4,8-3-5,2-5 3,3-8-41,5-2-46,0-10-23,3-4-24,4-4-15,-5 0-9,4-8 4,-4-4 113</inkml:trace>
  <inkml:trace contextRef="#ctx0" brushRef="#br0" timeOffset="7126.416">7358 35 466,'-21'-10'162,"21"10"-45,-18 10-21,18-10-38,-15 26-50,15-12-9,0 3-3,10-1 4,8 0-6,4-3 4,9-1-4,-3-9 5,6-3-1,-2-3 2,-1-9 3,-5-1-3,-3-3 4,-10-2-4,-7 0 4,-6 0-3,-8-1 4,-8 6-4,-2 2-1,-8 2 2,-2 4-1,0 5-2,5-3-39,9 3-60,14 0-25,-17 0-27,17 0-8,21 0 1,1 0-6</inkml:trace>
  <inkml:trace contextRef="#ctx0" brushRef="#br0" timeOffset="7459.321">7860-74 337,'18'0'135,"-18"0"-10,0 0-20,-6 20-10,6-20-24,-27 20-27,12-3-42,-3-1 0,1 7-2,5-2-4,3 2 3,9 1-4,0-4 2,15-2-3,4-4 4,3-2-4,4-7 3,1-5-3,6 0-38,-7-11-48,2 0-31,-4 0-22,-5-5-9,-2 2-3,-6-3 0</inkml:trace>
  <inkml:trace contextRef="#ctx0" brushRef="#br0" timeOffset="7658.45">8093 27 385,'0'0'159,"0"0"3,0 0-57,-4 16-31,4-16-55,-6 22-23,6-22 4,0 25-5,0-25-3,18 14-66,-18-14-39,29 8-34,-11-12-7,3-1-2,0-8-4</inkml:trace>
  <inkml:trace contextRef="#ctx0" brushRef="#br0" timeOffset="8536.516">8388-327 461,'-12'-25'162,"12"25"-41,-16 7-41,16 7-22,-9 5-32,2 9-20,1 4-4,-3 0 0,4 7-4,-2 1 1,7-3-2,0 2 1,5-8-2,2-2 2,7-2-2,3-9 2,2-1 0,-1-8 0,-1 1-1,0-10-2,-17 0-2,22 0-28,-22 0-27,10-19-21,-10 19-15,0-32-6,0 9 5,-4 2 2,4 1 25,-14-2 50,7 4 65,7 18 39,-23-21 15,23 21 6,-19-7-2,19 7-2,-14 10-22,14-10-22,0 18-37,0-18-18,21 18-1,-7-9 1,7-3 0,0 1 0,2-4 0,1-3 1,-1 0-1,-2 0 1,0 0 0,-3 0 0,-2-7 0,-16 7 0,22-5 2,-22 5-2,0 0 1,17 0 0,-17 0-1,0 0 0,0 25-1,0-25 0,9 20-2,-9-20 1,17 20-1,-17-20 1,26 12-1,-8-12 0,2 0 1,-1 0 0,-1 0 1,1 0 1,-3-7 0,-16 7 0,24-7 1,-24 7 0,21 0 0,-21 0-1,21 12 0,-21-12 0,22 24 0,-11-5-4,-3 1 4,-1 8-3,-7 2 2,0 2-2,-9 1 3,-5 2-3,-6 1 2,-5-4 1,-4-6-1,0-1 1,-3-5-1,1-4 1,5-6-3,2-6-2,7-4-73,2-4-51,5-11-27,10-3-4,0-13-5,7-8-1</inkml:trace>
  <inkml:trace contextRef="#ctx0" brushRef="#br0" timeOffset="9180.824">9639-36 248,'0'0'152,"-9"-18"-23,9 18-22,0 0-10,-18-10-24,18 10-16,-25 12-34,5-3-19,-4 5-1,1 2 0,2 8-1,3-6-1,7 7-1,11-7-3,0 0 2,15-4-3,10-2 4,7-8-2,-1-4 1,1-4-1,-3-9-1,-5 0 4,-8-5-3,-6 3 4,-10-3-3,-7 4 1,-3-2-4,-8 0-61,18 16-38,-19-24-35,19 24-12,4-19-5,-4 19 0,40-26 42</inkml:trace>
  <inkml:trace contextRef="#ctx0" brushRef="#br0" timeOffset="9664.844">9905-151 499,'-21'13'160,"9"1"-24,2 13-64,0 0-43,3 4-27,0 7 0,7 3-2,0-1 2,10 1-4,0-3 3,2-3-3,-2-9 2,1-3-2,-11-23 1,24 18-1,-24-18 2,0 0-2,18-32 2,-14 2 0,2-3-2,1-11 3,-2-6-3,2-3 3,0-2-4,0-2 3,-7 6-2,6 6 2,-6 11 0,-5 7 1,5 27-1,-26-14 2,4 27 1,-2 5 0,-1 10-2,3 2 0,7 1-1,6 2 1,15-4-2,12-5 0,12-3 0,9-8 0,7-5 0,4-8 0,-2 0 2,0 0-2,-11-3 2,-7-2-2,-5 5-80,-25 0-54,18-13-15,-18 13-8,0 0-1,0 0-6</inkml:trace>
  <inkml:trace contextRef="#ctx0" brushRef="#br0" timeOffset="10836.54">10940-153 163,'0'-18'112,"0"18"7,0 0-8,0 0-13,-7 15-7,7-15-17,0 36-15,-6-13-20,6 9-16,0-3-19,-6 2-4,6 3 3,-7-2-3,7-5 3,-5-5-3,5-6 3,0-16-4,-5 16 0,5-16 1,0-14-5,0-4 4,0-4-4,8-9 4,-4-4-3,3-6 4,6-5-3,1 0 1,2 1 2,5-1-2,3 4 3,2 8-3,1 6 3,-2 7-1,-3 9 3,-4 12-1,0 5 1,-4 9 0,-3 8-1,-2 2 2,-1 9-3,0 5 2,-2 2-3,-2-1 1,-4 5 2,7-1-2,-7-4 2,0 2-3,0-8 2,0-1-3,0-6 3,0-8-6,7-3-11,-7-15-45,10 14-39,-10-14-17,0 0-25,19-14-7,-19 14-6,6-25 1</inkml:trace>
  <inkml:trace contextRef="#ctx0" brushRef="#br0" timeOffset="11092.685">10941-19 184,'0'0'152,"0"0"-11,20-17-39,4 9-19,9 4-16,2-6-5,8 4-15,-6 0-31,2 0-15,-3 0 0,-4 4 0,-9 2 0,-8-8-1,-15 8-69,17 0-45,-17 0-30,0 0-8,0 0 0,0 0-9</inkml:trace>
  <inkml:trace contextRef="#ctx0" brushRef="#br0" timeOffset="11947.773">12236-144 329,'-16'-15'123,"0"15"-12,0 6-7,-8 4-15,0 7-18,-3-2-28,2 6-26,2 4-16,5-4-1,6 0 0,12-3-1,0-18-1,16 22 1,2-22-2,9 0 2,5 0-1,-2-10 0,2-2 2,-4-2-1,-3 1 2,-5 1 0,-20 12 2,19-14 1,-19 14-1,0 0 0,0 0 0,-19 21-1,19-21 0,-17 23-2,17-23-1,-5 25 0,5-25-1,16 18-1,0-12-8,3-6-55,7 0-34,1 0-28,1-6-20,0 2-5,-2-6 0,-1 4 22</inkml:trace>
  <inkml:trace contextRef="#ctx0" brushRef="#br0" timeOffset="12328.964">12523-83 327,'0'0'155,"0"0"-31,0 0-25,-10 17-28,10 2-16,0 0-13,7 6-25,-7 5-13,0 0-3,4-7 2,-4 3-2,0-4 1,6-5-4,-6-17 4,0 14-4,0-14 2,0-17-1,0-1-3,0-4 3,0-14-2,-6-1 3,6-9-3,-5-3 2,5-11-3,0-1 2,8 1 1,-1 3-1,6 5 1,-1 7-2,2 11 2,-1 8 0,3 13-2,-16 13 1,24 0-44,-24 0-38,14 16-25,-14 4-23,8-5-18,-8 6-1,0 4 1</inkml:trace>
  <inkml:trace contextRef="#ctx0" brushRef="#br0" timeOffset="12533.011">12512-128 435,'0'0'151,"26"0"-42,2-9-33,3 2-25,9-2-30,2 3-22,-1-2-2,3 1-9,-8-4-59,-4 7-31,-6-4-31,-6 0-14,-4-2-5,-16 10 0,21-18 82</inkml:trace>
  <inkml:trace contextRef="#ctx0" brushRef="#br0" timeOffset="12815.918">13010-401 337,'0'-19'155,"0"19"-34,0 0-27,0 0-14,-9 14-24,9 8-34,-9 5-18,2 7-1,-3 7-3,2 0 2,1 1-2,1 1 0,6-2-1,0-8 1,0-5-2,6-8 1,8-2-2,-1-7-2,7-5-22,-2-6-48,4-6-27,-4-5-28,2-2-17,-2-1-6,-6-5 1,-2 2 76</inkml:trace>
  <inkml:trace contextRef="#ctx0" brushRef="#br0" timeOffset="13412.43">12949-159 90,'0'0'86,"25"-4"-36,1-2-19,6 1-10,7-2-2,0 1-18,1 1-23,-1-2-14,-5 1-15,-7 6-11,-9 0-2,-1 4 4,-17-4 57,10 17 3,-10-17 0,0 21 0,0-21 25,10 20 61,-10-20 28,23 8 6,-6-8-10,4 0-14,0-9-8,5 2-10,-4-3-20,3 0-20,-6 0-26,-1 2-12,-18 8 1,18-18 0,-18 18 0,0 0 1,-14-19 1,14 19 1,-31-7 0,10 7 1,0 10 0,-2-3 0,1 4-1,3 5-1,4-1-2,7 3-1,8 0-2,7 0 0,9-2-1,9 4 0,12-10 0,3 0 0,6 0-1,1-10 2,0 0 0,-2 0 0,-3-11 0,-6 0 0,-8-5 2,-6-2-1,-1 0 1,-7-5 0,0 0 0,-3-2-2,0 5-49,-3-2-50,5 3-41,-1 3-9,-5-1-2,-7 17-5,16-21 83</inkml:trace>
  <inkml:trace contextRef="#ctx0" brushRef="#br0" timeOffset="14296.814">14533-298 229,'-27'-3'88,"14"3"-18,13 0-15,0 0-21,27-13-18,1 4-10,8 5 3,3-7 30,6 7 0,-5-6 0,-4 10 1,-7-7 1,-3 7 1,-11 0 0,-15 0-3,14 14-31,-14-14-3,0 24-1,0-4 0,-4 1-3,4 8 0,8-7-3,2 5 1,1-2-1,7-4 1,3 0-1,-2-1 1,2-3 0,-3-2 1,0-6 0,-2 1-1,2 0-2,-18-10-65,26 7-37,-9-7-34,-17 0-8,29 0-8,-14-7 4</inkml:trace>
  <inkml:trace contextRef="#ctx0" brushRef="#br0" timeOffset="13951.894">14609-450 224,'-5'-14'121,"5"14"-8,-6-18-9,6 18-11,0 0-11,-11 31-15,1-3-35,2 4-28,-2 12-2,2 2-1,2 3-1,-1-4 0,7-1-2,0-6 2,12-6-2,3-5-1,4-11-1,2-5 0,8-11-19,-5 0-37,8-9-26,-10-7-16,3-2-12,-8-4-15,-7 0-7,-5-3-4,-10-1 102</inkml:trace>
  <inkml:trace contextRef="#ctx0" brushRef="#br0" timeOffset="14652.464">15159-79 348,'0'0'151,"0"0"-35,22-17-49,-4 6-27,7 3-4,-4-5-8,4-2-12,-5 2-13,-4 0-2,-16 13 0,18-22 1,-18 22 1,-11-16 1,-6 16 0,-2 0 2,-6 0-2,3 8 1,-1 4-2,5 1-1,18-13-2,-12 30 0,12-30-2,26 22 1,1-11-2,5-6 1,9 3 0,4-8 0,-3 0 1,-3-8-37,-2 8-60,-6-8-41,-9-2-8,-2 5-6,-20 5-2,15-26 58</inkml:trace>
  <inkml:trace contextRef="#ctx0" brushRef="#br0" timeOffset="15336.647">16309-563 291,'0'0'137,"-15"0"-28,15 0-11,-6 21-18,6 3-15,-12 0-26,8 6-22,-3 6-15,1 1-1,-1-2 0,2-2-1,-1-3 0,6-5-1,-6-7-1,6-18 1,0 20-2,0-20 1,0 0-1,18-25 0,-4 5 0,9-3 1,3 1 1,6-1 0,7 5 1,1 2 1,2 2 0,-4 14 1,-6 0 1,-10 7 0,-7 10 0,-9 5 0,-15 0 0,-7 3 0,-12 5-1,-7-6-1,-7 0-2,-1-6 1,2-1-1,2-6 0,8-3-2,6-8-5,25 0-53,-18 7-37,18-7-19,35-4-26,-9-6-4,12-1-4,-1-7 39</inkml:trace>
  <inkml:trace contextRef="#ctx0" brushRef="#br0" timeOffset="15891.47">16863-618 472,'0'0'158,"-14"-7"-4,-4 14-91,8 10-60,-1 7-2,-2 4 2,-3 6-2,-1 3 0,-3 5-2,4 2 1,0 1-2,3-4 1,1 0-2,4-9 1,8 0-2,4-8-1,12-6-40,2-14-42,11-4-17,3 0-12,5-8-7,2-4-2,0-4 3,-3-1 10,-5-1 108,-6 0 4,-10 7 94,-15 11 21,10-14 8,-10 14 2,0 0-2,-18 9-9,18-9-26,-15 23-37,15-23-51,0 22 0,0-22-2,28 18 0,-8-10 1,3-8-1,2 0 0,0 0 1,-4-8 0,-2 2 1,-4-6-1,-15 12 2,13-19-1,-13 19 0,-11-30 2,-2 16-3,-5 2 2,-3 2-2,2-1 0,-1 2-2,20 9-44,-20-11-41,20 11-18,15-10-22,7 4-16,7 6-3,5-13-2</inkml:trace>
  <inkml:trace contextRef="#ctx0" brushRef="#br0" timeOffset="16328.974">17331-391 373,'7'21'139,"-7"-21"-18,-12 25-23,12-9-29,0-16-29,0 28-38,0-11-3,0-17 1,17 22-2,-2-11 1,3-7 0,1-4 0,5 0 0,-2 0 0,2 0 1,-6-4 2,-3 4 1,-15 0-1,18 0 1,-18 0-1,0 0 0,0 25-1,0-25-1,0 24-1,0-24-1,20 25 0,-2-19 0,3-1 1,4-5-1,1 0 1,2-8 0,1-3 1,-5-5-1,0-3 2,-5-2-1,-2-3-1,-3-1 2,-7 3-1,-7-1 1,0 1-1,-10 4 0,-7 0-2,-4 2 1,-8 5-66,1-2-50,-2 8-29,-1-8-4,6 6-3,1-3-4</inkml:trace>
  <inkml:trace contextRef="#ctx0" brushRef="#br0" timeOffset="16980.694">18522-560 420,'0'0'123,"-15"14"-15,15 0-15,-10 3-24,10 4-25,-7 4-43,7 0 0,0 1 0,6 1-1,1-5-2,2 0 1,7-10-1,3-4 0,2-4-22,1-4-46,6-11-27,-6 0-16,3-10-18,-5 0-8,-6-5-5,-6 1 9</inkml:trace>
  <inkml:trace contextRef="#ctx0" brushRef="#br0" timeOffset="17392.51">18572-700 330,'-16'-13'106,"16"13"-14,0 0-21,-14-15-17,14 15-46,0 0-47,25 15-31,-9-9-12,0 4-8,4 4-8,1-5 3,3 5 5,0 0 40,-2 2 29,-4-4 38,-1 3 39,-2 0 49,-15-15 11,12 25-2,-12-25-4,0 20-13,0-20-3,9 18-19,-9-18-30,22 25-42,-2-7-1,5 2-1,2 4 0,3-1 2,-1 4-1,-4 1 0,-6-3 0,-5-1-1,-10-3 0,-4 0 0,-11-4 0,-4-9-1,-4 2 0,-2-6-1,1-4-2,-2 0-81,22 0-60,-22-14-7,13-2-4,9 1-7,0-6-4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16:26.95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177-14 277,'0'0'120,"5"-16"-6,-5 16-11,0 0-11,0 0-12,0 0-15,-12 16-22,3-1-36,-2 9-2,-1 7 1,-6 5-3,0 8 1,-3 7-3,0 5-6,3 9 1,2 3-1,4 1 1,2 4-2,5 0 1,5 0-1,0 4 2,0 4 4,11-9-1,3 1 2,5-2-3,9-7 4,5-1-5,9-3-1,7-9 2,4-4-3,6-5 0,0-8-51,2-1-46,-3-6-36,-3-13-11,-4 0 0,-12-14-6,-1 0 42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16:25.38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238 14 288,'0'0'120,"8"-14"-6,-8 14-12,0 0-9,0 0-14,-17 0-18,17 0-24,-27 28-34,6-8 0,-1 8-3,-4 3 2,-1 7-2,-1 3 1,1 4-1,4-1 0,7-2-3,5-1-4,11 3 4,7-3-4,10-8 4,9-1-4,11-10 3,6 2-2,3-10 4,1-2 2,2-12-1,-4 0 0,-6-8 0,-4-4 0,-10-4 1,-7-2 4,-9-1-2,-9-7 3,-11 4-2,-10 0 3,-9 0-2,-7 7 2,-6 3-3,-3 4-2,1 8 1,2 0-1,8 0-2,9 4-46,11 8-58,15-12-37,0 19-9,21-9 0,-6-5-9,10 3 23</inkml:trace>
  <inkml:trace contextRef="#ctx0" brushRef="#br0" timeOffset="840.615">414 916 187,'0'-15'123,"0"15"-6,0 0-10,0 0-10,-13-11-10,13 11-15,-24 0-19,10 5-23,-4 0-28,-4 6-1,1-1 0,-3 7 1,3-1-2,2 8 1,2 0-2,6 4 1,4 3-1,7-2 2,4-3-2,9 0 1,5-1-1,4-7 0,9-1 0,3-10 0,4 0 2,1-7-2,3-9 2,-5 1-2,1-7 2,-5-7-1,-8-1 0,-5-5 0,-12-3 0,-8 2 0,-13-1 0,-7 2 0,-10 6 0,-4 3 0,-4-3 1,-2 12-1,6 1-2,4-1-15,12 10-75,18 0-35,-16 0-19,16 0-5,25 0-5,0 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16:27.64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-1-18 212,'-12'-15'84,"12"15"25,0 0-7,0 0-10,0 0-13,8 22-11,-4-7-16,9 9-5,-1 7-9,6 12-33,6 9-2,4 11 0,5 10-3,3 6-3,5 12 0,0 4 2,1 8-3,-4-3 1,-4 2-1,-6 2 1,-7-6 0,-10-2 5,-11-10-3,0-5 2,-16-8-2,-7-8-4,0-10 4,-4-9-3,-2-11 2,3-6-5,6-2-88,2-7-50,3-8-2,15-12-1,0 0-10,0 17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08:16.73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-2623-365 156,'0'0'93,"0"0"12,-20-4 9,20 4-10,-19 0-13,19 0-11,-25-4-10,25 4-13,-32 0-19,19 5-21,-5 4-20,-4-9-1,4 10 0,-2-2 2,4 0-1,-5 1 1,3 6 1,-1-4 2,1 6-2,-4 0 2,3 1-1,-1-2 1,2 3 0,0-1-1,0 2 0,0-4 1,0 0-2,0 2 1,1-3 0,-1 2 0,3 2 0,3-3 0,-3 5 0,4-1 1,-3-2-1,4 6 0,1-5 8,0 3-2,5 4 2,-4 3-2,2-2 2,6-1-2,0 1 2,0 1-4,0-3-5,6 1 0,2-2-1,2-4-2,-2 2 0,5 1 0,3-5-1,3 0 1,6 3-1,0-7 0,2 4 1,10-5 1,0-2-1,6-1 2,0 0 0,3-4 0,2-4 1,2-2 1,-4 0-1,-1 0 0,0-2 0,-2-7 0,0 2 1,-4-4-1,2-2 1,-7-2-1,-2-3 0,0-2 2,-3-6-1,-2-2 0,-2-5 1,-4-6-4,1-5-3,-8-6 3,-2-4-3,-2-1 1,-10-2-1,0 1 2,-8 5-3,-6 4 6,-7 5 2,-7 7-2,-5 4 3,-6 8-1,-4 7 1,-3 4-1,-3 2 1,2 4 0,1 6-1,4-5 1,5 5-8,2 0-68,9 0-56,6 0-22,2 0 1,18 0-5,-18 0-4</inkml:trace>
  <inkml:trace contextRef="#ctx0" brushRef="#br0" timeOffset="-3023.927">-2885-70 261,'0'0'122,"0"0"-13,0 0-7,0-14-13,0 14-13,0 0-16,0 0-21,0 0-22,-7 22-10,7-22 1,-8 24-2,-1-7-1,2 4-2,-1-1 6,3 6-4,-8 2 3,3-2-4,-1 3 4,1-1-4,2-2 4,0-2-4,-1 0-5,2-7 1,7-17-2,-8 22 2,8-22-2,0 0-1,-4 14-1,4-14-2,0 0 1,0 0-1,0-18 2,8 0-2,-4 1 2,5-9-3,6-3-1,-4-1 2,7-5-2,5-1 3,-4-1-4,2 2 4,1 6-3,-2 1 7,-8 4 1,5 2-1,-7 3 2,2 5-1,-12 14 1,11-21-1,-11 21 1,0 0-2,9-15 2,-9 15 0,0 0 0,0 0 0,0 0 4,18 15 0,-18-15 1,12 27 0,1-12-1,-4 6 1,3 0-2,-1 4 1,3 3-4,-2-2 1,3 0 6,1 2-2,-5-1 2,4-2-3,-5 2 3,1-1-5,0-5 4,2 4-3,-8-6-5,2 0 1,2-2-1,-9-17 1,15 27 0,-15-27 1,10 19-2,-10-19 0,8 15-9,-8-15-58,0 0-51,0 0-27,0 0-8,0 0 1,0 0-4,4-15 14</inkml:trace>
  <inkml:trace contextRef="#ctx0" brushRef="#br0" timeOffset="-2620.972">-2865 140 301,'-17'0'156,"17"0"-28,0 0-13,0 0-17,0 0-18,0 0-26,0 0-38,0 0-22,0 0 3,11-17 1,-11 17-1,32-3 1,-13 3-7,6-8 9,2 4-8,-1 4 7,2-10-7,-1 10 8,-1-4-7,-6 4 7,-1 0 1,-4-8-4,2 8-56,-17 0-56,17 0-34,-17 0-3,0 0-1,0 0-8</inkml:trace>
  <inkml:trace contextRef="#ctx0" brushRef="#br0" timeOffset="5095.284">33 49 98,'0'0'66,"-22"0"7,22 0 7,0 0 15,0 0 0,0 0-7,-14 0-11,14 0-8,0 0-14,0 0-11,0 0-16,0 0-18,0 0-11,0 0 0,0 0 0,21 0 0,-6 0 0,6-3 0,7 3 0,7-5 0,9-1 1,1 2 0,8 0 0,-3-3 0,-2 2 1,1 1-1,-6 4 1,-2-8 0,-9 8-1,-2-3 0,-9 3 0,-6 0 1,-15 0-1,23 0 1,-23 0-1,0 0 1,0 0-9,0 0-73,0 0-47,0 0-24,-23 14 5,23-14-6,-18 0 1</inkml:trace>
  <inkml:trace contextRef="#ctx0" brushRef="#br0" timeOffset="4427.432">-26-333 285,'0'0'130,"-17"0"-10,17 0-12,0 0-11,-18 6-17,18-6-21,0 0-30,0 0-31,0 0-1,0 0-1,0 0 2,0 0-1,0 0-1,23 10 1,-2-10 0,10 0 0,5 0 0,9-7 2,3 4 0,5-3 1,-1 0 0,0 6 0,-4-9 0,-4 4 0,-8 0 0,-4 5 0,-5-10 0,-6 10 1,-6-5 0,-15 5-1,18 0 1,-18 0 0,0 0 0,0 0-2,0 0-76,8 10-58,-8-10-13,0 20-3,0-20-1,0 26-3</inkml:trace>
  <inkml:trace contextRef="#ctx0" brushRef="#br0" timeOffset="3764.053">298-288 164,'0'0'108,"0"0"9,0 0-7,0 0-9,0 0-14,0 0-13,0 0-16,0 0-16,0 0-23,0 0-19,0 0 0,0 0-1,0 0 1,0 0-1,0 0 1,0 0 0,0 0 0,-13 24 0,13-24 0,0 22 1,-8-4 0,8 5 0,-6-2-1,6 5 1,-4 2-1,4-2 0,0-2-1,0 0 1,0-4 0,0-3 0,0-2-1,0-15 0,0 15 1,0-15-1,0 0-1,0 0-1,0 0-54,0 0-57,0 0-28,0 0-6,15-10 1,-15 10-6</inkml:trace>
  <inkml:trace contextRef="#ctx0" brushRef="#br0" timeOffset="7448.108">-238-333 207,'0'0'121,"0"0"-6,0-20-11,0 20-10,0 0-12,0 0-16,0 0-19,0 0-31,0 0-13,0 0 0,0 0 4,0 0 0,0 0 0,-15 12 0,15-12 0,-14 29-1,6-7 0,-4 5-1,1 5-4,-1 4-1,-1 5 0,2 4 1,-1 6 4,-1-1-3,5 4 1,-1 0-2,4 3 0,5 0-2,0-1 1,0 0-2,12 0-3,-3-7 3,5 2-3,-2-5 4,6-1-1,0-5 2,5-5-1,-1-4 1,6-2-2,2-8-2,2 1-74,-1-5-52,1-8-15,1 1-4,-5-10-2,4 4-4</inkml:trace>
  <inkml:trace contextRef="#ctx0" brushRef="#br0" timeOffset="6592.494">394 406 339,'0'0'134,"0"-15"-10,0 15-15,0 0-16,0 0-19,-13-8-23,13 8-41,0 0-11,-15-6 1,15 6-2,-18 0 0,18 0-1,-24 0-1,9 8 0,1-4 0,-4 9 1,0-2 0,0 4 0,-1 3 2,3 1-1,2 2 3,1 3-2,9-2 1,4 2-1,0-5 1,4 3 0,6-4 0,4-2-1,3-3 1,-1-3 1,4 1-1,1-6 1,5 2 0,-2-7-1,2 0 1,2-8 0,1 1 0,-2-4 0,1-4 1,-2-1-2,-4-1 1,-1-1 0,-6 1 0,-2-8 0,-5 6-1,-8 1 1,0 2-2,0-4 2,-12 3-2,12 17 0,-32-25-1,9 14 1,-3 3-1,0 1 1,-1 4-1,-1 3 1,3-8 1,2 8-1,5 0 0,18 0-67,-23 0-63,23 0-14,0 0-2,0 0-6,0 0-2</inkml:trace>
  <inkml:trace contextRef="#ctx0" brushRef="#br0" timeOffset="8167.996">789-492 298,'0'0'128,"0"0"-9,0 0-10,0 0-15,0 0-18,0 0-26,4 17-30,-4-17-18,26 19-1,-8-5 0,0 7 0,5 3-1,-1 10 1,-4 7 0,1 7 0,-3 8-1,2 5 2,-6 8 4,2 4-2,-4 3 1,-2-1-3,-3-5 1,1 3-1,-6-8 1,0 0-2,0-7-4,0-5 1,0-5 1,-8-11 1,1-4-1,-1-6 1,-1-4-43,-2-9-76,11-14-30,-25 13-1,11-13-2,14 0-6</inkml:trace>
  <inkml:trace contextRef="#ctx0" brushRef="#br0" timeOffset="9120.424">1606 100 231,'0'0'125,"0"0"-8,0 0-8,0 0-13,0 0-12,0 0-17,0 0-17,0 0-36,17 0-13,3-3-1,3 3 0,7-7-8,4 7 7,4-11-7,-1 7 8,2-5-7,-7 6 7,-1 3-8,-12-9 7,-1 9 1,-18 0 0,20-5 0,-20 5 0,0 0-5,0 0-75,0 0-48,0 0-26,0 0 8,-17 14-7,17-14 6</inkml:trace>
  <inkml:trace contextRef="#ctx0" brushRef="#br0" timeOffset="9454.048">1686 255 376,'28'0'153,"-9"0"-13,5-12-40,5 12-19,-4-10-22,8 10-56,-5-10-2,-1 10 1,-7-6-2,4 6 0,-6 0-1,-1 0-1,1 0-47,-18 0-59,26-3-39,-8 3 2,-18 0-7,20 0 1,-20 0-7</inkml:trace>
  <inkml:trace contextRef="#ctx0" brushRef="#br0" timeOffset="16226.941">3776-501 251,'0'0'124,"0"0"-11,0-15-8,0 15-13,0 0-17,0 0-16,0 0-25,-15 23-28,7-8-2,-2 3 0,-1 7-2,-3 3 1,1 10-3,-3 3 1,0 5-2,4 5 2,-2 0-2,4 6 1,2 4 8,8 2-2,0 2 2,0-1-2,14 2 3,1-3-3,6 0 2,3-3-2,6-8-8,5-3 2,4 0-3,4-12 1,2 1-35,-4-10-63,4-7-39,-1-3-7,-6-9-3,2 0-4,-9-9-1</inkml:trace>
  <inkml:trace contextRef="#ctx0" brushRef="#br0" timeOffset="15483.364">4251 226 174,'0'0'139,"0"0"-14,0 0-8,0 0-13,-20-10-11,20 10-14,-28 16-16,13-4-25,-4-1-31,-2 6-8,0 1-2,3 1 2,4 3 0,4 0 0,10-2-1,0-2 0,10 1-1,8-3 1,4-6-1,9-1 0,4-5 0,-1-4 1,3 0 0,-4-5 1,0-5 1,-5-2 0,-3-2 1,-7-3 0,-7-1 0,-2 0-1,-9-4 1,0 2 0,-11-2 0,-7 7 0,-6-2 0,-3 4-1,-2 3 1,1 2-22,3 8-94,5 0-32,4-6-1,16 6-1,0 0-7,0 0 0</inkml:trace>
  <inkml:trace contextRef="#ctx0" brushRef="#br0" timeOffset="17115.838">4708-558 156,'0'0'89,"0"0"20,0 0 2,-16-8-9,16 8-10,0 0-15,0 0-15,0 0-13,0 0-14,0 0-26,0 0-10,0 0-1,0 0 1,0 18 1,0-18 1,11 22-1,-3-7 2,6 3-2,1 8 1,6 5-1,3 1 2,2 6-3,3 7 3,1 3-4,-1 6 4,-1 2-3,-3 2 7,-3 6 1,-7 3-3,-2-4 2,-9 1-2,-4-3 3,0-2-3,-4-3 3,-6-1-8,-2-9 0,2-7 2,-3 1-1,-1-11 0,3-3-2,-3-6-51,9-3-66,5-2-31,0-15 3,0 19-5,0-19-1</inkml:trace>
  <inkml:trace contextRef="#ctx0" brushRef="#br0" timeOffset="13179.881">2807-56 152,'0'0'95,"0"0"17,-17-7-3,17 7-12,0 0-8,0 0-16,0 0-14,0 0-14,-11-15-19,11 15-26,0 0-2,0 0 0,10-16 1,-10 16 0,18-14 2,-18 14-1,30-15 0,-4 11 1,1-4-1,5 2 0,2 6 0,-1-8 0,0 8 0,-2 0 0,-6 0-1,-3 8 1,-4-4-1,-18-4 0,17 22 0,-17-7 0,0 1 1,-8 2-1,-1-2 1,0 1 0,-2-2 0,-1-1 0,12-14 0,-12 23-1,12-23 1,0 19-1,0-19 1,15 16 9,1-6-9,2 3 10,5 0-4,-2 3 4,1 0-3,-4 2 2,-1-4-2,-6 4-7,-4-2 7,-7-16-7,0 27 0,0-27 1,-26 19 0,2-10-1,-4-4 0,-5 2 0,-6-2 0,-4-5 0,0 0 1,4 5-2,3-5 1,2 0-3,6 0-56,10 0-61,18 0-27,0 0 0,0 0-2,0 0-5</inkml:trace>
  <inkml:trace contextRef="#ctx0" brushRef="#br0" timeOffset="18023.889">5436 36 199,'0'0'109,"0"0"3,0 0-14,0 0-7,0 0-13,0 0-8,0 0-15,0 0-18,0 0-23,14-6-9,-14 6-3,25 0 2,-10 0-3,6 0 1,3-4 0,2 4-1,2 0-1,2 0 1,2-7-1,-1 7 0,-5 0-1,-1-5 1,-1 5 0,-6 0 0,-4 0 0,-14 0 1,18 0-2,-18 0-2,0 0-47,0 0-61,0 0-30,17 5-7,-17-5 0,0 0-6</inkml:trace>
  <inkml:trace contextRef="#ctx0" brushRef="#br0" timeOffset="25955.347">6365-180 95,'-18'0'45,"18"0"1,0 0 4,0 0 6,0 0 9,0 0 13,0 0 3,0 0-6,0 0-5,-15-4-6,15 4-8,0 0-12,0 0-14,0 0-19,0 0-9,0 0-1,0 0 0,-6-15-1,6 15 1,0 0-1,0 0 0,6-15 0,-6 15-1,18-10 1,-4 6 0,2 0 1,5-1-1,6 5 1,3-10-1,-1 10 2,2 0-1,-2 0 0,-7 0-1,1 0 0,-8 10 1,-15-10-2,22 18 1,-22-18 0,7 23-1,-7-23 0,-5 29 1,-2-12-1,1-1 0,-2-2 1,-1 1-1,9-15 1,-5 28-1,5-28 1,11 22 0,4-11 1,3 2-1,6-4 0,1 1 1,-1 2-1,-1 0 0,-2-2 0,-4 4 1,-17-14 5,18 26-3,-18-12 3,0 3-2,-11-3 3,11-14-4,-34 24 4,14-10-4,-7-6-2,-3-1 0,-1-7-1,-4 7 1,0-7 0,5 0 0,1 0-2,6-11 1,1 11-46,8 0-68,14 0-35,0 0 5,-7-27-10,7 27-6</inkml:trace>
  <inkml:trace contextRef="#ctx0" brushRef="#br0" timeOffset="28347.84">7286-544 300,'0'0'119,"0"0"-10,-10-15-7,10 15-12,0 0-14,0 0-20,0 0-39,0 0-14,-15 14-2,15-14 1,-18 25-1,7-2 1,-3 2-2,1 7 1,-4 12-2,2 4 2,3 9-1,-1 6 1,5 2 3,8 5-1,0 1 2,0 1-2,12-1 2,2-5-1,8-3 1,5-2-1,1-7-3,5 0 1,3-10-1,3-4 0,6-2-1,5-11-6,0 1-72,3-8-44,1-4-26,3-9 1,-10-1-1,2-1-4</inkml:trace>
  <inkml:trace contextRef="#ctx0" brushRef="#br0" timeOffset="26964.263">7698-432 298,'0'-15'130,"0"15"-10,0 0-13,-19-14-15,19 14-17,-15-10-23,15 10-38,-18-8-14,18 8-1,-22 0-1,22 0-1,-27 0 1,9 3-1,0 6 1,-3 5-1,0 4 1,2-1 0,1 6 1,0 3 0,5 3 2,8 1-2,5-1 1,8-3-1,6-2 2,8-2 0,5-1-1,5-6 2,2-6-1,1-9 0,1 0-1,-1 0 1,0-10 0,-6-2-1,-2-4 0,-5-6 0,-4-1 0,-7-1 0,-4 0 0,-7-2 1,-8 5-1,-8-4 0,-3 6 0,-8 4 1,-2 1-2,-4 10 1,1-4-3,4 8-68,2 0-56,3 5-18,23-5-3,-23 4-4,23-4-5</inkml:trace>
  <inkml:trace contextRef="#ctx0" brushRef="#br0" timeOffset="27699.806">7742 153 295,'0'0'154,"0"-14"-23,0 14-20,0 0-13,0 0-25,-15-18-25,15 18-47,0 0-1,-14 6-1,14-6 0,-22 22 2,10-7-2,-4 3 4,3 2-4,-2 6 1,8-4 0,1 6 1,11-3-2,6-4 1,5-3 0,11-2 0,5-4 0,5-2 0,2-10 1,4 0-2,-4-7 2,-2 0 0,-5-8 0,-5 1-2,-6-8 2,-8 2-1,-8-3 0,-5-3 1,-12-2-2,-6 5-1,-5-1 3,-7 3-3,1 6 3,-2 1-6,6 6-70,0 2-49,5 6-27,20 0 8,-16 0-7,16 0 1</inkml:trace>
  <inkml:trace contextRef="#ctx0" brushRef="#br0" timeOffset="29007.35">8222-605 277,'-18'-12'136,"18"12"-13,-17-4-14,17 4-13,0 0-17,-17 0-20,17 0-25,0 0-34,0 12-2,0-12 1,10 22 2,-1-4-1,4 3 2,0 7-2,11 3 1,-4 11-2,7 5 4,-1 4-4,1 7 2,-4 5-1,-2 1 1,-5 8 3,-7 1-2,-9-6 2,0 2-3,0-4 2,-14-5-1,3-5 1,0-1-2,-3-7-2,3-8 1,0-1-2,3-6-1,8-1-63,-9-9-59,9-1-22,0-6-2,0-15-4,0 0-4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06:09.644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5140 568 250,'0'0'115,"0"0"-11,0 0-6,0 0-11,0 0-13,0 0-13,0 0-19,0 0-34,5 17 0,-5-17 0,6 24-2,-6-7 0,4 3-2,-4 0 0,8 4-5,-2 0 3,-6-1-2,8 1 0,-8 0 0,7-5-1,-7-1 0,4-3 0,-4-15 1,0 23-1,0-23 1,0 0 0,0 0-2,0 0-4,0 0-3,0 0 0,0 0-2,6-22 1,-6 6 1,0-3-1,-6-7 1,6-4 4,0 1 4,0-5 0,0 2 1,0 3-1,6 1 1,-2 2-2,5 3 3,2 2-2,5 4 2,2 3 0,6 3 1,1 2 1,0 3 1,0 6 3,-1 0 2,-3 4 2,-21-4-1,25 24 2,-25-9-2,0 3 1,-6 0-3,-8 4-2,-2 1-5,-5-1 0,-3-1-2,3-4 0,-2-1 1,6-4-2,17-12-2,-18 17 1,18-17 0,15 11 0,3-11-1,6 10 1,5-1-1,0-4 2,5 8 2,-4-1 2,-3 0-1,-4 4 3,-5-2 0,-4 1 1,-5 1-1,-9 0 0,0 2 1,-9-2-2,-5 1 0,-2-1-2,-5-1 0,-7 0-1,0-2 0,-5-5 1,-2 2-2,0-5 0,2-5-1,-2 0-10,5 0-94,3 0-41,-2-12 2,8 4-5,3-6-1,18 14-4</inkml:trace>
  <inkml:trace contextRef="#ctx0" brushRef="#br0" timeOffset="-13439.785">5090 100 140,'0'0'76,"0"0"1,0 0 8,0 0 9,-16-12 9,16 12-9,0 0-8,-16 0-12,16 0-11,0 0-13,-16-6-13,16 6-18,-20 0-15,20 0-2,-21 0 0,21 0-1,-25 0-1,25 0-2,-25 0-5,25 0-4,-23 16 2,23-16-2,-18 16 1,18-16-1,-14 18 1,14-18 4,-4 22 2,4-22 5,0 21-1,0-21 0,17 16 0,-17-16-1,24 14-1,-8-14 0,2 0-1,2 0-1,2 0-1,-1-10-1,1 3-1,-2-6 1,-2 2 1,-3-2 1,-2-2 1,-4-5 2,-2 2-1,-7 2 3,6 0 1,-6-1 5,0 17-2,-17-26 3,17 26-1,-25-14 1,10 14-1,-3 0 0,0 0-2,0 0-3,-1 0 0,1 10-3,2-8 2,-1 5-3,0 2 0,2 0 0,0 5 2,-2-3-1,2 4 1,4 1-1,-2-2 0,5 6 1,1-5 0,7-1 0,0-14 0,0 26 0,0-26-1,18 15 0,-18-15-1,29 9-2,-11-9 0,4 0-1,-2-9 0,-1 3-4,-1-3 3,0-4 0,-2 3 2,-5-4 0,-1-4 0,-2-2 2,-8 2 0,7 2 4,-7 0 0,0 1 5,0 15-2,-20-27 4,20 27 0,-26-9 0,9 9-1,-2 0-2,-1 6-1,-2 1-3,1 3-1,2 5-2,1 0 0,2-1-1,3 6 2,3 1-1,6-1 1,4-2-1,5 0 1,8 0-1,1-6-1,4 0 0,5-4-1,1-8 1,2 0-2,-2 0 1,0-8-1,-3 0 0,-3-6 1,-3 1 0,-4-1 2,-4-1-1,-7-3 3,0 18 2,0-25 2,0 25 1,-22-17-1,6 17-1,0-5-17,16 5-79,-27 10-43,27-10-6,-16 13-8,16-13-2,0 0-6</inkml:trace>
  <inkml:trace contextRef="#ctx0" brushRef="#br0" timeOffset="-9828.348">5101 79 111,'0'0'63,"0"0"2,0 0-2,0 0 8,0 0 8,0 0 2,0 0-1,0 0 2,0 0-16,0 0-10,0 0-13,0 0-15,0 0-13,0 0-9,0 0-8,0 0-11,0 0 0,0 0 4,0 0 5,15-19 3,-15 19 2,15-14-2,-15 14 2,20-13-2,-20 13 1,21-18 1,-21 18-1,22-14 1,-22 14-1,20-15 0,-20 15-1,20-16 2,-4 6-2,-16 10 1,29-20 0,-11 9 0,0-2 0,4 1 1,-2-4 0,3 5-1,-7-1 1,6-1-2,-5-1 3,-3 4-3,2-1 3,1-1-2,-2 0 1,-1 2-2,6 0 2,-6-4-1,4 2 0,-2 2 0,2-3-1,-1 3 1,0-3 0,0 4 0,-1 0 1,-2-4-1,3 4 0,-2 0 1,-1-4-1,1 3-1,2 0 1,0-3 1,2 3-1,-1-3 0,0 4 1,2-5-1,1 0 0,-2 4 0,1-2 0,-1 2 0,-1 0 1,2-2 0,-1-2-1,1 2 1,0-2 0,3-1-4,-1-1 4,2 1-5,3-5-2,1 0 2,1-2-1,2 1 1,-3-4-1,1 7 6,-1-5-6,1 1 7,-5 2 0,-2 2-1,-1 0 0,-2 3 0,2-3 0,-1 2 0,-1 0-1,2 0 2,3-1-1,-1-1 0,1 0 0,1-2 0,1 1 0,1 1-1,1-2 1,-2 2-1,-1-4 1,0 6-2,0-5 3,-1 3-2,0-3 2,-1 3-2,-2-2 2,4 0-1,-3 1-1,2 1 2,0-2-2,-1 2 1,0-2 0,-3 4 1,3-2-1,-4 2-1,2 0-2,4-2-1,-4 3 2,4-2-1,0-1 1,0 0 4,1 0-4,-1 0 6,-2 2 0,-4 1 3,2 0-5,-6 2 5,-15 13-5,24-21-1,-24 21 0,17-15 0,-17 15-2,0 0 0,15-18 0,-15 18-1,0 0 2,0 0-2,15-12 2,-15 12-2,0 0 3,0 0-2,0 0 3,0 0-1,0 0 0,0 0 0,0 0 0,0 0-1,0 0-1,0 0 0,0 0-1,0 0-1,0 0-28,0 0-47,0 0-39,0 0-30,0 0 6,-9 18-7,-8-9-6</inkml:trace>
  <inkml:trace contextRef="#ctx0" brushRef="#br0" timeOffset="-6087.549">7011-1585 103,'0'0'71,"0"0"7,0 0 6,0 0 24,0 0-4,0 0-4,0 0-10,0 0-8,-5-17-16,5 17-13,0 0-17,0 0-32,0 0-9,0 0-1,0 0-1,0 0 1,0 0-1,0 0 0,20 0 2,-20 0 4,28 0 3,-9 0 2,6 0-1,3-8 1,0 8 1,4-2-2,-3 2-1,0-6 1,-5 6-2,-3-4-2,-3 4 2,-18 0-2,26 0 2,-26 0-2,17 0 2,-17 0-1,15 0-1,-15 0 2,17 6-2,-17-6 1,18 4-1,-18-4 2,20 0-2,-20 0 1,19 0 1,-19 0-1,18 0 1,-18 0-1,15 0 1,-15 0-2,16 0 0,-16 0 1,0 0 0,18 0 0,-18 0 0,0 0 0,18 0-1,-18 0 1,18-4 0,-18 4 0,22 0 0,-22 0 0,21 0-1,-21 0 2,15-5 0,-15 5 0,0 0-1,0 0 0,0 0-1,0 0-1,0 0 1,0 0-2,0 0 2,0 0-2,0 0 3,0 0-1,0 0 0,-9 16 0,9-16 0,0 0 1,-14 15-1,14-15 2,0 0-3,-16 10 2,16-10 0,0 0 1,-15 14-1,15-14-1,0 0 2,0 0-2,0 0 1,-18 8-1,18-8 2,0 0-3,0 0 0,-14 5 2,14-5-3,0 0 2,0 0-2,-17 8 2,17-8-2,0 0 3,0 0-2,-15 15 2,15-15-1,0 0-5,0 0 6,-18 18-7,18-18 6,0 0-6,-24 15 7,24-15-8,-18 14 7,18-14 0,-18 17 1,18-17 0,-19 18 0,19-18 1,-17 20-2,17-20 2,-14 26-1,9-10 1,0-1-2,5 3 2,-5 1-2,5 2 2,0 0-2,0 0 1,0 2-1,-6-1 0,6-5 0,0 5 0,0-6-1,-5 2 0,5-4-20,0-14-76,-10 22-41,10-22-5,-7 19-4,7-19-3,0 0-4</inkml:trace>
  <inkml:trace contextRef="#ctx0" brushRef="#br0" timeOffset="7023.845">5920-1740 166,'0'0'83,"0"0"8,0 0 15,0 0 9,0 0-11,0 0-17,0 0-16,0 0-11,0 0-8,0 0-18,0 0-21,0 0-18,0 0-1,0 0 4,0 0 2,0 0 2,21 20 0,-21-20-1,18 26 0,-7-5-1,0 4 0,2 5-8,-1 3-3,0 7 2,-1 3-1,-2 3 0,0 6 0,-4-2 2,2 1-2,-1-2 9,-6-1 0,0 0 0,0-3 0,0-4 0,-11 0 0,0-7 0,-1 4 1,-4-8-2,-2-1 2,1-1-2,-1-6 1,5 0-11,-1-5-77,14-17-39,-8 26-21,8-26 1,0 0-4,0 0 0</inkml:trace>
  <inkml:trace contextRef="#ctx0" brushRef="#br0" timeOffset="6108.291">5010-1652 237,'0'0'127,"-7"-18"5,7 18-12,0 0-9,0 0-21,0 0-16,0 0-24,0 0-18,-16 8-27,16-8-11,0 18-1,0-18 1,-6 30 3,1-12 3,-2 6-6,1 0-2,-2 4 1,-2 3 0,0 2 1,-1 6-3,0-2 3,3 6-3,-5-1 8,3 1 0,-2 3 0,4-3 0,2 3 0,6-3 2,0 0-2,0-2 1,13-2-1,2-5 2,4 1-7,1-9-66,8 2-44,1-3-30,-3-7-2,3 2-3,-6-9-1</inkml:trace>
  <inkml:trace contextRef="#ctx0" brushRef="#br1" timeOffset="-19947.977">1671-350 138,'0'0'90,"0"0"14,0 0-3,0 0-8,7-15-4,-7 15-11,0 0-14,0 0-16,-20 0-25,20 0-20,-16 4-2,16-4 3,-25 10-2,11-4 2,-2 4-1,1 1-1,1 1 0,-1 1 0,15-13 0,-21 31-4,21-31 3,-14 29-4,14-29 2,0 28-2,0-28 0,0 24 1,10-9-3,-10-15 4,22 24-4,-8-17 2,4 3-1,4-2 2,-1-2 0,4-6-1,-1 0 3,-1-6-2,0-1 2,-4-3 0,-1-3 1,-18 13-1,25-27 2,-16 10-2,-9 1 2,4-2-1,-8 4 2,-3-1-1,7 15 0,-21-25 1,4 16-1,2 4 2,-3 1-3,2 4 2,3 0-3,13 0 2,-23-6-2,23 6-1,-14 0-40,14 0-54,0 0-34,0 0-9,0 0-2,0 0-2,0 0-6</inkml:trace>
  <inkml:trace contextRef="#ctx0" brushRef="#br1" timeOffset="-18939.634">1238-907 115,'0'0'71,"0"0"13,0 0 24,-15-12-11,15 12-9,0 0-10,0 0-9,0 0-11,0 0-12,0 0-19,0 0-27,0 0-1,0 0 5,0 15-1,0-15 3,0 0-1,-13 16-1,13-16-1,-11 24-1,11-24-1,-12 29 1,3-12-2,2 2 0,3 3 0,-3 2 0,0 3 0,0-3 1,2 6 5,-2 0-2,-3 0 2,2-1-2,-2 1 1,2 1 0,-2-1 1,2 2-2,2-1-4,2 3 0,4-2-2,0 1-1,0 1 0,11-2-2,3 1 1,1-1-1,6 1 1,3-2 0,2-2 1,3-1 1,1-3-3,-1 3 1,-3-6-37,1-4-56,-4-5-36,2 1-9,-7-10-3,3 3-2,-21-7-1</inkml:trace>
  <inkml:trace contextRef="#ctx0" brushRef="#br1" timeOffset="-18059.928">1896-943 180,'0'0'97,"0"0"9,0 0-9,0 0-11,0 0-13,0 0-12,0 0-11,0 0-13,0 0-22,0 0-17,0 0 0,0 0 4,0 0-1,8 14 0,-8-14 1,13 17 0,-13-17 2,25 24-1,-10-8 1,1 2 0,0 4 0,1-1 2,0 5-1,-2 5 1,-1 0 6,-2 4-3,-2 0 2,-4 4-3,-1 2 1,1-1-2,-6 3 0,8-1-1,-8 3-8,4 0 3,-4-3-3,7 3 3,-7 0-3,0-4 2,0-4-1,0 3 1,-5-6 0,-4-3 0,0-5 1,-1-4-1,-1-6-1,11-16-2,-20 25-93,20-25-48,-15 10-2,15-10-7,0 0-2,0 0-4</inkml:trace>
  <inkml:trace contextRef="#ctx0" brushRef="#br1" timeOffset="-23080.603">2340-80 246,'0'0'131,"0"0"-8,-15-8-10,15 8-12,0 0-15,0 0-22,0 0-27,-16 4-35,16-4-7,0 0 0,0 0-1,0 0-1,0 0 2,0 16 0,0-16 4,18 13 1,-18-13-1,28 16 0,-7-3 0,3-6 3,2 4-3,3 0 4,-1 0-2,-1-1 2,-1 4 0,-4 1-1,0-2 2,-8 0-4,3-2 2,-17-11-2,20 24 0,-20-24 1,15 22 0,-15-22-2,11 15 3,-11-15-1,7 17 1,-7-17 0,0 0 0,5 20 1,-5-20-1,0 0 1,0 18-1,0-18 1,0 0-2,0 15 0,0-15 1,0 0-2,-8 19 0,8-19 0,-7 18 1,7-18-2,-10 18 2,10-18-5,-13 24 5,13-24-5,-16 26-3,16-26 2,-23 25-1,23-25 2,-28 24-4,12-12 9,0-2-9,2 0 10,-3-4-1,0 1 1,17-7-1,-25 8 0,25-8-3,-19 6-72,19-6-46,0 0-26,0 0 1,-17 14-7,17-14 1</inkml:trace>
  <inkml:trace contextRef="#ctx0" brushRef="#br1" timeOffset="-24468.089">660 143 57,'0'0'30,"0"0"3,0 0 3,0 0 8,0 0 5,0 0 8,0 0 2,0 0-3,0 0-5,0 0-5,0 0-5,12-15-5,-12 15-4,0 0 3,0 0-8,0 0 1,0 0-3,0 0 1,0 0-5,15 0 0,-15 0-7,0 0-11,17 0-2,-17 0-1,15 0 1,-15 0-1,21 0 1,-21 0 0,21 0 0,-21 0-2,20 4 2,-20-4 0,20 0 0,-20 0-1,23 0 0,-23 0-1,25 0 0,-10 0 2,-1 0-1,1 0 1,2 0-2,0 0 2,-4 0-1,3 0 2,0 0-1,-16 0-2,28 0 1,-28 0-1,25 0 1,-25 0-1,25 0 2,-11-4-2,-14 4 2,24 0-1,-24 0-1,26 0 2,-12 0-2,2 0 1,0 0-1,0 0 2,2 0-3,0 0 3,-2 0 0,4 0-1,-3 0 0,1 0-1,0 0 1,0 0-1,1 0 0,2 0 1,0-5 0,1 5-1,1 0 2,-1 0-1,3 0-1,-2 0 1,0 0-2,0 0 1,-2 0-1,2 5 0,-3-5 1,1 0 1,0 0-1,1 0 1,1 0 0,-3 0 1,4 0-1,0 0 0,5 0 1,-1 0-2,2 4 2,2-4-2,2 0 3,-4 0-2,5 6 1,0-6-2,0 0 0,-1 5 1,-2-5-1,2 0 2,-2 0-3,-2 3 3,0-3-2,-1 0 2,-5 0-1,1 0 0,-3 0-1,-1 0 1,-2 0 0,1 0-1,-4 0 1,1-3-1,1 3 4,-18 0-3,31 0 3,-31 0-2,22 0 1,-22 0-2,19 0 2,-19 0 1,16-5-3,-16 5 3,0 0-3,18 0 3,-18 0-2,0 0 2,0 0-2,16-6-1,-16 6 2,0 0-2,0 0 2,0 0-2,0 0 1,0 0-1,0 0-5,0 0-69,0 0-41,0 0-23,0 0-1,0 0-2,0 0-3</inkml:trace>
  <inkml:trace contextRef="#ctx0" brushRef="#br0" timeOffset="-30947.664">253 86 108,'0'0'53,"0"0"1,0 0 0,0 0 4,0 0 8,0 0 7,0 0 10,-8-18-4,8 18-3,0 0-8,0 0-5,0 0-10,-15-9-13,15 9-16,0 0-17,-14-10-8,14 10 0,0 0 0,-21-7-1,21 7 2,-18 0-2,18 0 1,-22-5 1,22 5-1,-24 0 0,24 0 0,-21 0 0,21 0-1,-22 12 0,22-12-3,-20 11 1,20-11-2,-18 16 1,18-16 0,-16 16-1,16-16 1,-12 20 0,12-20 3,-8 17-2,8-17 4,0 25-2,0-25 2,6 21-1,-6-21 0,14 20 4,-14-20 0,30 18 2,-10-12-1,1-3 3,5-3 0,6 0 2,-1 0 0,2-3-2,0-7 1,-2 0-1,2-3 1,-3-4-1,-5-1-1,-2-1-2,-5 1 1,-5-2-1,-3 2-2,-5 1-3,-5 17-7,-10-26-4,-5 16 0,-6 2 0,-5 8-1,-8-9 2,2 9 0,0-3 3,0 3 5,3 0 1,3 0-1,2 0-1,3 0 0,5 0-1,-1 7 1,-1 2-2,1 0 2,0 2 1,2 6 1,0 1 2,4 0-2,0 2 3,4 0-2,7 2 2,0-3 0,0-3 3,12 1-1,3-4 3,6-7 1,2 5 2,0-11 0,5 3 1,3-3-1,-2-3-1,3-4 0,-3-3-1,-3-3 0,1 2-2,-2-5 2,-4 1-2,-6-3 0,-2 0-2,-8 4 0,-5-2-3,0 16-5,-11-24-3,11 24-5,-33-15 0,10 15-1,-3-6 1,0 6-2,0 6 2,0 1 4,2 1 3,5 0 3,1 6 0,3 0 2,3 1 0,7 2 1,5-2 2,0 3 0,0-2 0,11-1 1,-11-15 1,29 26-1,-9-18 4,-1 0-1,5-4 4,-2-4-1,2 0 3,-2-5 0,-3-3 0,0 0 2,-4-4-5,-15 12 0,18-24-3,-18 24-4,0-20-11,0 20-3,0 0-3,-21-11 0,6 11-1,-1 8 0,-4-3 0,3 1 5,3 2 5,14-8 4,-25 12 3,25-12 0,0 0 3,0 0 2,0 0 0,0 0 0,19 3 0,-19-3 1,28-7-2,-28 7 1,25-8-3,-25 8-1,16-3-3,-16 3-1,0 0-2,0 0 0,-28 0 0,28 0 1,-27 0 0,27 0-77,-16 0-56,16 0-7,0 0-6,0 0-2,27-15-5</inkml:trace>
  <inkml:trace contextRef="#ctx0" brushRef="#br0" timeOffset="-29699.589">-15 640 292,'0'0'141,"0"0"-21,0 0-14,0 0-18,8-15-18,-8 15-23,0 0-25,0 0-27,0 25-2,0-11 0,0 6 0,-8 3 0,8 2 2,-8 6 2,2 2 2,6 1 1,-8-2 0,8-3 1,-6-5-1,6-4 1,0-6 1,0-14 7,0 0 5,0 0 3,0 0-2,0 0 1,0-21 1,6-3-2,-6-4-1,9-8-6,3 0-5,-1-5-4,3 3 2,2-1-2,1 5 2,0 8-3,-1 7-4,0 4-3,-2 12-4,-14 3 0,19 0-1,-19 0 0,24 10 1,-24-10 2,26 21 3,-9-8 3,1 0 3,0 5 1,6 0-2,-5 0 2,-1 7-2,0 0 1,-5 2 0,-1 0-1,-6 3 1,-6-2 1,5-3 1,-5 3-1,0-4 1,-5-2 1,5-6 0,0 2 2,-4-4-3,4-14 3,0 25-3,0-25 1,4 20-63,-4-20-49,0 0-24,14 18-14,-14-18 2,0 0-6</inkml:trace>
  <inkml:trace contextRef="#ctx0" brushRef="#br0" timeOffset="-29292.02">-4 904 328,'0'0'149,"0"0"-18,0-17-15,0 17-16,18-5-23,-3 5-30,5 0-48,4-6 0,2 6-2,3 0-1,5 0 1,-4 0-2,2 0 3,-5 0 0,-7 0-1,-3 0-27,0 0-78,-17 0-39,14 0-9,-14 0-4,0 0-2,0 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14:30.54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0 381 40,'0'0'14,"0"0"0,0 0-4,0 0 0,0 0-2,0 0-1,0 0-2,0 0 0,0 0 1,0 0 2,0 0 2,0 0 0,0 0 3,0 0 2,16-15 4,-16 15 2,0 0-1,0 0 0,0 0-2,9-14 2,-9 14-2,0 0 1,10-17-5,-10 17 2,7-14 1,-7 14 1,8-17 0,-8 17-2,10-20 0,-10 20-2,15-22 0,-15 22 9,14-23 5,-14 23 3,17-22 0,-17 22 3,15-24-2,-15 24 2,13-22-3,-13 22-13,18-26-6,-6 11-8,-12 15-2,23-24-2,-23 24 0,25-27-1,-25 27 2,22-26-1,-22 26 1,18-22 0,-18 22 1,11-16 1,-11 16 2,0 0 0,11-17 2,-11 17-1,0 0 1,0 0 6,0 0 9,0 0 1,0 0-1,0 0 1,0 0 1,0 0-1,0 0-2,0 0-5,-12 15-12,12-15-1,-16 14-1,16-14-3,-19 19-1,19-19 0,-22 22 2,22-22-1,-23 25 1,23-25 3,-26 27-1,12-12 1,14-15-1,-24 24 0,24-24 0,-23 30 1,23-30-2,-17 23 0,17-23-2,-11 25 2,11-25-1,-11 29-1,11-29 1,-13 26 0,9-12 0,-1 1 0,0 2 1,0-2-1,-1 2 8,2 0-7,4 0 7,-7-1-6,7-16 3,0 25-5,0-25 0,6 19 0,-6-19 0,0 0 0,16 20 0,-16-20 0,16 8 0,-16-8 0,21 0 0,-21 0 0,26 0 0,-12-6 0,4 1-3,-1-2-8,-1 0 7,1-2-4,-17 9-2,26-20 3,-26 20-3,19-14 9,-19 14-8,9-15 8,-9 15-7,7-15 8,-7 15 0,0-17 1,0 17-1,0-18 1,0 18-1,-8-18 0,8 18 1,-10-17-2,10 17 3,-12-15-3,12 15 2,-14-9 0,14 9 2,-18-6 1,18 6-1,-21 0 3,21 0 0,-21 0-1,21 0-1,-24 0-28,24 0-42,-14 10-33,14-10-24,0 0-27,0 0-7,0 0-3,-15 12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14:35.03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1 315 77,'0'0'46,"0"0"0,0 0 2,0 0 0,0 0-2,0 0-6,0 0-2,0-15-6,0 15-6,0 0-4,0 0-8,8-15 5,-8 15-6,9-16 13,-9 16-8,12-22 13,-12 22 2,18-25 20,-18 25 5,21-30-1,-21 30-4,22-32-5,-8 18-2,-4-1-6,-10 15-10,25-31-15,-12 14-15,-1 3 0,1-1 0,-13 15 0,25-24 0,-25 24 0,18-17 0,-18 17 0,0 0 0,14-13 0,-14 13 0,0 0 0,0 0 0,0 0 0,0 0 0,0 0 0,0 0 0,0 0 0,0 0 0,0 0 0,0 0 0,0 0 0,0 0 0,0 0 0,0 0 0,0 0 0,-11 15-6,11-15-1,0 0 2,-21 18 1,21-18 1,-18 18 2,18-18 0,-16 18-1,16-18 2,-18 23-1,18-23 0,-18 25 0,6-10 1,2-1-2,0 3 3,-1 1-2,0-1 1,1 1-6,-1 2 6,1-2-7,2 0-3,0 0 4,2 1-6,-1-5 7,2 4-5,5-3 10,0-15-9,-9 28 8,9-28 2,0 24 0,0-24 2,0 18-1,0-18 1,0 0-1,14 14 1,-14-14 0,0 0 0,17 9-2,-17-9 0,0 0 0,19 10-2,-19-10 2,20 0 0,-20 0 1,23 0-1,-23 0 2,27 0 0,-12-7-1,0 2 1,1-2-1,-1-1 0,-15 8-1,26-10 0,-26 10-1,19-10 1,-19 10-1,0 0 2,0 0 0,13-11 1,-13 11 0,0 0-1,0 0 1,6-14-1,-6 14 1,0 0-2,4-18 0,-4 18-1,0-14 1,0 14-1,0 0 1,0-17 9,0 17-10,0 0 11,-7-17-12,7 17 11,0 0-10,-15-14 0,15 14 0,0 0 0,-18-15 0,18 15 0,0 0 0,-18-15 0,18 15 0,-16-8 0,16 8 0,-18 0 0,18 0 0,-18 0 0,18 0 0,-21 7-2,21-7-10,-22 6 9,22-6-6,-19 10 7,19-10-7,-20 7 8,20-7-9,-15 8-13,15-8-34,0 0-25,0 0-29,-15 12-28,15-12-16,0 0-6,0 0 9,0 0 57</inkml:trace>
  <inkml:trace contextRef="#ctx0" brushRef="#br0" timeOffset="-172959.376">30 786 145,'0'0'66,"0"0"5,0 0 6,0 0 6,-4-16 7,4 16-7,0 0-5,0 0-7,0 0-13,0 0-13,0 0-14,0 0-13,0 0-19,0 0 2,-14 16-2,14-16 1,-7 18 0,7-18 1,-10 23-1,2-9 1,8-14 0,-14 31 0,14-16-1,-12-1 1,12 3-1,-10-3 1,10 2 0,0-16-1,0 24-1,0-24 0,8 19 0,-8-19 0,16 10 1,-16-10-1,20 0 1,-4 0 0,-16 0 1,25-7 0,-25 7 0,26-14 0,-26 14 1,23-14-2,-23 14 1,18-16-1,-18 16 2,12-14-2,-12 14 1,0 0-1,13-15 0,-13 15 0,0 0 0,0 0-1,0 0 0,0 0 2,0 0-3,16 0 1,-16 0 1,0 0-1,14 15 1,-14-15-1,0 0 0,18 20 0,-18-20 1,14 16 0,-14-16 0,16 8 0,-16-8 1,16 6-1,-16-6 1,17 0-1,-17 0 1,14 0 0,-14 0 0,17 0 0,-17 0 0,16-10-1,-16 10 1,17-12 0,-17 12 0,17-15-1,-17 15 0,12-15-1,-12 15 2,0 0-2,15-19 2,-15 19-3,0 0 2,5-22-1,-5 22 0,0-21 0,0 21 0,-6-26 1,6 9-1,-8-4 1,8-1 0,-9 4 1,4-2 0,1 4-1,4 1 0,0 15 1,-13-21 0,13 21-1,0 0-7,0 0-63,0 0-43,0 0-36,0 0-4,0 0-3,0 0-5,0 0 44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19:5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1 318 99,'0'0'57,"0"0"-5,0 0-6,0 0-5,0 0-4,0 0-3,0 0-1,0 0 5,15-20 0,-15 20 11,16-16-2,-16 16-1,9-18-3,-9 18-1,17-21-8,-17 21-9,15-22-12,-15 22-13,17-29 1,-17 29-1,21-30 1,-11 15-2,-1-2 2,5 3-1,-3-2 1,-11 16-2,26-26 1,-26 26-1,20-22 2,-20 22-1,17-22 0,-17 22 0,0 0-1,18-18 2,-18 18 0,0 0-2,0 0 1,0 0 1,14-13-1,-14 13 0,0 0 0,0 0-1,0 0 1,0 0-1,0 0 1,0 0-1,0 0 0,0 0-1,-18 0 1,18 0-1,0 0 1,-17 8 0,17-8-1,0 0 1,-21 14 0,21-14 1,-15 17-1,15-17 0,-21 21 1,12-6 0,-3-1 0,-1 2 0,1 2 1,0 4 0,-2-3 0,4 5 0,0-2 0,-2-1 0,1 3 0,2 1 0,4-4 0,-2 0 1,0 1-2,7-4 2,-6-1-1,6 0 0,0-1 0,0-16 0,5 26 0,-5-26 1,14 19 1,-14-19 1,20 13 0,-20-13 0,28 0 0,-10 0 0,0 0-2,5-8 0,-3 3-2,-1 0 0,0-6 0,2 5-1,-6-4 0,2 3 1,0-3 1,-17 10-1,23-16 0,-23 16 0,14-16 0,-14 16 0,7-18 1,-7 18-1,0-18 1,0 18-1,-15-18 1,15 18-1,-21-14 1,21 14-1,-26-7-1,7 7 1,3-8-1,-2 8 1,0 0-1,-1 0 1,4 0-1,1 0 1,14 0-2,-23 8-18,23-8-70,-18 7-34,18-7-17,0 0-5,-16 13-1,16-13 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09:37.78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fitToCurve" value="1"/>
    </inkml:brush>
  </inkml:definitions>
  <inkml:trace contextRef="#ctx0" brushRef="#br0">12 49 125,'0'0'70,"0"-15"11,0 15 10,0 0 5,0 0-1,0-14-5,0 14-9,0 0-12,0 0-12,0 0-19,0 0-17,-7-17-13,7 17-5,0 0 1,0 0 0,0 0-2,0 0-1,0 0 0,0 26 0,0-11-1,0 6 0,-3 7-1,3 1-1,0 7 2,0 4 1,0-3-2,0 3 1,0-1-1,0 0 1,4-7 0,-4 0 1,6-4-1,-6-6 1,7 1-2,-7-5 0,0-3-10,0-15-56,4 21-38,-4-21-30,0 16-21,0-16-2,0 0 1,0 0 12</inkml:trace>
  <inkml:trace contextRef="#ctx0" brushRef="#br0" timeOffset="1">197 385 227,'0'0'120,"-14"27"0,14-27-13,-4 26-10,4-26-21,-8 31-12,8-31-15,-7 28-11,7-28-28,0 18-4,0-18-2,0 0-1,0 0 0,0 0 0,19-18-1,-11 4-1,2-6-1,6 0-3,2-6 2,0 1-1,1 4 1,5 0 0,-6 6 2,0 1 1,-4 4 0,-14 10-1,21 0 2,-21 0-1,0 0 0,11 25-1,-11-25-1,7 24 0,-4-8-1,-3 0 1,7 2-1,0-4 1,-7 0 0,0-14 0,9 27-1,-9-27-1,9 26-1,-9-26-8,11 21-49,-11-21-43,8 17-26,-8-17-23,17 10-3,-17-10-4,19 0 2</inkml:trace>
  <inkml:trace contextRef="#ctx0" brushRef="#br0" timeOffset="2">663 263 400,'-10'-16'164,"2"-1"-3,8 17-57,-14-18-32,14 18-37,0 0-34,0 0-1,0 0-3,0 0-28,0 0-59,0 0-37,0 0-22,0 0-9,0 0-3,0 0-2</inkml:trace>
  <inkml:trace contextRef="#ctx0" brushRef="#br0" timeOffset="3">601 372 331,'0'0'128,"16"16"-6,-16-16-12,0 27-15,0-12-25,9 4-19,-9-2-35,8 1-14,-3-3-1,-5-15 0,14 26-1,-14-26-5,20 16-61,-20-16-40,21 0-29,-21 0-24,14 0 2,-14 0-5,9-20 25</inkml:trace>
  <inkml:trace contextRef="#ctx0" brushRef="#br0" timeOffset="4">964 52 333,'0'0'124,"0"-19"-8,0 19-9,0 0-11,0 0-23,0 0-27,0 0-25,-17 16-19,10 0-2,3 9-1,-5 6-1,1 1-2,0 5 3,-1 4 0,2 3 0,7-5 0,0 1 0,0-4 0,7-5 2,3-4-1,3-2 2,-1-7-1,5-2 1,-17-16 0,28 19 0,-14-11-1,-14-8-1,29 3-3,-17-6-26,6 3-38,-18 0-31,38-15-30,-24 4-17,5 0-13,-2-3 0,0-2 28</inkml:trace>
  <inkml:trace contextRef="#ctx0" brushRef="#br0" timeOffset="5">984 291 402,'0'0'159,"0"0"-43,0 0-19,-6-18-22,6 18-26,0 0-48,0 0-2,15-16 0,-15 16 0,25-13 0,-7 4 0,0 4 1,2-3-2,3 2-9,-6-3-53,4 9-38,-5-6-25,4 3-24,-2 3-4,-1-8-2,-1 8 32</inkml:trace>
  <inkml:trace contextRef="#ctx0" brushRef="#br0" timeOffset="6">1346 277 254,'0'0'158,"3"26"-16,-3-8-32,0-18-13,11 33-16,-11-17-35,6-1-44,1 0-5,-7-15-54,14 27-40,-14-27-28,18 11-21,-18-11-10,22 7 0,-22-7 6</inkml:trace>
  <inkml:trace contextRef="#ctx0" brushRef="#br0" timeOffset="7">1387 160 367,'-5'-16'159,"5"16"-22,-8-18-31,8 18-26,0 0-36,0 0-77,0 0-49,0 0-36,0 0-20,18 0-21,-18 0 3,17 10-3</inkml:trace>
  <inkml:trace contextRef="#ctx0" brushRef="#br0" timeOffset="8">1819 265 475,'0'0'136,"-19"-12"-20,19 12-17,-35 16-34,14-4-43,-1 4-20,0 1 0,2 4-2,3-2-1,3 1 0,6-2-1,8 0-1,0-4-1,0-14 1,14 17-2,-14-17 2,26 0 0,-9-6 1,-3 0 0,4-6 1,-18 12 2,25-21 1,-25 21 0,18-22 1,-18 22 0,0 0-1,0 0 1,16 0-1,-16 0-1,11 25 0,-6-10 0,4 1-2,0 1 0,4-3-2,-13-14-37,26 28-53,-26-28-36,28 8-19,-10-8-9,0-6 1,0-2-4</inkml:trace>
  <inkml:trace contextRef="#ctx0" brushRef="#br0" timeOffset="9">2113 69 310,'0'0'163,"-9"-22"-33,9 22-20,0 0-17,0 0-23,0 0-37,-19 0-28,19 0-1,-8 31-1,2-5 0,-2-1-2,3 10-1,-3 0-1,8 3 1,0 0-3,6-2 2,2-1-2,6-5 1,3-4-1,1-7 2,4-4-1,3-4 1,-1-5-1,2-6-1,-2 6-6,-3-12-67,2 6-50,0-10-32,-4-3 1,-1-3-5,-3-8-1</inkml:trace>
  <inkml:trace contextRef="#ctx0" brushRef="#br0" timeOffset="10">3056 75 274,'0'0'121,"0"0"-6,0 0-10,0-16-10,0 16-14,0 0-17,0 0-24,0 0-35,-6 16 0,6-1-1,-8 6 1,0 3-1,1 2 0,0 11-3,-2-4 0,2 11-2,-1-6 2,0 2-3,8-8 2,-7 0-2,7-4 2,0-8-6,0-20-55,7 26-39,-7-26-31,0 0-17,23 3-13,-23-3 3,21-11 3</inkml:trace>
  <inkml:trace contextRef="#ctx0" brushRef="#br0" timeOffset="11">3020 338 365,'14'-15'162,"-14"15"-46,34-14-21,-14 4-14,6 6-25,-2-1-39,2-4-16,0 3 0,-7 0-1,-1 0-1,-3 4-1,-15 2-16,21-12-51,-21 12-37,0 0-25,0 0-15,0 0-14,0 0 4,-21 12 51</inkml:trace>
  <inkml:trace contextRef="#ctx0" brushRef="#br0" timeOffset="12">3062 372 423,'9'27'146,"-9"-27"-30,32 22-12,-32-22-27,36 24-36,-17-16-40,-1 0 0,-2 0-4,-16-8-44,31 10-52,-31-10-34,22 5-25,-22-5-1,18 0-1,-18 0 10</inkml:trace>
  <inkml:trace contextRef="#ctx0" brushRef="#br0" timeOffset="13">3530 65 312,'0'0'160,"0"0"-32,0 0-18,0 0-16,-15-6-22,15 6-38,0 21-29,-6-3 0,0 6-1,-1 6-1,0 0-2,4 5 0,-4 1-3,4 2 2,3-3-2,0-4 2,0 0-2,10-5 1,-2-7 0,2-1 0,7-4 0,-5-3-1,5-4 0,0-7-1,1 7-2,-2-7-47,2-7-44,-1-1-33,-3-4-17,3-2-12,-2 0 1,-2-3-3</inkml:trace>
  <inkml:trace contextRef="#ctx0" brushRef="#br0" timeOffset="14">3575 309 371,'-8'-16'155,"8"16"-43,25-13-21,-25 13-19,32-17-13,-16 6-38,8-2-52,2 4-45,-5-8-34,4 3-23,-4-3-19,0-1-3,-7 1-2,-4-1 90</inkml:trace>
  <inkml:trace contextRef="#ctx0" brushRef="#br0" timeOffset="15">3575 65 378,'0'0'158,"12"-21"-41,19 18-25,-9-9-15,13 7-20,-3-5-45,-4 6-11,-2-4-1,-6 1 0,-4 7-7,-16 0-57,25-10-52,-25 10-25,0 0-15,19 0-1,-19 0-5</inkml:trace>
  <inkml:trace contextRef="#ctx0" brushRef="#br0" timeOffset="16">4750 41 180,'0'0'95,"0"-20"17,0 20-8,0 0-11,0 0-11,0 0-10,0 0-10,0 0-13,0 0-16,-9 24-27,9-8-3,-7 3 0,7 5 0,-7 1-3,7 7 1,-4 5-2,4-4 2,-7 5-2,7-1 1,0-5-1,0 1 1,7-5-1,-3-7-1,4 0-38,-8-21-38,14 20-31,-14-20-26,0 0-17,14-8-4,-14 8-1,7-23 91</inkml:trace>
  <inkml:trace contextRef="#ctx0" brushRef="#br0" timeOffset="17">4717 29 239,'0'0'120,"7"-23"-7,-7 23-12,10-20-12,-10 20-9,25-19-15,-7 6-20,0 2-23,8 4-21,1-2 0,2 4-1,3 5 1,-4 0 0,-2 6 0,-5 6 2,-6 2-2,-5 6 2,-3 4-1,-7 4 0,0-3 0,-15 2 0,4 2-2,-7-7 0,-6 2 0,-1-5 1,-3-2-2,0-4 2,-1 1-2,-6-8-9,9 6-75,1-7-49,7-5-18,18 0-6,0 0-4,0 0-3</inkml:trace>
  <inkml:trace contextRef="#ctx0" brushRef="#br0" timeOffset="18">4514-107 284,'0'0'125,"-4"-17"-8,4 17-10,0 0-13,0 0-18,-18 0-19,18 0-21,-10 21-31,-3-2-1,2 3-1,0 8-1,-4 8-2,4 5 2,-5 5-2,5 8 1,3-2-1,8 4 2,0 0-3,0-5 2,11 1-2,3-5 1,4-2-11,2-11-61,7 2-44,-2-8-26,3-9-18,1 1-1,2-12-3</inkml:trace>
  <inkml:trace contextRef="#ctx0" brushRef="#br0" timeOffset="19">5136-174 235,'0'0'127,"0"-17"-4,0 17-13,0 0-13,0 0-17,16 18-16,-3 0-19,0 2-29,3 9-11,2 11-3,0 0 1,0 10-2,1 3 1,-3 6-2,-3 1 2,-5 1-3,-1-4 2,-7 1-1,0-3 1,-10-6-2,2-6 1,-2-5-1,-5-9-46,5 2-64,0-3-38,1-10-8,0-4-3,9-14-4,-8 20 41</inkml:trace>
  <inkml:trace contextRef="#ctx0" brushRef="#br0" timeOffset="20">5833 220 172,'0'0'108,"0"0"12,0 0-12,0 0-15,18-13-14,-18 13-10,39-5-7,-20 2-11,10 3-25,-3 0-24,-1 0-1,0-5-1,-7 5 2,-18 0-2,26 0 1,-26 0-1,0 0-1,0 0-27,0 0-51,14 19-42,-14-19-20,0 0-13,0 22-3,0-22-1</inkml:trace>
  <inkml:trace contextRef="#ctx0" brushRef="#br0" timeOffset="21">5895 384 368,'21'4'159,"-3"-4"-20,5 0-41,-1 0-19,6 0-25,-1 0-53,0 0 0,2 0 0,-5-4-6,5 4-68,-7 0-53,2 0-28,-3-9-3,-2 9-3,2-5-5</inkml:trace>
  <inkml:trace contextRef="#ctx0" brushRef="#br0" timeOffset="22">7015 249 300,'0'0'159,"0"0"-2,24-4-47,-3-7-28,11 11-15,4-14-28,7 7-38,3-1-1,3 2 0,-3-4 1,-7 3-2,-5-1 1,-4 2-5,-10 6-50,-20 0-44,21 0-33,-21 0-24,0 0 1,0 0-2,-4 13 1</inkml:trace>
  <inkml:trace contextRef="#ctx0" brushRef="#br0" timeOffset="23">7167 392 405,'24'7'158,"5"-14"-31,6 7-32,-3-4-12,1 4-30,-4 8-51,-5-2 0,-8 6-1,-10 3 0,-6 1-1,-7 0 1,-4 4 0,-3 2 0,0-6-1,6 1 0,8-17 0,0 21 0,0-21 0,22 13 0,0-13 0,5 5 0,-1-5 0,5 0 0,-3 0 0,-3-7-19,1 7-80,-6-6-45,2-2-6,-4-2-9,-3 2 0,6-5-6</inkml:trace>
  <inkml:trace contextRef="#ctx0" brushRef="#br0" timeOffset="24">7267-95 239,'0'0'118,"6"-18"0,-6 18-12,0 0-11,0 0-16,0 0-16,0 0-14,0 0-16,0 0-20,0 0-10,-9 18 0,9-18-1,-12 31 0,3-13-1,4 2 0,-3 1-1,-1-2 0,4 0-1,0-3-5,5 2-63,0-18-39,6 23-25,-6-23-24,13 18 1,-13-18-1,0 0 19</inkml:trace>
  <inkml:trace contextRef="#ctx0" brushRef="#br0" timeOffset="25">7817 231 351,'0'0'160,"25"0"-33,-2 10-24,8 8-23,-2-11-10,10 10-42,-1-1-27,-9-1 0,-1 0-2,-5-5-12,1 5-74,-24-15-41,29 17-26,-29-17 0,18 11-2,-18-11-4</inkml:trace>
  <inkml:trace contextRef="#ctx0" brushRef="#br0" timeOffset="26">8095 186 395,'0'0'157,"0"0"-35,-18 0-19,2 12-22,4 3-22,-8 6-47,-3 6-11,1-1-1,-4 0 0,1 3 0,5-1-1,1-6-2,0-7-44,15-1-43,4-14-35,0 0-17,0 0-15,0 0 4,0 0-3</inkml:trace>
  <inkml:trace contextRef="#ctx0" brushRef="#br0" timeOffset="27">8348 122 400,'13'-18'161,"10"3"-5,8 1-54,2 0-25,10 0-40,-4 2-37,2 5 0,-5-4-1,-7 5 0,-1 6-6,-5-12-71,-2 12-51,-4 0-26,-17 0-2,25 12-4,-25-12-4</inkml:trace>
  <inkml:trace contextRef="#ctx0" brushRef="#br0" timeOffset="28">8394 136 386,'0'0'160,"-7"-15"-1,7 15-46,0 0-31,0 0-39,0 0-43,6 15-1,-6-15 0,25 22 0,-6-6 0,-1 4 1,2-1-2,-1 3 2,-1 4-1,-4-7 1,-8 6 0,-6-4 1,0 2-1,-6-5 0,6-18 1,-22 23-1,9-14 0,13-9-34,-22 7-57,22-7-39,-21-6-22,21 6-5,-11-15 0,11 15-4</inkml:trace>
  <inkml:trace contextRef="#ctx0" brushRef="#br0" timeOffset="29">9109 269 333,'0'0'144,"0"0"-26,25 20-9,-25-20-10,28 32-20,-13-17-36,5 2-42,-1 1 0,3-1-1,1-3 0,0-1-1,2-1-6,-4-7-69,6 4-52,-2-5-26,-7 0-1,0-4-8,-18 0-2</inkml:trace>
  <inkml:trace contextRef="#ctx0" brushRef="#br0" timeOffset="30">9354 235 176,'0'0'88,"0"0"8,0 0 8,0 0-5,0 0-10,-17-5-9,17 5-10,-18 18-13,3 0-16,-5-1-16,1 6-16,-6-3-8,1 4-1,2-2 0,-3-2 0,5-2-2,4-8-46,7 5-45,9-15-31,0 0-16,-7 14-18,7-14 2,0 0-4</inkml:trace>
  <inkml:trace contextRef="#ctx0" brushRef="#br0" timeOffset="31">10094 414 294,'15'29'125,"-2"-9"-7,-3-6-18,6 8-10,-5-6-15,6 5-13,-4-7-23,-1 2-18,-12-16-21,21 22 0,-21-22 0,14 16-1,-14-16 1,0 0 1,0 0 1,12 16-1,-12-16 1,0 0-1,0-20 2,7 4-2,-7-9 0,0-4-1,7-7 1,-7-9-2,10-5 2,-7-10-2,5-4 1,1-6-1,0 1 2,4-2-3,-2 5 2,0 5-2,2 7 1,-6 5 6,-1 12-4,1 6 5,-7 10-7,0 1 5,0 20-10,-8-19-42,8 19-51,0 0-34,0 0-25,0 0-1,-18 14-2,18-14-3</inkml:trace>
  <inkml:trace contextRef="#ctx0" brushRef="#br0" timeOffset="32">10578 321 365,'-7'-16'158,"7"16"-37,14-12-18,-14 12-22,31-6-11,-13-1-31,3 2-39,5 5 0,0-6 0,-2 6 0,3-7 0,-4 7 0,2-5-1,2 5-24,-4-9-59,7 9-42,-7-7-25,1 1-3,-2 1-4,-2-3-2</inkml:trace>
  <inkml:trace contextRef="#ctx0" brushRef="#br0" timeOffset="33">10584 63 243,'0'0'98,"0"0"12,0 0-5,0 0-13,0 0-16,21-2-11,-21 2-8,32-6-6,-14 0-21,8 6-22,0-6-7,0 6 1,0-10-1,-4 6 0,-1 4 0,-6-5-1,-15 5 0,18 0-1,-18 0 0,0 0 0,0 0-1,0 21 1,0-21-1,-8 30 2,3-10-1,-2 7 1,-5-2 0,3 2 2,-5 4-2,1 3 1,-1-1-1,2 0 1,-2-3-1,4-7 1,0 3-1,4-8 1,6-2-2,0-16-1,0 23-54,0-23-43,0 0-31,19 0-25,-19 0 2,21-6-4,-21 6 0</inkml:trace>
  <inkml:trace contextRef="#ctx0" brushRef="#br0" timeOffset="34">11002-139 270,'0'0'132,"17"-16"-11,-17 16-8,24-6-14,-10 0-17,8 6-17,-5 0-22,2 0-31,-5 11-12,-14-11-1,13 23 0,-13-7 0,-10-1 0,-3 6 1,2-5-1,3 1 1,-3-2-1,11-15 0,0 25 1,0-25-1,21 19 1,-5-14-1,4 0 1,1 2 1,-2-7-1,2 3 0,-7-3-9,-14 0-66,26 0-53,-26 0-23,21-3-4,-21 3-2,24-11-5</inkml:trace>
  <inkml:trace contextRef="#ctx0" brushRef="#br0" timeOffset="35">11302 344 237,'0'0'153,"0"0"-26,-6-20-15,6 20-14,0 0-16,19-13-17,-19 13-23,31-6-17,-10 6-23,3-7 0,2 7-2,2 0 0,1-5 1,-3 5 1,-2 0-3,-3-3 1,-2 3-8,-3-10-51,3 10-42,-19 0-30,27-8-22,-27 8-2,19-11-1,-19 11-3</inkml:trace>
  <inkml:trace contextRef="#ctx0" brushRef="#br0" timeOffset="36">11519 156 337,'-21'0'157,"21"0"-21,0 0-26,-23 14-20,23 5-23,-4-3-30,4 9-35,0 4-2,0-1 1,7-1-2,-3-1 0,6 4-58,-2-10-62,4 2-31,3-7-3,-15-15-2,26 18-7</inkml:trace>
  <inkml:trace contextRef="#ctx0" brushRef="#br0" timeOffset="37">11783 111 336,'0'0'133,"8"-28"-14,6 20-10,1-6-14,9 4-19,-2 0-24,5 10-25,-1-8-26,1 8-1,-8 10-1,-2-2 0,-5 8 0,-8 6 0,-4 0 0,0 3 0,-11 7-1,2-1 2,-1 0-1,2 0 1,1-2 0,7-6 0,0-1-1,5-8 1,-5-14 0,28 18 1,-9-18-1,1 4 0,2-4 0,-1-4-1,-1 4-25,-2-14-55,1 10-42,-2-7-21,-1 1-8,3-4-4,-1-1 0</inkml:trace>
  <inkml:trace contextRef="#ctx0" brushRef="#br0" timeOffset="38">12352 61 427,'0'0'157,"-20"-12"-9,20 12-47,-16 12-27,16-12-39,-10 28-34,3-10 0,1 1-1,2 5 1,4-4-2,-5 0 1,5 2-1,8-4 1,-8-18-1,28 18 0,-7-9 0,2-9 0,8 0 1,-2 0 0,5-9 0,-2 5 0,0-5 0,-3 4-1,-4 5-8,-6-10-58,2 10-40,-6 0-23,-15 0-21,27 0-1,-27 0-1,14-7-4</inkml:trace>
  <inkml:trace contextRef="#ctx0" brushRef="#br0" timeOffset="39">12566 122 356,'-24'7'155,"24"-7"-21,-18 21-27,9-7-21,9 8-22,-9 4-31,9-3-31,-8 5-3,8 0-1,0 2-49,5-9-57,4-3-32,1-3-11,-10-15-2,26 14-5,-9-14-1</inkml:trace>
  <inkml:trace contextRef="#ctx0" brushRef="#br0" timeOffset="40">12609-185 458,'0'0'131,"0"-18"-11,0 18-19,17-15-20,0 15-32,1 0-48,3 0-2,-1 4 0,-1 8 0,-3-1 0,-3 4 0,-5 0 0,-8 1 1,0-16 0,0 28 0,0-28 0,0 24 1,0-24-1,15 18 0,3-8 1,1-5 0,7 3 0,-2-3 0,3 0 0,0-5-1,-1 9-10,-3-9-75,-1 0-50,0-7-15,-1 0-8,3-2-1,-2 0-7</inkml:trace>
  <inkml:trace contextRef="#ctx0" brushRef="#br0" timeOffset="41">13879 17 255,'0'0'139,"-15"-4"-11,15 4-11,0 0-14,0 0-15,0 0-21,0 0-26,15-10-28,-15 10-12,30-4-1,-10 4 0,4 0 0,0-4 0,-2 4 0,-3 0 0,-2 0-1,0 0 0,-17 0-5,22 0-61,-22 0-43,0 0-30,0 0-12,0 21-2,0-21-2,-24 18-3</inkml:trace>
  <inkml:trace contextRef="#ctx0" brushRef="#br0" timeOffset="42">13924 152 290,'21'0'158,"2"-9"0,4 2-44,1 7-13,-3-7-27,3 7-28,-9 6-73,-2-6-68,-1 0-40,-2 0-17,-14 0-4,17 8-3,-17-8-3</inkml:trace>
  <inkml:trace contextRef="#ctx0" brushRef="#br0" timeOffset="43">37 1382 186,'0'0'131,"0"0"-9,0 0-9,-11-20-14,11 20-11,0 0-17,0 0-17,0 0-20,0 0-25,0 0-6,0 0 1,0 0 1,0 0-1,0 0 0,-6 24 1,6-7-1,0 4 0,0 3-2,0 5 0,0 3 1,0 2-3,0 0 2,0 1-2,0-2 3,0 0-3,0-4 3,9-6-4,-6 1 1,-3-10-3,13 3-66,-13-17-40,12 15-24,-12-15-22,13 3-3,-13-3 1,16-9-6</inkml:trace>
  <inkml:trace contextRef="#ctx0" brushRef="#br0" timeOffset="44">200 1653 404,'0'0'159,"0"0"-20,-11 18-39,11-18-22,0 20-36,0-20-24,0 0-20,0 13-1,0-13 0,0 0-1,18-10 2,-6 1-3,6-3 1,5 1-3,-4-6 6,1 3-3,3-1 4,-3 5-3,-4 4 4,-16 6-2,24 0 4,-24 0 1,15 14-1,-15-14 2,16 22-4,-16-22 3,11 22-4,-11-22 2,15 20-5,-15-20-31,18 13-63,-4-8-34,-14-5-22,29 6-5,-13-6 1,3 0-5</inkml:trace>
  <inkml:trace contextRef="#ctx0" brushRef="#br0" timeOffset="45">670 1600 352,'0'0'155,"0"0"-3,0 0-42,0 0-25,0 0-33,-5 21-50,5-21 3,5 27-5,-5-27 4,6 22-6,-6-22-45,12 15-53,-12-15-32,18 12-21,-18-12-5,25 0 1,-9 0-6</inkml:trace>
  <inkml:trace contextRef="#ctx0" brushRef="#br0" timeOffset="46">933 1384 390,'0'0'158,"0"-27"-21,0 27-34,0-16-30,0 16-40,0 0-28,0 0 0,0 0 0,-4 23-1,4-5 0,0 2 0,-7 3 0,7 5 0,0 4-4,0 6 1,0-6 2,0 1-4,7-1 2,1-4-3,2-5 1,4 0-3,0-10 4,4-5-5,3 0 1,1-8-1,3 0 1,-6 0-35,9 0-53,-4-12-31,0 3-27,-2 1-9,-4-7-1,0-1-2</inkml:trace>
  <inkml:trace contextRef="#ctx0" brushRef="#br0" timeOffset="47">966 1533 245,'0'0'156,"0"0"-1,0 0-50,0 0-20,32-16-27,-8 16-10,-2-8-21,5 0-27,1 2-2,-2 2-23,0 4-58,-6-10-33,5 10-20,-3-8-20,0 8 1,-2-7-6</inkml:trace>
  <inkml:trace contextRef="#ctx0" brushRef="#br0" timeOffset="48">1368 1526 366,'-7'22'157,"2"-1"-35,5 2-17,0-5-20,4 6-32,4-5-83,-8-19-60,24 25-26,-7-25-30,-2 3-10,2-3-7,-1-3 0</inkml:trace>
  <inkml:trace contextRef="#ctx0" brushRef="#br0" timeOffset="49">1453 1442 328,'-12'-20'158,"2"2"-14,10 18-44,-12-20-24,12 20-24,0 0-115,0 0-51,0 0-25,26-13-14,-9 13-2,2 0-4</inkml:trace>
  <inkml:trace contextRef="#ctx0" brushRef="#br0" timeOffset="50">1758 1481 363,'0'0'162,"-28"13"-12,28-13-47,-32 18-34,18-3-39,-1 2-29,5 1-2,2 4 0,8-4-2,0-4 0,0-14 0,26 18 0,-5-18-1,-1 0 2,2-13 0,3-2 1,-6-3 1,-1 0 1,-1 2 0,-7-3 2,-2 3-1,-8 16-1,9-20 1,-9 20 1,0 0-1,0 0 0,0 0-1,0 16 1,0-16-1,0 29 0,8-11-1,-4 0-1,2 2 1,-1-6-1,2 2-1,-7-16 0,14 15-24,-14-15-53,18 8-39,-18-8-18,25 0-21,-25 0 2,28-18-5</inkml:trace>
  <inkml:trace contextRef="#ctx0" brushRef="#br0" timeOffset="51">2145 1316 422,'0'0'159,"-23"-18"-33,23 18-26,-27 11-36,27-11-60,-24 30-2,13-5 0,-2 1-1,8 4-1,-1 1-2,6 1 2,6 2-3,4 1 2,5-3 0,0-6 0,7-1 0,1-2-3,2-3 4,1-5-4,1-7 3,-4-8-2,5 8-62,-6-15-59,1-1-27,2-7-6,-10-6-4,2-2-4</inkml:trace>
  <inkml:trace contextRef="#ctx0" brushRef="#br0" timeOffset="52">3095 1297 391,'0'0'128,"0"-22"-18,0 22-13,0 0-20,0 0-23,0 0-46,0 0-4,-7 26-2,1-1 0,1 6-1,-4 5 1,0 3-3,-1-2 1,2 6-2,-3 0 2,4-8 0,7-3-3,0-2-10,-7-12-63,16 0-39,-9-18-23,25 11-15,-7-11-8,-1-11 2</inkml:trace>
  <inkml:trace contextRef="#ctx0" brushRef="#br0" timeOffset="53">3095 1495 397,'0'0'150,"0"-18"-36,0 18-26,43-11-22,-23 1-30,9 4-34,3-2-2,-2 0 0,2 2 0,-4-2-1,-3 5-10,-7-7-51,0 10-42,-18 0-22,0 0-16,0 0-14,0 0 1,0 0 59</inkml:trace>
  <inkml:trace contextRef="#ctx0" brushRef="#br0" timeOffset="54">3183 1483 490,'-9'22'140,"9"-22"-27,20 20-29,-4-12-38,5 2-45,3 2-2,2 2 0,-6 1-2,-4-9-68,4 8-41,-3-2-36,-1-4-6,1-8-8,-3 0 2</inkml:trace>
  <inkml:trace contextRef="#ctx0" brushRef="#br0" timeOffset="55">3672 1263 362,'0'0'162,"0"0"-1,-18-10-62,18 10-31,-8 22-43,-1-4-20,3 2-2,-1 8 0,2 2-2,0 2 0,5 1-3,0-1 1,7-5-2,3 3 1,5-11-1,4-1 0,6-8-1,-2-5-7,7-5-51,-9-5-35,5-1-21,-6-5-19,2-5-12,-4 0-9,-7-2 18</inkml:trace>
  <inkml:trace contextRef="#ctx0" brushRef="#br0" timeOffset="56">3682 1466 387,'0'0'138,"-17"0"-19,17 0-25,20-13-23,-4 2-33,10 1-27,0-2-10,0-1-4,1 2-45,-9-9-41,1 6-28,-3-4-21,-7 1-13,-6 3-6,-3-1 2</inkml:trace>
  <inkml:trace contextRef="#ctx0" brushRef="#br0" timeOffset="57">3752 1258 458,'-19'-10'135,"19"10"-20,10-16-27,8 6-32,-1-4-37,4 4-18,4-4 0,-3 0 0,3 1 0,-1 3-1,-5 3-9,-2-4-93,1 5-48,-1 6-8,-17 0-5,29-8-4,-29 8 41</inkml:trace>
  <inkml:trace contextRef="#ctx0" brushRef="#br0" timeOffset="58">4609 1139 357,'0'-23'123,"0"23"-9,-6-17-14,6 17-18,0 0-21,-18-6-37,18 6-20,-22 20-3,5 0 1,-3 5-1,-5 6 0,-2 5-2,0 5 1,2 4-2,6 1 2,2-1-2,10-1 2,7 1-2,15-3 2,3-2 2,9-3-6,9 1-44,-1-8-46,4-1-32,1-6-26,-4-3-3,0-2-4,-1-7 32</inkml:trace>
  <inkml:trace contextRef="#ctx0" brushRef="#br0" timeOffset="59">5065 1214 312,'0'0'128,"0"0"-10,-10-16-11,10 16-16,-19 0-21,19 0-26,-31 4-41,5 4-1,-5 4-1,2 4 0,-7 5-1,-2 1 1,5 5-2,-2 1 1,7-2-1,3 1 1,8 1-2,8-3 1,9-2-2,0-3 2,11 3-1,5-8 0,8-1 0,-2-7 1,12 3 0,2-10 1,1 0 0,4 0 0,-2-7 0,1 1 0,-4-8 1,-2 0-1,-5-2 1,-8 0-1,-3-2 0,-3-5 0,-7 0 1,-8-1-1,0-5 0,0 2 0,-9-2 1,-2 1-2,-3 6 2,1-1-1,-2 6 0,15 17-1,-25-16-42,9 16-45,16 0-30,0 0-27,-18 16-9,18-16-3,0 20-2</inkml:trace>
  <inkml:trace contextRef="#ctx0" brushRef="#br0" timeOffset="60">5008 1465 404,'-9'14'164,"9"-14"-7,-8 22-54,8-22-52,0 24-50,0-8-2,8-2 0,1 1-1,2 1 0,6 0 0,-1-4 0,4-2 2,-2 1-1,0-1 4,0-2-4,0 2 0,-18-10-68,27 13-48,-27-13-33,18 15-5,-18-15-2,15 13-8</inkml:trace>
  <inkml:trace contextRef="#ctx0" brushRef="#br0" timeOffset="61">5385 1122 326,'-18'-9'131,"18"9"-14,-21-5-12,21 5-14,0 0-21,-9 25-26,15-4-42,7 1 1,5 9-3,0 7 2,7 1-2,-4 6 1,2 1-1,-5-1 1,-2 1-2,-4 0 3,-6-1 0,-6-2-1,0-7 1,-6-1-2,-1-4 2,2-6-22,5 2-85,-7-9-42,7-18-12,0 21-1,0-21-8,12 7 26</inkml:trace>
  <inkml:trace contextRef="#ctx0" brushRef="#br0" timeOffset="62">6185 1404 242,'0'0'132,"0"0"-10,16-2-15,1 2-11,-17 0-11,34-9-23,-14 2-29,7 5-31,2 2-2,0-9 1,-1 9-2,-2 0-1,0 0-58,-11 0-45,3 10-26,-18-10-21,18 11-3,-18-11-5,0 20 44</inkml:trace>
  <inkml:trace contextRef="#ctx0" brushRef="#br0" timeOffset="63">6398 1523 322,'0'0'160,"27"-12"-9,-6 12-53,-7-10-23,11 10-18,-7 0-40,0 0-17,6 0-58,-3 0-53,5 7-37,6-4-8,-1-3 0,5 6-9</inkml:trace>
  <inkml:trace contextRef="#ctx0" brushRef="#br0" timeOffset="64">7483 1463 329,'0'0'159,"0"0"-9,15-13-51,-15 13-26,29-16-8,-11 4-38,9 4-25,3-4-2,5 0-4,3 7-49,-4-5-36,7 10-22,-11-7-21,-2 7-19,-8 4-4,-5 2 0,-15-6 101</inkml:trace>
  <inkml:trace contextRef="#ctx0" brushRef="#br0" timeOffset="65">7602 1144 337,'0'0'137,"0"0"-19,0-19-11,0 19-14,0 0-21,0 0-28,0 0-42,0 0-1,0 26 0,0-11 0,-4 3-1,4 0 1,-8 5-2,8 0 1,-4-1 0,4 0-1,0-5-8,0-17-62,0 30-39,0-30-24,12 18-18,-12-18-4,0 0 1,18 14 30</inkml:trace>
  <inkml:trace contextRef="#ctx0" brushRef="#br0" timeOffset="66">7754 1495 397,'-17'10'158,"3"-6"-21,14-4-31,-22 16-30,22-16-39,0 16-37,0-16-1,0 0 1,14 20-1,-14-20 1,21 16 1,-21-16-1,19 15 0,-19-15 0,17 12 1,-17-12-1,0 0-1,17 12 1,-17-12-1,0 0 0,21 8 1,-21-8 0,26 0-1,-8 0 1,3 0-1,1 0 1,3 10 0,2-10-1,-4 0-7,2 0-61,-2 0-44,-1 0-29,0-10-12,-1 2 1,0-2-7,1-4 54</inkml:trace>
  <inkml:trace contextRef="#ctx0" brushRef="#br0" timeOffset="67">8671 1341 426,'0'0'156,"-16"-12"-40,16 12-17,-19 13-24,19-13-39,-29 30-35,7-9 0,1 2-1,-3-4 0,3 2 0,2-1 0,1-2-1,18-18-40,-20 18-45,20-18-31,0 0-19,0 0-18,0 0 2,20-13-6</inkml:trace>
  <inkml:trace contextRef="#ctx0" brushRef="#br0" timeOffset="68">8477 1368 354,'0'0'154,"0"0"-29,14 17-28,3 0-20,-17-17-14,31 33-29,-12-14-34,3 0 0,-2 2-3,-1-7-52,6 1-55,0-5-38,2-2-5,-1-5-6,2-3 0,3 0 42</inkml:trace>
  <inkml:trace contextRef="#ctx0" brushRef="#br0" timeOffset="69">8967 1240 456,'0'0'157,"31"-18"-39,-17 10-32,11 8-21,-6 0-46,5 3-18,-5 10 0,-3 5 0,-8 1-1,-8 9 1,0 2-2,-8 2 2,-8 0-3,5-3 2,1 1-1,3-7 1,7 0-1,12-9 1,4-5-1,9 0 1,3-9 0,6 7-1,-5-7 0,0 0-5,2 0-67,-13-6-48,-2 6-28,-16 0-7,21-12 0,-21 12-7</inkml:trace>
  <inkml:trace contextRef="#ctx0" brushRef="#br0" timeOffset="70">9792 1384 193,'17'0'158,"1"0"-19,3 12-32,0-6-10,2 8-14,-2-6-20,3 6-22,-1-1-36,1 1-10,5 0-56,-2-6-48,3 2-24,4 2-22,-2-9 1,0 4-7,-2-7 53</inkml:trace>
  <inkml:trace contextRef="#ctx0" brushRef="#br0" timeOffset="71">10058 1347 275,'0'0'127,"0"0"-6,0 0-11,0 0-14,0 0-18,-24 10-19,5 0-25,-1 5-33,-3 2-1,-4 1 0,-2-1-1,1 0 2,2 1-2,1-4-18,9 2-55,4-7-36,12-9-16,0 0-26,0 0-1,0 0-6,0 0 52</inkml:trace>
  <inkml:trace contextRef="#ctx0" brushRef="#br0" timeOffset="72">10605 1468 207,'0'0'100,"11"23"13,-11-23-9,5 22-7,-5-6-11,16 7-17,-14-5-11,11 5-18,-2 0-19,1-4-19,4-1 3,0-4-3,3-3-3,-19-11 1,26 13 0,-26-13 0,21 0 0,-21 0 0,17-18 0,-17 18 0,13-28-3,-8 4 3,2 1-4,-7-5 2,2-3-2,-2-7 3,0 0-3,0-3 3,0-3 1,0 3-1,0-3 2,0 3-2,0 3 2,0 0-2,0 6 3,0 4-2,0 5 0,0 0-1,0 3 1,6 2 0,-2 2-1,-4 16-3,20-24-45,-20 24-40,20-18-29,-20 18-25,28-6-10,-12 6-1,-16 0-6</inkml:trace>
  <inkml:trace contextRef="#ctx0" brushRef="#br0" timeOffset="73">11197 1497 133,'0'0'72,"0"0"0,0 0 4,0-14 5,0 14 7,0 0-8,25-6-6,-25 6-10,27-4-10,-13-1-13,6 5-9,-1-5-19,1 5-12,-2-3 0,5 3 0,-4 0-1,1-7 2,-4 7-2,1 0 1,-17 0 0,26 0 0,-26 0-1,17 0-6,-17 0-60,0 0-46,0 0-26,0 0-16,0 0 0,0 0-5</inkml:trace>
  <inkml:trace contextRef="#ctx0" brushRef="#br0" timeOffset="74">11631 1316 250,'-15'-9'133,"15"9"-12,0 0-12,0 0-11,5-15-18,-5 15-21,28-8-26,-5 8-26,2-7-6,5 0-1,2 3 0,3 0 0,-2-5 0,-3 4 0,-4 2 0,-4-4 0,-4 7-1,-18 0-31,23-6-58,-23 6-36,0 0-25,0 0-4,0 0-3,0 0-5</inkml:trace>
  <inkml:trace contextRef="#ctx0" brushRef="#br0" timeOffset="75">11685 1345 267,'0'0'119,"6"-14"-7,-6 14-7,0 0-15,0 0-14,0 0-15,0 0-15,-15 0-25,15 0-20,0 0-1,-16 11 0,16-11 0,0 0 0,-15 20-1,15-20 1,0 16-1,0-16 1,7 18 0,-7-18-1,24 18 1,-8-14 0,-2 3 0,4 0 0,3-1 0,-3 2 0,2-3 0,-2 5 1,-1-5-2,-17-5 1,27 15 0,-27-15 0,20 16 0,-20-16 0,7 15 0,-7-15-1,-7 15 1,7-15 0,-22 14-1,6-7 1,1 0 0,-7 0 0,0-7 0,-1 8-1,1-1-23,0-7-49,6 0-29,0 0-22,16 0-14,-17-7-17,17 7 2,0 0 30</inkml:trace>
  <inkml:trace contextRef="#ctx0" brushRef="#br0" timeOffset="76">12157 1154 111,'0'0'57,"0"0"-1,0 0 0,0 0 2,-12-14 2,12 14 7,0 0 8,0-15-2,0 15-6,0 0-9,20-10-8,-20 10-8,21-7-10,-4 7-11,2 0-15,2-3-4,0 3 0,-1 0 0,1 3-1,-6-3 0,0 5 1,-15-5-2,0 0 0,15 27 0,-15-27 1,-6 31-1,-1-13 0,-2 1 0,-2 5 0,0-7 0,-3 1-2,6-2 2,8-16-2,-17 25 1,17-25 0,0 0 1,8 17-1,-8-17 1,23 0 2,-9 0-2,4 0 1,-2-9 0,2 9-1,-2-7 1,0 7-9,1-6-59,-17 6-44,27-5-31,-27 5-10,25 0-1,-25 0-7,19 0 55</inkml:trace>
  <inkml:trace contextRef="#ctx0" brushRef="#br0" timeOffset="77">9876-343 150,'0'0'75,"0"0"13,-5-22 9,5 22 4,0 0-10,0 0-3,0 0-12,0 0-10,0 0-17,0 0-16,0 0-22,0 0-7,0 0 2,-15 8 0,15-8 0,0 0 0,-17 22-4,17-22-3,-15 31 1,4-9-4,1 0 2,0 5-4,-1 3 2,2 0-2,-5 2 6,4 0 1,-1 1-2,1 1 2,2 3-1,-1-1 0,1 2-1,1 0 1,4 2-1,3-1 0,-8 2 0,8-5 0,0 0-1,6 1 2,-1-3 0,3-4 0,1 0 0,1 1 0,2-3-1,-1-6-2,3 4-28,-1-7-56,5 0-36,-4 1-35,5-9 3,-1-1-7,-3-5 1</inkml:trace>
  <inkml:trace contextRef="#ctx0" brushRef="#br0" timeOffset="78">13490-672 140,'0'0'64,"0"0"3,0 0 0,-15-8 1,15 8-4,0 0-6,0 0-8,0 0-9,0 0-10,0 0-6,0 0-1,0 0 8,0 0 0,0 0-1,0 0 0,0 0 0,0 0-2,15 20-3,-15-20-9,8 17-12,-8-17-4,13 27 0,-5-12 0,2 3 0,0 0-1,1 2 1,0 0-1,0 2 1,-3 1-1,6-1 0,-7 3 0,4 1 1,-2-2 0,-2 4-1,4 0 0,-6-1-3,4 5 3,-4 0-4,-1 1 4,2-1-4,-6 4 4,0 3-3,0-1 3,-7 5 2,-1-2-2,1 0 1,0 0-1,-7 3 2,1-6-3,-1 3 2,-1 3-2,1-10 2,-1 1-2,-2-4 2,3 0-1,-2-5 1,0-5 0,4-1-1,-2-4-1,14-16-4,-18 19-58,18-19-48,0 0-31,0 0-11,0 0-1,0 0-6,14-27 15</inkml:trace>
  <inkml:trace contextRef="#ctx0" brushRef="#br0" timeOffset="79">13628-844 182,'0'0'86,"-14"-6"6,14 6 9,0 0-4,0 0-10,0 0-10,0 0-12,-14-18-10,14 18-14,0 0-16,0 0-20,22-17-4,-22 17 0,29-11-1,-9 11 1,5-11 0,-4 11 0,2 0-1,-2 0 1,-4 7 0,-17-7-1,22 18 1,-22-1-1,0-2 0,0 1 0,-5 4 0,0-3 0,-3 3-1,0-2 2,8-18-2,-10 22 2,10-22-2,0 18 2,0-18-1,18 11 1,-18-11-1,29 4 1,-11-4-1,5 0 1,-3 0-1,1 0 0,0 0 0,-1 0 0,-4 0-1,-3 0-8,2 0-57,-15 0-40,20 0-25,-20 0-16,16 8-2,-16-8-4,16 7-2</inkml:trace>
  <inkml:trace contextRef="#ctx0" brushRef="#br0" timeOffset="80">15008-155 255,'0'0'134,"0"0"-8,5-14-12,-5 14-11,0 0-17,0 0-15,0 0-22,0 0-38,0 0-9,0 0 0,-4 14-1,4-14 0,0 30 0,0-11-3,0 6 2,0-1-1,0 4 2,4-1-2,-4 3 2,0-7-1,0 1 0,0-6 0,0 0-1,0-4-5,0-14-54,10 18-44,-10-18-23,0 0-28,0 0 3,7 17-3,-7-17-2</inkml:trace>
  <inkml:trace contextRef="#ctx0" brushRef="#br0" timeOffset="81">15284-102 310,'-5'-18'158,"5"18"-3,0 0-37,0 0-20,0 0-27,-15-7-30,15 7-41,0 0 0,-14 18 0,14-18-1,-16 25 0,9-9 1,2-4 0,5 6 0,0-3 0,0-15-1,10 26 1,-10-26 0,29 26 0,-10-14 0,5-4 0,-3 4 1,2-1-1,-3-3 0,-3 5 0,-17-13 1,23 22-1,-23-22 0,0 25 0,0-25 1,-14 20-1,-1-9 1,-3-2-1,-1-3 1,-2-2-2,1-4-24,3 0-67,1 0-30,16 0-25,-20-8-3,20 8-4,-5-18-1</inkml:trace>
  <inkml:trace contextRef="#ctx0" brushRef="#br0" timeOffset="82">15268-106 442,'0'0'158,"0"-18"-2,0 18-51,21-21-36,-3 9-40,5-4-28,4 2-1,-2-1 0,3 0 3,0 2-2,-5 4 3,-2 0-6,-4 0 2,-1 9-83,-16 0-36,21-4-38,-21 4-2,18 0-5,-18 0-4</inkml:trace>
  <inkml:trace contextRef="#ctx0" brushRef="#br0" timeOffset="83">15796-173 273,'17'-21'131,"-17"21"-10,8-20-9,-8 20-9,0 0-13,0 0-18,9-14-28,-9 14-39,0 0-1,-11 16-1,11-16 0,-20 31-1,6-9-2,-2 2-1,-1 2 1,3 3 0,-1 3 0,4 0 0,5-3-1,6 1 1,0-4 0,11-2 1,4-6-1,4-3 0,4-5-1,-1-6 1,3-4 0,1 0-1,-3-11 0,-3 3 0,-2-9 0,-6 2 1,-2-2 0,-3 0-1,-7-1 1,0 5 0,0 13 1,-31-22-1,9 18 1,-3 4 0,-1 0-1,2 0-7,6 0-91,0 0-40,18 0-14,0 0-4,0 0-6,21-12-2</inkml:trace>
  <inkml:trace contextRef="#ctx0" brushRef="#br0" timeOffset="84">16098-145 499,'0'-21'156,"0"21"-31,0 0-31,21-18-31,-7 18-48,3 0-14,2 0-2,-1 0 0,3 15 0,-21-15 0,24 30 0,-24-12-1,0 5 1,-8 0 0,-4 4 0,-3 2 1,0-4 1,-1 0-2,7-1 3,2-4-2,7-2 2,11-4-1,6 0 2,5-9-2,4 4 0,2-6 1,1-3-2,-5 5 0,0-5-2,-1 0-83,-5 0-44,-18 0-25,23-7 0,-23 7-5,15-14-2</inkml:trace>
  <inkml:trace contextRef="#ctx0" brushRef="#br0" timeOffset="85">16578-50 400,'0'0'161,"0"0"-5,0 0-50,16 0-28,-16 0-23,0 0-53,0 0-1,0 0-1,0 0 0,0 0-1,0 0 0,15-7-79,-15 7-60,14 0-13,-14 0-7,25-7-3,-25 7-6</inkml:trace>
  <inkml:trace contextRef="#ctx0" brushRef="#br0" timeOffset="86">16983-135 410,'0'0'160,"32"-13"-8,-10 5-49,9 8-34,-2-15-29,3 7-40,0 2 0,-1-3 1,-5 3-1,-1-4-2,-1 10-64,-6-10-57,-4 2-31,-14 8-1,22-15-10,-22 15 0</inkml:trace>
  <inkml:trace contextRef="#ctx0" brushRef="#br0" timeOffset="87">17048-185 428,'0'0'136,"0"-17"-16,0 17-14,0 0-25,0 0-29,-16 0-43,16 0-3,-14 15-2,14-15 0,-15 21-1,15-21-3,-9 31 0,9-17-1,7 1 0,3 1 0,5-1 1,1 2-1,4-1 1,1 3-1,-1-1 1,1 0 0,-6-2 1,-3 0-1,-2 2 0,-6-1 1,-4-2-1,0 1 1,0-16 0,-19 25-1,4-11 1,-1-6-1,-5 0 1,1-3-1,0 0-2,3-5-69,1 0-45,16 0-32,-18-8-6,18 8-3,0-28-2,0 10 16</inkml:trace>
  <inkml:trace contextRef="#ctx0" brushRef="#br0" timeOffset="88">17655-205 338,'0'0'134,"-19"-7"-13,19 7-9,-17 0-19,17 0-18,0 0-32,0 0-41,0 0 0,24-8-2,10 2 0,14-1-1,11-3 6,15 2-6,7-5 5,8 3-3,-3 2 3,-4 0-3,-11 5 4,-11-7-3,-14 5-3,-13 5 2,-12-3-49,-21 3-82,0 0-23,0 0-7,0 0-4,0 0-7</inkml:trace>
  <inkml:trace contextRef="#ctx0" brushRef="#br0" timeOffset="89">17908-225 307,'7'-19'133,"-7"19"-14,0 0-9,0 0-17,0 0-12,0 0-29,0 0-29,0 0-18,16 22-1,-11-7 0,1 1-1,1 2 0,4 0-2,-2 7-1,4-2-1,-2 3 1,3-3 0,-1 3-1,-2 1 1,-6-2 0,-5-1 1,0-1-1,-5 0 1,-6-5-1,-3-4 0,-3 0 1,-5-3-1,-1-4 0,-2-7 1,-4 0 0,1 0-1,2 0-1,4-14-3,2 0-54,20 14-52,-8-28-22,13 13-27,7-1 4,4 0-2,1 2-1</inkml:trace>
  <inkml:trace contextRef="#ctx0" brushRef="#br0" timeOffset="90">11200 1284 181,'-11'-18'99,"11"18"6,0 0 0,0 0-5,-7-18-11,7 18-9,0 0-16,0 0-19,0 0-21,0 0-12,0 0-8,-14 23-2,8-4-1,-3-1 0,-2 5-4,-2 3 2,2 3 0,-4 3 1,3 0-1,3-1 0,0 1 4,9 2-4,0-4 4,0-1-4,11 0-30,1-6-39,7 0-25,-2-3-18,5-4-30,0-2-10,-1-2-5,-1 0 12,-4-9 146</inkml:trace>
  <inkml:trace contextRef="#ctx0" brushRef="#br0" timeOffset="91">12150 1140 171,'0'0'86,"-14"-11"7,14 11 4,0 0 0,0 0-9,0 0-10,-7 15-11,7-15-12,0 17-15,0-17-16,0 25-12,0-9-11,9 4 1,-2 2-2,0 0 1,4 4-2,-4-2 2,1 4-1,0 3 0,-2-3-1,-6 5 1,0 2 1,0 3 0,-6-3 1,-2-1-3,0 2 2,1-5-22,1 2-63,-1-10-34,-1-2-40,8-6 5,0-15-6,0 17 1</inkml:trace>
  <inkml:trace contextRef="#ctx0" brushRef="#br0" timeOffset="92">12684 1487 383,'0'0'133,"0"0"-16,0 0-10,0 0-19,0 0-18,18-6-33,-4 6-37,6 0 0,5-4 0,1 4 0,2 0 0,0 0 0,-3 0 0,-6 0 0,-3-6 1,-16 6-3,16 0-38,-16 0-55,0 0-29,0 0-26,14-6-7,-14 6 1,0 0-5</inkml:trace>
  <inkml:trace contextRef="#ctx0" brushRef="#br0" timeOffset="93">12832 1368 310,'0'0'158,"0"0"-13,0 0-34,-7 25-17,7-25-23,0 37-26,-4-17-45,4 6 1,0-5-2,0 5 0,0-1-59,4-4-51,7-4-41,0 1-3,4-4-3,1-1-4,2-8 27</inkml:trace>
  <inkml:trace contextRef="#ctx0" brushRef="#br0" timeOffset="94">13355 1308 386,'0'0'132,"-8"-16"-10,8 16-15,0 0-15,0 0-21,0 0-31,0 0-35,0 0-1,0 0 0,0 19-1,0-4 0,0 4 0,0 7-3,0-4 1,4 2-2,-4-1 1,0 2-1,0-5 1,0 0-2,0-6-3,0 2-50,0-16-42,8 17-22,-8-17-29,0 0-6,17 5-5,-17-5 2,16-5 82</inkml:trace>
  <inkml:trace contextRef="#ctx0" brushRef="#br0" timeOffset="95">13557 1266 366,'0'-18'133,"0"18"-14,0 0-13,15-16-12,-15 16-24,17-7-27,-17 7-36,26 7-1,-26-7-1,26 16 0,-26-16-1,16 29 0,-16-13 0,0 6-1,-11 0-2,4-2 0,-2-2-2,2 0 0,2-1 1,5-17-1,7 25 1,-7-25 0,25 21-1,-8-9 1,1-1 0,-2 1 0,-16-12-1,23 24 2,-23-24-1,0 26 1,0-26 0,-12 16-1,12-16 0,-25 13 1,9-8 0,2-5-1,-4 9 0,-3-9-1,4 0-7,-2 0-78,19 0-39,-25-7-34,25 7 5,-14-8-7,14 8 1</inkml:trace>
  <inkml:trace contextRef="#ctx0" brushRef="#br0" timeOffset="96">13640 1249 154,'0'0'79,"0"0"4,0 0 8,0 0 13,-17-11-11,17 11-9,0 0-10,0 0-11,0 0-12,0 0-12,0 0-16,0 0-22,0 0-1,0 0 1,0 0-1,0 0 0,0 0-1,0 0 2,0 0-2,0 0 1,0 0 0,20-6 0,-20 6 1,22 0-1,-22 0 1,22 0 0,-22 0 2,20 6 0,-20-6 1,0 0-1,12 20 1,-12-20-1,0 19 0,0-19-1,0 26-1,0-26-1,0 30 0,-5-14 0,1-1-1,-2 3 1,3-1 0,-4 0 0,0-3 0,3 2 1,4-16-1,-12 25 1,12-25-1,-11 23 0,11-23 1,-9 17-1,9-17 0,0 0-1,0 15 1,0-15-1,0 0 1,14 9-1,-14-9 1,21 0-1,-6 0 1,1 0 0,3 0 0,-1 0 0,0 0 0,0-6 1,0 6-1,-4-4 0,2 4 1,-16 0-1,23 0 1,-23 0-1,14 0 1,-14 0-1,0 0-1,21 0 1,-21 0 0,0 0 0,21 4-1,-21-4 1,15 0 0,-15 0 0,14 0 0,-14 0 1,0 0-1,0 0 1,15 8 0,-15-8 0,0 0 0,0 0-1,0 0-12,0 0-91,0 0-44,0 0-8,0 0-1,0 0-9,0 0 0</inkml:trace>
  <inkml:trace contextRef="#ctx0" brushRef="#br0" timeOffset="97">10951 981 117,'0'0'49,"0"0"-4,-15 0-5,15 0 0,0 0-3,0 0-3,0 0-6,0 0-1,0 0 5,19 0 6,-19 0 7,17 0 12,-3 0-2,-14 0-2,26 0-5,-9 0-3,6 0-7,3-7-8,4 7-11,6 0-17,0-4-2,6 4 2,3-7-1,-1 7 0,2 0 0,-3-5 0,0 5 0,-4 0 0,2 0 0,-4 0-1,-2 0 0,1 0 0,-2 0 0,-2-3-1,-2 3 1,-1 0 0,1 0-1,2 0 1,-3 0 0,0 0 0,2-9 0,3 9 1,1-5-1,-1 5-1,0-4 1,3 4 0,-3-8-1,3 8 2,0-6 1,-4 6-2,-1 0 2,-1 0-1,0 0 0,-3 0 1,1 0-1,-3 0-1,5 0-1,1 0 1,0-2 0,4 2 0,0-9 0,2 9 0,-2-3 0,0 3 0,-3-11-1,1 11 1,-6-4 0,-1 4 0,-2-3 0,2 3 0,-2 0 0,-1-7 0,-2 7 0,0 0 0,0 0 0,1 0 0,-1 0 0,0 0 0,0 0 0,2 0 1,-3 0-1,7 0 2,1 0 0,0 0 0,0-7 0,1 7 0,0 0 0,-2-4-1,0 4 1,-7 0-2,1 0 1,-3 0-1,1-6 0,-2 6 1,0 0-1,0 0 0,-1-5 0,1 5 0,-1-3 1,-1 3-1,1 0 2,-17 0-1,26 0 0,-26 0 1,17 0-1,-17 0-2,0 0-52,0 0-56,0 0-36,6 10-8,-6-10-2,0 0-6,-18 10 19</inkml:trace>
  <inkml:trace contextRef="#ctx0" brushRef="#br0" timeOffset="98">13576 901 94,'-15'-6'59,"15"6"0,0 0 2,-20 0 0,20 0 1,0 0-4,-18 0-5,18 0-10,0 0-6,0 0-8,0 0-4,0 0-6,0 0-1,0 0 4,0 0 12,0 0-1,0 0 1,0 0-1,21 0-1,-3 0-2,2 0-4,6-2-10,6 2-14,3-9 0,2 9-2,5-5 1,0 5 0,0-3-1,-1 3 1,-2 0 0,-2 0 0,-4-7-1,2 7 1,-5 0 0,1 0 0,-7-6 0,-1 6 0,-3 0-2,-2 0-8,-3 0-54,0 0-37,-15 0-25,21 0-30,-21 0 4,18 6-6,-18-6 0</inkml:trace>
  <inkml:trace contextRef="#ctx0" brushRef="#br0" timeOffset="99">13981 1083 197,'0'0'108,"0"0"13,0 0-8,-17 0-7,17 0-10,0 0-13,0 0-14,0 0-20,0 0-29,0 0-19,0-14 0,0 14-1,25-10 0,-9 10-1,2-10 2,-2 10-2,2 0 1,-18 0 0,27 12-1,-27-12 1,8 20 0,-8-4 0,-12 3 0,2 4 0,-3-5 0,4-1 1,-4-1-1,8 0 0,5-16 0,0 24 1,0-24 0,19 10 0,-2-10 0,1 0 0,0 0 0,1 0-2,2 0-67,-4-6-42,1 2-37,0-9-6,-1 2-3,0-1-4,-1-6-4</inkml:trace>
  <inkml:trace contextRef="#ctx0" brushRef="#br0" timeOffset="100">14859 1126 246,'-18'0'152,"18"0"-18,0 0-15,0 0-14,0 0-20,19-11-20,-4 4-27,6 4-18,3-5-9,4 4-10,0-2 1,1-1-2,-1 7 0,-3-5 0,-4 5-1,-3 0 0,-18 0-1,23 0-19,-23 0-49,0 0-31,17 12-22,-17-12-26,0 18-3,0-18-1,0 18-1</inkml:trace>
  <inkml:trace contextRef="#ctx0" brushRef="#br0" timeOffset="101">14959 1270 368,'0'0'156,"0"0"-18,29 0-29,-8-4-25,7 4-10,-7 0-29,7-7-43,-3 7-2,0-7-4,0 7-56,-9-4-43,2 4-32,-4-4-17,-14 4-2,27-10-3,-27 10-3</inkml:trace>
  <inkml:trace contextRef="#ctx0" brushRef="#br0" timeOffset="102">16129 922 263,'10'-25'133,"-10"25"-10,0-17-9,0 17-12,0 0-12,11-14-18,-11 14-23,0 0-31,0 0-14,0 0-1,0 0-1,0 0 1,0 0-1,0 31 1,0-7-1,-10 3 0,4 3-3,1 6 2,-2 0-2,0 4 2,0-5-2,1-2 1,6-1-1,-6-6-1,6 2-62,0-13-42,9 1-22,-9-16-27,18 10 2,-18-10-3,24 0 0</inkml:trace>
  <inkml:trace contextRef="#ctx0" brushRef="#br0" timeOffset="103">16594 881 313,'0'0'158,"0"-19"-19,0 19-28,0 0-11,-20 7-16,3 1-26,1 8-46,-4 3-12,-3 7 0,-4 4 1,2 4 0,3 2-2,2 1 2,2-3-1,7 1 1,6-3-2,5-2 2,16-6-1,2-6 0,6-7 0,8-4 1,1-7-2,4 0 1,-1-8 0,-1-2-1,-9-8 1,-5-2-1,-7-1 1,-10 2 0,-8 0 1,-10 1-2,-7 7 2,-7 0-1,-7 8 1,1 3-1,-3 0-8,3 0-71,9 5-38,8 3-33,17-8-3,0 0-2,0 0-5,28-12 4</inkml:trace>
  <inkml:trace contextRef="#ctx0" brushRef="#br0" timeOffset="104">17042 889 189,'0'-16'159,"0"16"-4,0 0-39,0 0-17,-14-11-9,14 11-17,-25 11-21,5 1-26,-4 4-25,-2 5 1,0-2 0,3 7 0,1-5-1,5-1 1,8 3-1,9-8 0,0-15-4,22 16 1,-4-16-1,3 0 1,3-9 0,-1 2 0,1-8-1,1-3 0,-6-5 4,-3 5 0,-2 1 1,-3 0 0,-11 17 1,12-23-1,-12 23 1,0 0-2,0 0 1,0 0-1,0 26-1,0-6 0,0 5-1,0 5 2,0 3-2,0-1 1,-7 2 0,7-2 1,-5 0-3,-1-7-45,6 3-61,0-11-41,10 0-4,-10-17-5,19 14-3,-3-14-5</inkml:trace>
  <inkml:trace contextRef="#ctx0" brushRef="#br0" timeOffset="105">17587 893 311,'0'0'143,"0"0"-19,0 0-13,0 0-17,0 0-16,32-12-20,-3 8-35,11-3-22,13-1-1,11-3-1,11-1 0,5 1-1,3-3 1,-1 0-1,-7 0 1,-9 4 0,-11 2 0,-11 6-1,-14 2-7,-12 0-94,-18 0-54,14 6 3,-14-6-9,0 0-2,0 16-9</inkml:trace>
  <inkml:trace contextRef="#ctx0" brushRef="#br0" timeOffset="106">18010 822 165,'-14'-8'97,"14"8"12,0 0 3,-15 0-11,15 0-11,0 0-13,0 0-10,0 0-12,-17 17-16,17-17-23,0 23-14,8-8-1,1 5-1,2 0 2,4 1-2,3 4 1,2-2-2,-2 3 2,1 1-2,-2 1 2,-3-6-2,-6 5 1,-8-6 0,0 1 0,-5-3-1,-7-3 1,-6-4 1,-1-3-1,-6 0 0,-3-7 1,-4-2-1,-1 0 0,1 0-4,-2-4-50,11 4-40,-1-10-17,24 10-22,-24-14-21,24 14 2,6-18-3,-6 18 78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09:17.06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7 35 106,'0'0'71,"-18"0"12,18 0 6,0 0 12,0 0-10,0 0-5,0 0-10,0 0-11,0 0-15,0 0-14,0 0-18,0 0-17,0 0 0,0 0-2,25 0 2,-6-4-1,8 4 1,5 0-1,4-8 0,3 8 0,1-6 0,-2 2 1,-3 4-1,-5-10 0,-5 10 0,-3 0 2,-22 0-1,21-6 2,-21 6 2,0 0-2,0 0-7,0 0-63,-9 17-41,9-17-27,-12 15-15,12-15-3,-5 16-2,5-16 37</inkml:trace>
  <inkml:trace contextRef="#ctx0" brushRef="#br0" timeOffset="584.06">104 193 131,'0'0'77,"0"0"6,0 0-4,0 0 1,0 0-5,0 0 8,0 0-15,0 0-13,0 0-14,18 0-9,-2 0-3,7 0-6,5 0-6,7-6-16,1 6-1,0 0 0,2-4 0,-3 4 1,-5-5-1,-1 5 0,-9-5 0,-3 5 0,-17 0 0,16-5-42,-16 5-50,0 0-38,0 0-18,0 0-3,0 0 2,0 0-9</inkml:trace>
  <inkml:trace contextRef="#ctx0" brushRef="#br0" timeOffset="1252.577">352-209 224,'0'0'121,"0"0"-8,0 0-10,0 0-11,0 0-11,-15-8-15,15 8-17,0 0-20,0 0-26,18 14-2,-3-8 0,4 6 0,6 0 0,9-1-1,3 4 1,7 6 0,0-3 0,-1 0 0,-2 4 1,-1 1 0,-7-1 2,-8 0 1,-4-1 2,-10-3-3,-11 7 3,0-6-2,0 4 0,-12-4-2,-5 0 0,-7 2-3,-1-2 0,-2-1 5,-3-2-6,3-1 6,-1 3-7,4 4-43,2-8-53,9 9-38,6-3-14,3-2-9,4 4 0,4-8-6</inkml:trace>
  <inkml:trace contextRef="#ctx0" brushRef="#br0" timeOffset="19545.72">3205-99 371,'0'0'123,"0"0"-11,0 0-13,26-17-24,-6 12-17,7 5-24,5-10-29,3 3-3,1 4 0,-1-3-1,-4 6-1,-3-6 3,-6 6-1,-5 0 3,-17 0 2,13 0-4,-13 0-70,0 0-43,0 0-24,-11 22-16,11-22-2,-23 14-6,5-6 27</inkml:trace>
  <inkml:trace contextRef="#ctx0" brushRef="#br0" timeOffset="19753.2">3259 1 321,'0'0'156,"25"12"-5,-3-12-43,7 0-32,5 0-13,-1 4-45,3-4-16,1 4-1,-4-4-1,-5 0-1,-5 0-63,-3 0-61,-2 0-23,-18 0-2,22-16-6,-22 16-2</inkml:trace>
  <inkml:trace contextRef="#ctx0" brushRef="#br0" timeOffset="18056.078">2415-213 302,'0'0'120,"0"0"-10,0 0-11,0 0-14,0-18-15,0 18-15,0 0-20,0 0-26,-4 22 0,4-22-1,0 26 0,0-5 0,0 3-2,0 2-2,-6 5-4,6-3 0,-6 2-2,6-1 2,0-3-3,-4-2 2,4-3 0,0-4 0,0-17 0,0 21-2,0-21-47,0 0-59,4 15-30,-4-15-14,0 0 0,16-14-5,-16 14 4</inkml:trace>
  <inkml:trace contextRef="#ctx0" brushRef="#br0" timeOffset="18515.972">1985-264 195,'-15'0'145,"15"0"-25,0 0-10,27-8-14,-4 2-17,9 6-17,4-11-10,12 8-15,4-5-33,5 2-1,3-3-1,-2 3 1,-4 2-1,-2-3 0,-8 2 1,-3 5 0,-9-3 0,-7 3 0,-7 0 1,-18 0 0,24 0 0,-24 0-1,0 0-2,16 10-53,-16-10-59,11 15-30,-11-15-15,6 19-2,-6-19-4,-8 22 2</inkml:trace>
  <inkml:trace contextRef="#ctx0" brushRef="#br0" timeOffset="18888.214">2253 187 384,'0'0'157,"0"0"-44,0 0-13,0 0-21,18 0-27,-18 0-40,34-5-15,-11 5 2,9-7-1,5 7 2,3-4-1,-1 4 1,3 0 1,-3-3 0,-3 3 0,-2 0 0,-6 0-4,-1 0-83,-9 0-57,-18 0-3,25 0-8,-25 0-2,0 0-8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19:58.83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11 0 178,'0'0'122,"0"0"-8,0 0-11,0 0-9,0 0-13,0 0-14,0 0-16,0 0-17,0 0-34,0 0-3,0 0-1,0 0 1,0 0 0,0 16 0,0-1 2,0 3 1,0 5 1,0 4 1,0 5 0,-4 3 0,4 5-2,0-5 1,0 1-1,-6 2 1,6-6-2,0-4 2,0-9-1,0-2 1,0-17-1,0 17 2,0-17-1,0 0-49,0 0-50,22-12-38,-22 12-3,17-22-7,-17 22 0,19-24 19</inkml:trace>
  <inkml:trace contextRef="#ctx0" brushRef="#br0" timeOffset="1136.421">538 36 181,'0'0'95,"0"0"20,0 0-9,-13-18-9,13 18-9,0 0-16,-18-6-14,18 6-13,-22 0-19,22 0-27,-32 0 1,13 6 0,-2-6-1,-3 10-1,3 0-3,0-4 0,3 5 0,4-2 1,14-9-1,-18 24 0,18-24 1,-5 20 0,5-20 3,5 22-1,-5-22 1,13 18 0,-13-18 1,19 14-1,-19-14 2,25 14-2,-25-14 2,29 12-2,-10-4 2,-1-8-1,5 6-2,-2 0 2,6-6-1,-2 4 1,1-4 0,-1 10 1,-1-6-2,-2 7 3,-3-5 0,-2 9-2,-2 0 1,-3 0 0,-3 4 1,-3-3-2,-2 2 2,-4 1-1,0-3 0,0 1 0,-4-2 1,-4 1-1,8-16-1,-26 22 0,10-11-1,-4-5 0,1 2 1,-3-8 0,-1 0-1,1 0 1,3-8 0,1 2 0,-1-3 0,3 0 0,2-2 1,14 11-1,-24-20 0,24 20 0,-17-26 0,17 11 0,0-2 0,0 1 0,14-3-2,-1-5 1,5 6-1,1 0 2,5-3-2,0 4 3,-2 0-3,0 3 2,-2 4 1,-2-4-1,-3 0 0,-15 14 1,24-23-1,-24 23 0,15-24 0,-15 24-1,7-24 1,-7 24-1,0-20 1,0 20 0,-12-19-1,12 19 0,-23-17 0,7 8 1,-4 5 0,-4 4 0,2 0 0,-3 0 1,2 0 0,3 0 0,1 0 0,19 0-12,-25 13-81,25-13-43,0 0-8,0 0-8,15 17-1,-15-17-5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10:00.773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501 21 214,'0'0'115,"0"0"-6,-11-18-14,11 18-8,-22-3-18,22 3-12,-27 0-17,27 0-18,-30 0-22,12 0-1,0 4 1,-1 3 2,1 0-1,0 4 0,-4-1-4,4 4 5,1 5-6,-2 1-3,-1 0 3,1 6-3,-5 1 4,3-1-4,-2 6 8,2 2-7,-1 0 7,3 0 0,1 6 0,6-5 0,-3 4-1,3 0 1,4 2-2,1-1 3,7 2-1,-3-5 1,3 1-1,0-1 1,9 3-1,-5-6 1,3-1-1,1-2 2,3-1-1,5 1 2,-5-3 1,7 0-1,5-8 1,4 0-4,1 2 2,6-8-4,3-5 2,0 0-4,6-5 3,2-4-4,2 0 3,3 0 4,-3-8-4,4-6 4,-4-7-4,-1-2 3,-2-3-3,-2-4 4,-4-3-4,-4-5 0,0-4 2,-8-2-2,-6-3 2,-4 1-3,-5-2 3,-4-1-3,-7 1 2,0-1-2,-14 6 0,1 3-2,-6-2 2,-6 6-1,0 5 0,-4-2-1,1 4 0,-6 0-1,0 3 2,-1 4 7,5 2-7,-5 1 8,-1 3-8,1 8 9,0-2-8,1 6 6,4 8-72,0-4-49,2 7-33,7 0-3,3 3 2,1 0-1</inkml:trace>
  <inkml:trace contextRef="#ctx0" brushRef="#br0" timeOffset="-1179.682">322 422 152,'0'0'83,"-7"-15"10,7 15 0,0 0-9,0 0-8,0 0-12,0 0-10,0 0-11,0 0-12,0 0-21,0 0-11,0 0-1,0 0 1,0 0 1,0 0 1,0 0 0,-3 14 1,3-14 0,0 23 2,0-8 1,0 4-1,0 8-2,0-3-1,0 6-2,4 1 0,-4 1-1,7-4 0,-7 0 0,7-5 0,-7-2 0,8-4 0,-8-17 1,3 19 0,-3-19-1,0 0 1,0 0 0,0 0 0,0 0 2,0 0 1,0 0 1,0-14 1,0 14 1,-10-22 0,10 8-1,-7 0-1,7-4 0,0-6-2,0 2-1,0-7-1,0-1 0,9-1-1,-2-1 1,1 0-2,2-1 1,-2 1-2,1 3 1,0 1 0,0 7 0,-1 0 0,2 7 0,-10 14 0,25-22-1,-13 12 0,5 5 1,2 5-1,4-4 0,-4 4 1,1 6 1,-1-1 2,-2 5 1,-2 4 2,-15-14 1,13 30 0,-13-12 1,0 1 0,-12 4-2,-3-5 0,1 4-2,-4 0 0,-4-4-1,1-3 0,3 0 0,1-7 0,17-8-2,-18 15-1,18-15 0,0 0 0,0 0 0,17 10 1,-5-10-1,6 4 1,6 3 1,-3-2 0,5 5 1,-1 0 0,1 5 0,-7 2 1,-1 4 1,-3 0 1,-5 4-1,-10-2 2,0 2-1,-14-4 0,0 3-1,-8-8-1,0 0-1,-5-1-1,-5-7 0,5 0 0,0-8 1,2 0 3,4 0 1,3-13 1,1 0-2,8-5-57,2 4-53,7 0-32,0-4-13,0 18-8,0-31-3</inkml:trace>
  <inkml:trace contextRef="#ctx0" brushRef="#br0" timeOffset="4928.803">3766 800 328,'-14'-15'121,"14"15"-9,0 0-16,-18-6-15,18 6-22,-18 0-24,18 0-35,-21 0 1,21 0-1,-29 9-1,13 1 0,-2 0 1,1 4-1,-1 3 1,3 3-1,3-2 1,3 2 0,4-1 0,5 3 4,11-4-3,1 0 3,6-3-2,9-2 3,-1-3-3,1-5 3,3-5-3,-1 0-4,1-3 4,-3-9-3,0 2 3,-6-4-3,-3-2 2,-4-6-3,-6 4 2,-8-6 0,0 2-1,-8-3-2,-3 2 0,-2-1 1,-2 5-1,-2 3 2,2 1-2,-3 8 1,2 7-7,16 0-65,-23 0-47,23 0-28,-17 11-6,17-11-3,0 0-6</inkml:trace>
  <inkml:trace contextRef="#ctx0" brushRef="#br0" timeOffset="5796.748">2792-32 257,'0'-14'121,"0"14"-6,0 0-14,0 0-10,-17-8-20,17 8-17,0 0-25,-15 8-28,15-8-1,-17 14 1,17-14 0,-22 32 0,8-13-5,2 8-4,-2 4 4,1 4-4,-1 4 3,2 5-3,2 1 2,0 6-2,3-3 7,0 4 2,3 6-2,4 1 2,-4 1-1,4-1 3,4-2-3,3 3 3,8 0 2,1-2-2,6-4 2,4 0-2,9-5 2,0-3-3,10-3 3,-1-7-5,6-2-63,-1-7-50,1-5-37,1-2-5,-6-8-6,-1-2-1</inkml:trace>
  <inkml:trace contextRef="#ctx0" brushRef="#br0" timeOffset="6648.354">3988-290 128,'0'0'73,"0"0"12,0 0 15,0 0-8,0 0-6,0 0-7,0 0-8,0 0-12,0 0-16,0 0-20,0 0-22,21 24-1,-10-10 1,5 6 0,2 3 0,2 5-1,6 3 1,-1 7-2,1 1 2,-4 7-4,5 7-3,-4 1 3,-2 3-2,-3 5 3,-1 6-2,-2 3 3,-4 3-3,2-5 6,-2 3 2,-3-2-3,-3-3 3,1-4-3,-6-3 2,0-4 0,0-1-2,0-6 3,-9-4-2,-1-2 3,-8-7-3,-2-2 3,0 0-4,-1-12-2,-4-2-68,8-1-56,4-2-28,13-17-6,-22 18-2,22-18-6</inkml:trace>
  <inkml:trace contextRef="#ctx0" brushRef="#br0" timeOffset="11040.278">4898 515 72,'0'0'37,"0"0"2,0 0 1,0 0 3,-18 10 5,18-10 5,0 0 10,0 0 13,-15 10-4,15-10-5,0 0-6,0 0-9,-16 4-9,16-4-10,0 0-14,0 0-17,0 0-2,0 0 1,0 0-1,0 0 0,0 0 0,0 0 0,0 0 1,0 0 0,0 0 0,0 0-1,0 0 1,18 0 0,-18 0-1,31 0 1,-17 0-1,4 0 0,4 0 0,0-4 0,2 4 0,1-7 1,2 7 0,-7-6-1,4 2 0,-3 4 1,-3-9-1,0 7 1,-3 2-1,-15 0 0,21-13 0,-21 13 0,17 0 1,-17 0-1,0 0 0,0 0 0,15-5-11,-15 5-57,0 0-37,0 0-27,20 0-21,-20 0 0,0 0 1</inkml:trace>
  <inkml:trace contextRef="#ctx0" brushRef="#br0" timeOffset="11963.884">5070 368 243,'0'0'113,"0"0"-9,0 0-9,0 0-10,-16-11-13,16 11-16,0 0-19,0 0-18,0 0-17,0 0 0,-4 15 0,4-15 0,0 0-1,0 26 0,0-26 1,0 26 0,0-7-1,4 1 0,1 6 0,-1-5 0,3 5 0,0-1-1,2 2 0,-1 0 0,0-7-1,-3 4 2,2-6-2,-1-1 2,-1-1-1,-5-16 0,14 20-6,-14-20-76,0 0-47,13 16-27,-13-16 5,0 0-6,0 0-2</inkml:trace>
  <inkml:trace contextRef="#ctx0" brushRef="#br0" timeOffset="21347.49">7774-4 130,'0'0'80,"0"0"10,0 0 16,-16-12-2,16 12-13,0 0-8,-23 0-15,23 0-8,-23 18-18,23-18-12,-29 30-30,9-10-6,3 4 3,2-3-4,3 4 5,2-2-7,10-1 7,0-7-6,0-15 5,18 22 2,-3-22-1,8 0 1,2 0-1,1-8 1,3-3 0,-1-6-1,0 2 1,-2-3 6,1 2-5,-8-4 7,-1 5-4,-18 15 5,23-21-7,-23 21 8,0 0-7,0 0 1,0 0-1,-16 8-8,16-8 4,-21 24-4,16-8 6,5 0-7,0-2 7,0-14-7,15 27 6,3-19 0,2-8 0,5 6 1,4-6-1,-1-3 0,1-4 0,-3-1 0,-3-1 0,-5-3 0,0-1 1,-18 13 6,14-25-6,-14 25 7,-7-24-5,7 24 5,-20-19-5,6 13 4,-2-1-3,2 3-3,0 4 2,14 0-2,-21-7-1,21 7 1,0 0 0,0 0 0,0 0 0,0 0 0,14 0 0,1-6-1,3 6 1,5 0-1,3-2 1,2 2-1,0 0 1,2 0 0,-3 0 1,2 0 1,-6 0-1,-4 0 1,-3 2-2,0 4 1,-16-6-2,20 11 2,-20-11-3,18 17-5,-18-17 3,13 25-4,-13-25 6,6 28-6,-6-28 6,0 26-5,0-26 6,-13 26 1,13-26 1,-24 18 1,8-9-1,0-7 1,-2-2-3,-3 0-44,21 0-53,-23 0-30,23 0-26,0 0 1,-13-15-6,13 15 58</inkml:trace>
  <inkml:trace contextRef="#ctx0" brushRef="#br0" timeOffset="21895.868">8762-1 280,'-10'-17'154,"10"17"0,0 0-63,0 0-16,0 0-19,0 0-14,0 0-23,-14 17-16,9-2-4,-2 2-4,-2 8 2,4-1-3,-1 1 3,2-1-2,4 0 3,0-9-2,0 2 4,0-17 0,20 15 0,-6-15 0,6 0 0,1-14-1,3-1 0,0-3 5,2-5-3,0 0 4,1-7-3,3 1 3,-2-2-3,-3 2 3,2 2-2,-6 3-4,-1 0 2,-1 5-1,-8 3 0,-11 16 1,11-18 0,-11 18-1,0 0-17,0 0-63,0 0-42,0 0-24,0 0-5,0 0-5,0 0 0</inkml:trace>
  <inkml:trace contextRef="#ctx0" brushRef="#br0" timeOffset="22312.435">8865-27 274,'0'0'121,"0"0"-2,0 0-15,0 0-10,0 0-19,21 17-18,-21-17-22,23 14-32,-4-1-3,4 0 1,2 2-3,6 0-4,-1 1 4,7 0-4,-7 3 4,2-3-4,-5-3 5,-4 0-26,-5-2-79,-2-1-41,-16-10-9,0 0 0,0 0-8,0 0 62</inkml:trace>
  <inkml:trace contextRef="#ctx0" brushRef="#br0" timeOffset="19508.838">6627-101 87,'0'0'52,"0"0"2,11-15 0,-11 15-1,0 0-3,0 0 1,0 0 3,0 0 13,7-16-1,-7 16-4,0 0-8,0 0-5,0 0-8,0 0-3,-17 16-11,17-16-15,-16 15-8,16-15-2,-23 27-1,7-10 0,-1 1-1,0 5 1,1-5-4,0 6-4,1-1 4,0 4-3,4 1 3,2-2-3,9 0 3,-5 0-3,10-1 5,5-1 0,7-6 0,2-4 0,8-2 0,6-4 0,-2-8-1,3 0 1,1-6 0,0-4 0,-3-1 0,-3-3 0,-5-3 0,-3-5 0,-10 4 1,-4 0 0,-7-1 0,-7 1 1,-7 7 1,-10-1-2,-6 9 1,-2 3 1,-5 0-1,3 0 0,2 8 0,4-1-3,10-3-42,18-4-46,-14 0-43,14 0-20,19 0-5,1-4 1,1-8 57</inkml:trace>
  <inkml:trace contextRef="#ctx0" brushRef="#br0" timeOffset="20047.051">7130-56 277,'0'0'118,"0"0"-4,-12-15-13,12 15-9,0 0-14,-18 8-14,18-8-28,-21 16-33,7-2-2,-1 3 1,1 3-6,1 4-3,4 0 2,3 4-2,6-3 2,0-3-2,13-4 2,7-2-3,4-5 8,8-1-1,1-10 1,-1 0-1,3-11 0,-1-2-1,-8-2 2,-1-5 6,-8 2-4,-5-6 4,-3 1-2,-9-1 3,0 3-4,-9-2 4,-6 5-2,-3 3-4,-3 3 1,-5 4-1,1 5-3,-2 3-73,5 0-54,7 0-25,-4 0-3,19 0-7,0 0-1</inkml:trace>
  <inkml:trace contextRef="#ctx0" brushRef="#br0" timeOffset="32615.799">9684-310 166,'-12'-18'97,"12"18"16,0 0-7,-16-15-10,16 15-7,0 0-12,0 0-12,0 0-17,0 0-25,0 0-22,0 0-1,0 0 0,0 0-1,7 15 0,-7-15 1,28 31-1,-8-11 2,3 9-2,6 0 2,2 4-2,7 5 2,-5 4-1,6 1-4,-4 8 3,1 6-3,-1 0 4,-6 2-3,-1 8 3,-3-4-3,-4 2 3,-5 3 3,-2-1-2,-5-5 3,-5 1-3,-4-2 2,0-2-2,-4-6 3,-9-4-1,2-7-1,-4-1 1,1-7-3,-2-6 2,1-5-3,3-7 3,-1-1-6,13-15-70,-11 20-56,11-20-29,0 0 0,0 0-7,0-14-2</inkml:trace>
  <inkml:trace contextRef="#ctx0" brushRef="#br0" timeOffset="31492.166">6228-164 297,'0'0'118,"-9"-14"-10,9 14-8,0 0-15,0 0-11,-8-18-21,8 18-23,0 0-28,0 0-2,0 0-1,0 0 1,-8 15-1,8-15 0,-5 21 0,5-21 0,-9 26 0,9-4 2,-9-2 0,4 6-1,-1-1-3,1 6-3,-1 5 3,2 1-3,4 5 2,-6 1-2,6-1 2,-4 6-1,4 1 6,0 2 2,-5-5-2,5 5 1,-6 3-1,6-3 2,0 5-3,-5-3 2,5 2-2,-7-2 2,4 3 0,3-7-1,-9 4 1,9-1-1,0-5 1,10-3-2,7-5 1,2 2-2,15-5-1,2-3 2,10-7-3,5 1-1,4-4-71,-8-1-49,0-4-31,-5-2-3,-10-1-5,-4 0-2</inkml:trace>
  <inkml:trace contextRef="#ctx0" brushRef="#br0" timeOffset="23863.629">6727 698 187,'0'-15'122,"0"15"-5,0 0-16,0-18-11,0 18-13,0 0-12,0 0-19,0 0-18,0 0-23,0 0-1,-12-5 0,12 5 1,-17 26-1,2-9-2,-1 4-2,-2 1 1,-3 3-2,2 5 1,2-1-1,0-1 0,8-4-1,3 4 2,6-1 0,0-7 0,13 3 0,-4-5-4,11-2 4,1-8-4,2 0 4,1-8-1,2 0 0,1 0-1,-8-8 1,4 0 3,-8-5-3,-1-1 3,-4-3-3,-2 1 0,-8-1 0,0 1 1,-8-1 1,8 17-1,-27-25 0,10 14 1,-2 4 0,-2 3-2,4 4-26,-3 0-50,20 0-35,-13 0-19,13 0-20,0 0-4,0 0 1</inkml:trace>
  <inkml:trace contextRef="#ctx0" brushRef="#br0" timeOffset="24368.634">7094 729 300,'-5'-17'135,"5"17"-21,0 0-9,-9-18-18,9 18-18,0 0-32,0 0-35,-18 24-2,10-12 0,0 11-2,-1-2 1,1 4-1,5-1 3,3 1-1,0 2 1,6-9-1,6 0 1,5-5-1,2-1 1,8-9-1,1-3 0,2 0 0,-1 0 0,-1-10 0,-1 1-1,-8-8 1,2-2 0,-7-1 0,-6-1 0,-8-3-1,0 0 1,-10 0 1,-2 3 0,-5-1 0,-6 5-1,-1 2 0,3 8-6,0 7-81,0-7-48,2 7-17,19 0-7,-20 11-1,20-11 10</inkml:trace>
  <inkml:trace contextRef="#ctx0" brushRef="#br0" timeOffset="25736.343">7979 738 270,'0'0'127,"-17"-10"-7,17 10-14,-22 0-15,4 0-19,3 0-20,-6 0-22,0 10-28,1-2-1,2-1-1,4 6-1,14-13 0,-16 18-1,16-18 0,12 21 0,6-9 1,10 1-1,3 0 1,-1 2 0,1-1 2,-5 2 0,-2 0 0,-10 0 0,-6 0 0,-8 0 0,0-16 2,-30 25-2,9-15 0,-3 0 0,-4-10 0,7 2-2,-1-2 0,4-8-1,18 8-1,-12-16-5,12 16-54,12-21-37,-12 21-31,31-17-16,-13 14-10,-2-7 1,3 7 47</inkml:trace>
  <inkml:trace contextRef="#ctx0" brushRef="#br0" timeOffset="26001.457">8171 817 248,'14'-12'155,"-14"12"-42,0 0-23,12 15-11,-12-15-14,4 23-9,-4-23-15,6 26-23,-2-7-17,-4-4 0,7-3-3,-7-12-10,15 24-56,-15-24-40,21 7-23,-5-7-26,-1 0 3,3-7-6,-4-3 85</inkml:trace>
  <inkml:trace contextRef="#ctx0" brushRef="#br0" timeOffset="26436.693">8353 753 220,'0'0'116,"-14"0"-32,14 0-38,0 15-13,0-15-13,11 21-4,-4-5-1,-7-16-4,13 28-1,-13-28 11,15 28 16,-15-28-1,0 0 0,13 14-1,-13-14 0,0 0-1,23-13 0,-23 13-15,31-24-17,-10 9 1,4-1-1,-2 1 0,2 6 0,-1-3 0,-4 7-1,-5 5-2,-15 0 0,19 12 0,-15 2-1,-4 6 1,0-1 0,6 8 0,-6-6 1,7 4 2,-1-5 0,-1-1-3,-5-19-74,17 22-62,-3-17-18,2-5-1,2-5-8,-2-8-3</inkml:trace>
  <inkml:trace contextRef="#ctx0" brushRef="#br0" timeOffset="27268.411">9203 707 291,'0'0'151,"0"0"-35,0-14-9,0 14-19,0 0-21,0 0-28,-18 1-37,18-1 0,-20 26-1,6-10-2,-1 1 1,0 8-2,0-2 2,1-3-1,3 4 2,6-5-2,5-3 2,0-16-1,10 26 2,-10-26-2,28 9 1,-11-9 0,2 0-1,-1 0 0,3-8 0,0-3 0,3-3-1,-2-2 1,3-4-1,1-5 1,2 1 0,3-5 1,2-3 0,-2 0 0,-5 3 0,-2 1 0,-3 7 1,-6-2 0,-15 23-1,17-27 0,-17 27-1,0-15-1,0 15-41,0 0-43,0 0-37,-18 0-18,18 0-15,0 0-1,-9 23-4</inkml:trace>
  <inkml:trace contextRef="#ctx0" brushRef="#br0" timeOffset="27637.362">9285 707 379,'0'0'125,"-4"14"-11,4-14-17,10 17-19,-10-17-19,19 26-43,-2-12-14,2 5-1,8-1 1,0 2-1,3 2 0,0-3-1,-1-2 1,2 0 0,-7-6 1,-1 5-1,-5-7-13,-18-9-80,24 9-46,-24-9-19,18 5-1,-18-5-8,0 0 9</inkml:trace>
  <inkml:trace contextRef="#ctx0" brushRef="#br0" timeOffset="34599.788">11052 194 119,'0'0'59,"0"0"4,-17 10 0,17-10 9,0 0 6,0 0 6,0 0-9,0 0-9,0 0-9,0 0-7,0 0-9,0 0-13,0 0-15,25-5-12,-11 5 0,4 0-1,6 0 0,1-5 1,1 5-1,5 0-1,1 0 1,-6-6 0,-1 6 0,-4 0 0,-2 0-1,-3 0 0,-16 0 1,19 0 1,-19 0-1,0 0 0,0 0 0,0 0-1,0 0-25,15-6-59,-15 6-36,0 0-24,0 0-9,0 0-6,14 0 2</inkml:trace>
  <inkml:trace contextRef="#ctx0" brushRef="#br0" timeOffset="36488.089">11114 416 143,'0'0'73,"0"0"7,0 0 7,0 0 6,0 0-8,0 0-10,0 0-9,0 0-9,0 0-12,0 0-14,0 0-13,0 0-15,0 0-1,0 0-1,27 0 0,-12 0 0,6-6 0,5 6 0,5-8 0,-1 8-1,2-4 1,0 4-1,0-8-1,-4 8 1,-4-6-1,-3 6 1,-5 0-1,-16 0 1,23-3 0,-23 3 1,0 0-1,16 4-33,-16-4-57,0 0-43,0 0-20,0 0-5,0 0-2,16 13 24</inkml:trace>
  <inkml:trace contextRef="#ctx0" brushRef="#br0" timeOffset="41804.348">12817 60 171,'0'0'88,"0"0"14,0 0 0,0 0-10,0 0-9,0 0-9,0 0-9,0 0-14,-13 16-16,13-16-25,0 0-12,-10 15 4,10-15-5,-9 21 3,3-6-3,-1-1 3,3 3-4,-2-3 3,2 3 1,4-17-1,-7 27 2,7-27-2,0 15 0,0-15 0,0 0-1,0 0 1,0 0-1,16 15 1,-16-15-2,19 0 2,-4-4 0,1 4 0,3-8 1,2 8 0,0-4 0,4 4 0,0 0 1,-1 0 0,-4 0 0,1 0 0,0 8 1,-6 0 0,2-1 0,1 3-2,-2 6 2,-1 0-2,2 2 0,-4 4 0,3-3-1,-4 2 0,1 3 0,-8-3 1,2 1-1,-7-3 1,-4-3 2,-4-1-2,-8 0 2,-3-7-1,-5 1 1,-5-5-1,-3-4 0,-3 7 0,3-7-2,-2-7 2,2 3-2,4 1 0,1-6-1,8 4 1,1 0-1,18 5-2,-22-13-57,22 13-47,0 0-26,5-26-19,-5 26-2,24-18-2</inkml:trace>
  <inkml:trace contextRef="#ctx0" brushRef="#br0" timeOffset="42436.234">12867 105 139,'0'0'90,"0"0"16,-16 0 0,16 0-10,0 0-5,0 0-15,0 0-8,0 0-15,-4-13-20,4 13-22,21-8-10,-4 4 5,8-2-6,5-2 6,11 2-7,6-5-1,2 7 2,1-7-3,-1 7 3,-4-5-3,-3 5 2,-6 4 0,-12-4 1,-3 4 1,-7 0-34,-14 0-72,16 0-44,-16 0-10,0 0-1,0 0-7,0 0 68</inkml:trace>
  <inkml:trace contextRef="#ctx0" brushRef="#br0" timeOffset="46064.28">14007-273 344,'0'0'123,"0"0"-12,0 0-12,0 0-17,0 0-20,-19-5-29,19 5-31,0 26-1,-7-6 1,7 3-2,-4 5 1,-2 7-2,1 2 3,-4 9-3,0 1-3,-4 5 3,0 6-3,0 3 2,-1 1-1,0 8 3,4-4-3,3 1 3,7 2 4,0-5-4,14 0 3,3-3-3,4-1 2,6-9-4,7 3 2,0-8 0,3-1-2,2-9 1,1-3-15,4-2-77,-3-4-43,-1-5-18,-2 2-5,-4-12-4,1 0 37</inkml:trace>
  <inkml:trace contextRef="#ctx0" brushRef="#br0" timeOffset="44625.598">14511 481 254,'0'0'135,"0"0"-19,0 0-12,10 16-16,-10-16-16,0 25-19,0-5-38,7 5-11,-7 8-1,8 0-2,-8 6-1,0-3 1,7 6-2,-7-5 2,5-1-2,-5-2 1,9-12-2,-4 2 2,-1-12-3,-4-12 0,14 19-18,-14-19-49,17-9-38,-17 9-26,15-19-18,-15 19-6,14-37 3</inkml:trace>
  <inkml:trace contextRef="#ctx0" brushRef="#br0" timeOffset="45172.345">14526 526 280,'0'-22'156,"0"7"-45,0 15-18,29-22-16,-4 18-13,-2-3-22,10 7-38,-1 0-4,0 5 1,0 3-1,-4 4 0,-5 1 0,-4 5 1,-7-2-1,-5 0 0,-7 1-1,0-2 2,-7 1-2,7-16 2,-18 24-1,18-24 0,-21 17-1,21-17 1,-18 12 0,18-12 1,0 0 0,0 0-1,4 18 0,-4-18 1,28 12-1,-10-4 0,3 2 0,-3 1 0,0-1-1,-4 4 1,-14-14-1,21 28 0,-21-13 1,0-15 0,0 28 0,0-28 0,-29 18 1,9-8-1,-2-10 2,-7 3-1,-2-3 2,-2-3-2,1-5 0,0-4-37,8 4-68,6-4-42,18 12-8,-12-19-6,12 19-2</inkml:trace>
  <inkml:trace contextRef="#ctx0" brushRef="#br0" timeOffset="46988.182">15133-341 181,'0'0'121,"0"0"-6,0 0-10,0 0-11,0-14-14,0 14-11,0 0-18,0 0-18,0 0-32,0 0-1,0 0-1,0 15 0,0-15 0,15 24 1,-5-3-1,2 4 0,5 4 1,2 7 0,6 3 0,3 5 1,4 7-3,-1 5-2,4 4 2,-1 4-1,-2 1 2,-4 7-2,-3-3 1,-5 1 0,-6 3 2,1-7 4,-7 2-3,-8-1 2,0-6-1,0-6 2,-7 1-2,-4-7-2,-3-4 2,-4-1-3,-3-12 2,-2-1-3,0-2 1,0-12-73,6-3-55,17-14-24,-19 18-7,19-18 1,0 0-8</inkml:trace>
  <inkml:trace contextRef="#ctx0" brushRef="#br0" timeOffset="73159.795">17834-95 234,'0'0'129,"0"0"-13,0 0-10,0 0-16,-10 15-10,10-15-22,-12 20-19,12-20-32,-12 24-15,12-24-1,-9 22 3,9-22 1,0 17 0,0-17 4,0 0-1,26 14 2,-9-14-1,4 0 2,2 6-1,5-6-1,1 6 1,2 0-2,-2 3 4,-2 2-5,-5 0-2,-1 3 3,-9 4-3,-2 0 5,-4-2-5,-6-1 4,-9 1-3,9-16 3,-26 25 1,2-15 0,0-2-1,-7 2 1,0-2-1,-2-3 1,3-1-1,1-4 0,8 0-27,21 0-49,-23 8-25,23-8-33,0 0-10,0 0-4,27-14 2</inkml:trace>
  <inkml:trace contextRef="#ctx0" brushRef="#br0" timeOffset="73548.799">17845-80 235,'0'0'147,"0"0"-31,0 0-27,19-13-15,2 13-10,4-9-14,10 5-6,8-3-42,7-4-1,5 0-1,-1 4 0,-1-4 0,-6 8 0,-8-6 0,-10 9 1,-9 0 1,-20 0 0,0 0-62,0 20-49,-12-13-32,-3 8-6,-4-2 3,3 2-6</inkml:trace>
  <inkml:trace contextRef="#ctx0" brushRef="#br0" timeOffset="72000.261">16081 266 245,'0'0'111,"-16"13"-8,16-13-13,0 0-9,0 0-13,-9 15-16,9-15-17,0 0-21,25 4-18,-7-4 2,9-4 3,9 4 0,6-4-1,10 0 1,8-3-1,2 7 1,-1-6 0,-4 6-1,-6 0 0,-10 0 0,-11 0 0,-9 0-2,-21 0 2,19 3-2,-19-3 0,0 0-62,-8 16-52,8-16-29,0 0 0,-21 10-6,21-10-5</inkml:trace>
  <inkml:trace contextRef="#ctx0" brushRef="#br0" timeOffset="75443.421">19093-356 185,'0'0'123,"0"0"-4,0-16-12,0 16-10,0 0-14,0 0-12,-6 17-16,1 0-22,-4 10-34,-2 3-1,-3 8 0,-4 8 2,-1 12-4,-6 9-3,1 6 0,-1 5 0,1 3 1,6 7 0,7 2 1,4-2 0,7-6 3,15 1 5,8-7-3,9-2 3,7-4-4,8-7-2,2-4 2,3-8-2,1-4 2,-1-4-3,-6-4 3,-7-7-13,-5-5-67,-7-8-35,-9-4-30,-3-2 4,-15-13-6,15 9-2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11:18.545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16 34 137,'-10'-17'76,"10"17"6,0 0 10,-10-21 9,10 21-12,0 0-12,0 0-13,0 0-14,0 0-11,0 0-12,0 0-15,18 16-17,-4-1 1,1 10 4,9 6 4,3 13-2,5 3 1,4 13-1,3 5 1,1 2-6,0 8 0,1 7 0,-2 3 0,-5 3 1,-3-3-1,-6 5 1,-4-2-1,-7 3 4,-6-5 3,-8-1-3,0-3 2,0-6-3,-11-1-3,-3-8 4,0-4-3,-4-7 1,-4-4-1,-3-2 0,-3-3-3,0-7-72,-1-1-52,-3-1-14,4 0-1,0-9-7,9 5-3</inkml:trace>
  <inkml:trace contextRef="#ctx0" brushRef="#br0" timeOffset="-1651.951">-441 505 244,'0'0'130,"-7"-18"-9,7 18-8,0 0-12,0 0-14,-18-4-25,18 4-20,-25 21-26,6-2-25,-3 4-5,-2 5-4,4 4 4,2 0-1,11 1 6,7-1 0,12-3 5,11-5-3,6-6 7,9-4 1,4-10-1,1-4-1,-4 0 2,-4-16-1,-5 0 0,-6-8 6,-6 2-2,-10-10 2,-8 3-3,0-3 4,-16 1-3,0 4 2,-7 6-3,-2 2-3,-2 7-1,2 2-4,6 10-61,-1 0-43,20 0-34,-19 11-1,19-11 1,4 16-7</inkml:trace>
  <inkml:trace contextRef="#ctx0" brushRef="#br0" timeOffset="-955.649">-261 1259 358,'-4'-15'133,"4"15"-18,0 0-9,-27-7-21,27 7-28,-30 16-26,16-2-35,-4 4-6,0 0 0,2 6 0,2-1 0,6 3 2,8-5 3,7 3 4,7-8 1,7 1 1,8-9 0,3-1 0,3-7 1,2 0-2,-1-4 1,-1-7 0,-7-3-1,-3-3 1,-8-2 0,-6-6 0,-11-1-2,0 1 2,-14-3-3,-7 3 2,-3 3-1,-6 5 1,1 2-1,-2 7-13,7 2-65,6 6-39,18 0-27,0 0-3,0 0-6,0 0-2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21:11.383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70 24 140,'0'0'73,"0"0"0,0 0 4,0 0 4,0 0 2,0 0-7,-18-8-10,18 8-12,-17 0-9,17 0-11,-14 0-9,14 0-16,0 0-8,-21 6-1,21-6-1,0 0 1,0 0 0,0 0 1,0 0-2,0 0 2,0 0-1,17 11 2,-17-11-1,17 0 0,-17 0-1,22 0 0,-22 0 1,28 0-1,-11-9 0,1 9-1,0-8 1,0 8 0,-4-6 1,-14 6-1,25-6-1,-25 6 2,15-4-1,-15 4 0,0 0 1,17 0-1,-17 0 0,0 0 1,0 0-1,18 0-1,-18 0-19,0 0-59,17 4-41,-17-4-30,0 0 0,0 0 0,0 0-7</inkml:trace>
  <inkml:trace contextRef="#ctx0" brushRef="#br0" timeOffset="652.114">564-160 195,'0'0'128,"0"0"-9,0-16-14,0 16-5,0 0-13,0 0-12,0 0-21,0 0-22,0 0-23,-6 23-1,6-23-6,-7 24-4,2-2 1,-1-1-5,-1 6 2,2-1-3,-1-3 2,-1 3-3,2-1 7,-4-1 1,5-7 0,4-2 0,0-15-1,-7 26 1,7-26 0,0 13-1,0-13-1,0 0-43,0 0-58,0 0-33,15 7-18,-15-7 0,20-11-4,-20 11 32</inkml:trace>
  <inkml:trace contextRef="#ctx0" brushRef="#br0" timeOffset="1968.13">917-138 185,'0'-16'83,"0"16"12,0 0 5,0 0-6,-5-22-12,5 22-10,0 0-9,0 0-9,-19-5-17,19 5-17,-15 0-16,15 0 1,-24 13-2,24-13 0,-23 14-1,23-14-1,-27 16-1,27-16 0,-18 18-4,18-18 3,-8 17-4,8-17-3,0 20 2,0-20-2,8 21 4,-8-21-4,11 21 8,-11-21-8,12 19 8,-12-19 0,12 14 0,-12-14 0,14 12 0,-14-12 0,22 6 0,-22-6 0,24 6 0,-9-6 0,1 4 1,-3-4-1,-13 0 1,30 13 0,-30-13-1,21 13 1,-21-13 0,18 18 0,-18-18 0,18 18 0,-18-18-1,15 27 2,-15-27-2,12 23 1,-12-23 0,10 28 0,-10-28-1,0 26 1,0-26 0,0 23-1,0-23 0,-14 20 1,14-20 0,-21 11-1,21-11 0,-27 0-1,13 0 1,-2 0-1,-3-7 1,4-1-1,15 8 0,-30-10 0,30 10 0,-18-17 0,18 17 0,0 0-1,-14-22 0,14 22 0,0 0 1,0-15 0,0 15 0,0 0-1,12-15 2,-12 15 0,18-10 0,-18 10 0,26-11 1,-26 11-2,29-16 1,-15 7 0,-14 9 0,27-18 1,-27 18-1,22-21-1,-22 21 1,18-27 0,-18 27 0,19-28 0,-19 28 0,7-25 7,-7 25-8,9-25 8,-9 25-7,0-25 6,0 25-2,0-17 2,0 17-2,0-15-5,0 15 5,0 0-4,0 0 4,-14-14-3,14 14 0,0 0 1,-24-7-1,24 7 0,-22 0-1,2 0 3,2 5-1,0-5 0,0 6-1,2-6 1,0 6-6,16-6-27,-21 2-87,21-2-32,0 0-7,0 0-1,0 0-2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21:15.730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-5 272 175,'0'0'84,"0"0"2,0 0 2,0 0 2,0 0-9,0 0-14,0 0-13,0-18-14,0 18-11,0 0-7,0 0-9,18-14-7,-18 14-5,23-18 1,-23 18-1,33-29 0,-14 11-1,5-4 2,1 2-3,-3 1 1,2-4-1,-5 5 1,0 0-1,-4 3 2,-15 15-2,21-22 2,-21 22-1,0 0 0,14-18-1,-14 18 1,0 0 0,0 0 0,0 0 0,0 0 0,0 0 1,0 0 1,0 0 2,0 0 0,0 0 0,0 0 1,0 0-1,-13 18 0,13-18 0,-15 20-1,15-20-2,-24 24 0,24-24 0,-28 28 0,14-14 0,1 1-1,-3 1 0,2-1 0,2 2 2,1-2-4,-2 3-3,3 4 3,1-4-3,0 0 3,1 1-2,4 4 2,-3-6-4,7 1 5,-6 0 1,6-18-2,0 26 1,0-26 0,13 20-1,-13-20 1,16 15 0,-16-15-1,21 10 1,-21-10-2,32 4 0,-14-4 0,2 0 2,2 0-2,3-5 1,-1-2 0,1 0 0,-3-3 1,0 4 0,-4-6 0,-4 6 0,-14 6 1,20-22-1,-20 22 1,5-18 1,-5 18-1,-5-18 1,5 18 0,-15-17 0,15 17 0,-24-17 0,6 6 0,0 8 0,-3-6 1,-4 9 5,0 0-6,-2 0 6,2 0-6,0 0-1,7 0 1,0 0-1,18 0-4,-24 12-82,24-12-46,-5 18-16,5-18-1,0 18-2,0-18-9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21:57.494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-3010 210 135,'0'0'92,"-15"0"19,15 0-10,0 0-7,0 0-12,0 0-9,0 0-14,0 0-15,0 0-19,0 0-24,28 0-1,-13-7 1,6 7-1,5-5 1,6 5-1,3-8-1,1 3 1,-8 5 0,1-6 1,-4 6-1,-3 0 0,-8 0 0,-14 0-1,18 0 0,-18 0-37,0 0-50,0 0-20,0 0-32,0 0-1,0 0-5,0 0-1</inkml:trace>
  <inkml:trace contextRef="#ctx0" brushRef="#br0" timeOffset="377.339">-2950 378 256,'0'0'121,"0"0"-9,0 0-14,15-7-16,-15 7-11,29-5-10,-5 5-15,1 0-35,3-10-10,2 10 0,2 0-2,0-4 1,-5 4 0,-5 0 0,-4 0-1,-3 0-3,-15 0-47,20 0-40,-20 0-17,0 0-29,19-8-8,-19 8-3,16-4-1</inkml:trace>
  <inkml:trace contextRef="#ctx0" brushRef="#br0" timeOffset="827.971">-2690 64 161,'0'0'149,"0"0"-36,-17-6-8,17 6-9,0 0-11,0 0-13,0 0-20,18 3-40,-18-3-11,25 9-1,-7-3 0,5 1 1,6 1 0,4-2 0,3 4 0,3 2 0,-1-2 0,-3 4-1,-5 0 0,-3 1-1,-5 3-1,-9 2 0,-5 1 0,-8-1 0,0 2 0,-8-1 2,-4 0-1,-3 3 1,-3-7 1,-3 5-1,4-2-1,-1-2-6,9 0-79,2-3-39,7-15-15,0 28-6,0-28-6,36 13-4</inkml:trace>
  <inkml:trace contextRef="#ctx0" brushRef="#br0" timeOffset="11764.217">4205-141 104,'10'-17'54,"-10"17"10,14-15 8,-14 15 10,0 0 16,12-15-9,-12 15-10,0 0-13,0 0-9,0 0-13,0 24-12,-4-8-14,-3 5-18,-1 4-2,-2 3 2,2 0 2,-2 3-2,3-4 2,3-4-3,-2 0 3,6-6-3,0-17 2,8 16 2,-8-16-1,21 0 1,-5 0 0,2 0-1,4-10 2,2 5-2,5 2-1,-1 3-1,1-10 1,-3 10-1,1-3 0,-4 3 0,-2 0-1,-4 0 0,-3 0-8,-14 0-46,23 0-38,-23 0-16,21 0-34,-21 0 4,23-8-6,-23 8-1</inkml:trace>
  <inkml:trace contextRef="#ctx0" brushRef="#br0" timeOffset="12081.228">4493-87 256,'0'0'144,"-18"0"-13,18 0-27,-16 31-13,5-15-19,3 9-23,-5 3-30,2-1-18,3 3 3,-2-1-5,3-5 1,7-2-1,-4 0-1,4-5 2,0-17-28,8 18-50,-8-18-27,0 0-26,20 0-12,-20 0 2,18-12-9,-18 12 59</inkml:trace>
  <inkml:trace contextRef="#ctx0" brushRef="#br0" timeOffset="12816.184">4884-196 205,'-14'-18'122,"14"18"-12,0 0-6,-25-5-12,25 5-8,-28 3-14,11 5-17,-5-1-26,0 4-26,-3-1 0,2 2-1,1 1-1,3 1 0,5 0 0,14-14 0,-18 22-1,18-22 1,5 22 0,-5-22 0,32 17 1,-7-12-1,6 7 1,4-8 0,1 8 4,0-7-4,6 8 3,-7-2-3,-5 2 1,-2 5-3,-6-5 3,-9 7-2,-4-4-2,-9 3 2,0-1-1,-11-1 1,-4-2 2,0-2 1,-5 0 0,2-8 1,-3 3 1,3-8 2,2 0 1,0 0-1,2-16 1,14 16-1,-22-25-1,19 7 0,3 0-2,0-6-2,0 2-4,7-1 3,3 1-4,1-8 3,3 11-3,-1-9 3,2 4-2,-3 4 2,1-2 1,-3 4-1,-6 5 2,-4 13-2,0-25-1,0 25-39,0 0-51,0 0-34,-14-10-15,14 10-7,0 0-2,-17 15-7</inkml:trace>
  <inkml:trace contextRef="#ctx0" brushRef="#br0" timeOffset="4080.464">-249-32 173,'0'-17'99,"0"17"2,0-15-9,0 15-10,0 0-5,0 0-3,0 0-14,0 0-14,0 0-24,0 0-20,0 0-5,0 0 0,-19 0 0,19 0 0,-19 18 5,19-18-3,-25 27 5,13-12-3,-3 5 3,-3-1-3,2 4 0,2-2-2,2 1-1,-1 0 1,6 0-2,0 0 0,7-3 1,0 1-1,0-2 1,9 2 1,-9-20-1,23 23 2,-5-13 1,1-6 0,0-4 1,6 0 1,-1-5-1,-1-6 2,1 0 0,-5 1-2,0-5 0,-4 0-1,-15 15 1,15-24-2,-15 24-1,-5-18-1,5 18-1,-21-11 1,3 11 0,-5 0-1,1 0 1,-2 0 0,4 0 2,-3 7-1,7-7-24,16 0-49,-18 0-30,18 0-23,0 0-15,18-10 1,-3 2-7</inkml:trace>
  <inkml:trace contextRef="#ctx0" brushRef="#br0" timeOffset="4636.14">110 30 252,'-7'-14'156,"7"14"-42,0 0-12,0 0-18,-7-17-19,7 17-16,0 0-30,0 0-21,-13 17-2,13-17 1,-22 29-1,7-11 1,2 3 0,-2 4 2,4 3-1,4-7 1,7 5 0,0-8 0,14-2 0,5-3 2,2-8-1,10-5 1,-2 0 2,4-5-1,-2-6 2,0-3-1,-8-2 1,0-2-1,-7 0-1,-3 1-1,-9-5 0,-4 4-3,-11 0-1,-3 3-1,-4 3-1,-6 0 1,-1 6 1,-1 6-1,2 0-15,-1 0-71,10 0-40,15 0-9,-18 4-9,18-4-1,0 0 9</inkml:trace>
  <inkml:trace contextRef="#ctx0" brushRef="#br0" timeOffset="6039.286">917 9 358,'0'0'121,"0"0"-10,-14-10-16,14 10-18,-25 0-21,9 0-22,0 14-27,-4 0-12,1 4-3,-2-2 1,0 7 0,3 2 2,5 2 0,8-6 0,5-2 2,5 1-1,9-10 2,11-2 1,7-8 0,5 0 1,2-6 0,1-2 0,-1-7 0,-3 2 0,-3-1 0,-8 3 0,-5 3 0,-20 8 1,19-14-1,-19 14 0,0 0 0,0 0-1,-22 14 1,22-14-1,-14 15 0,14-15-1,0 14 1,0-14 0,17 14 1,2-14-1,-1 0 1,9 0 1,-2 0-1,3-10 2,0 5-1,-6-5 3,-3 6 0,-3-6 0,-16 10 0,18-14-1,-18 14 0,0 0-1,-9-17-1,9 17-3,-25-8 1,25 8-1,-28-10 1,28 10-1,-26-8 1,26 8 0,-19-5 2,19 5-2,0 0 1,0 0 0,0 0-1,0 0 1,0 0-1,0 0 1,22-15 1,-4 15 0,6-6 0,2 6 0,0-8 0,5 8 0,-5-6 0,-1 6-2,-4 0 0,2 0 0,-7 0 1,1 3-1,-3 3 1,-14-6-1,26 15 1,-26-15-1,28 21 1,-28-21-1,24 20 0,-24-20-1,18 25 1,-18-25-1,5 21 2,-5-21-1,-12 22 1,12-22 0,-27 15 1,9-9-1,2-6-1,16 0-65,-28 0-38,28 0-34,-18 0 0,18 0-6,-6-18 0</inkml:trace>
  <inkml:trace contextRef="#ctx0" brushRef="#br0" timeOffset="6580.8">2013 13 367,'0'0'152,"-14"-17"-5,14 17-59,0 0-27,-15-6-27,15 6-36,-14 13-2,14-13 3,-25 25-4,8-9 4,2 1-3,1 5 4,1 2-3,1-4 2,2 0 0,10 1-2,0-4 2,0-17 0,8 23 0,-8-23 1,28 13 1,-8-13 0,3 0 1,-1-8 0,8-3 1,-5-3 0,5-2-1,0-2 2,-4-4-3,-1-1 2,0-5 1,-4 0-3,1-3 2,-9 8-2,2-4 2,-7 6-5,2-1 6,-4 8-7,-6 14-1,0 0-30,12-20-38,-12 20-22,0 0-17,18 12-16,-18-12-21,0 0 7,21 18 18</inkml:trace>
  <inkml:trace contextRef="#ctx0" brushRef="#br0" timeOffset="6905.854">2066 3 266,'0'0'121,"-6"19"-14,6-19-10,18 24-19,-18-24-6,36 30-14,-12-15-36,7 1-18,3-1 1,7 0 1,-1-2-2,3-2 0,-5 0-3,-4-1 0,0-4-18,-9-6-76,-4 8-46,-6-8-4,-15 0-5,0 0-3,17-8-4</inkml:trace>
  <inkml:trace contextRef="#ctx0" brushRef="#br0" timeOffset="7808.39">3045 16 233,'0'0'100,"0"0"14,-14-17-13,14 17-12,0 0-15,0 0-14,24-7-8,-8 7-6,2-7-24,5 7-20,4-11-3,3 11 2,-1-11-3,-1 11 2,-3-11-1,-6 11 0,-2-3 0,-17 3-1,21 0 0,-21 0 0,0 0-2,0 0-11,15 0-58,-15 0-28,0 0-20,0 0-28,20 19 7,-20-19-6,0 0 19</inkml:trace>
  <inkml:trace contextRef="#ctx0" brushRef="#br0" timeOffset="8197.793">3098 185 204,'0'0'142,"0"0"-20,0 0-14,23-6-16,-23 6-16,39-8-9,-19-2-12,10 10-21,1-7-34,0 6 0,-1 1 0,-6-8-1,-1 8 0,-6 0-7,0 0-70,-17 0-32,18 9-41,-18-9 4,0 0-8,18 14-4,-18-14 69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22:32.702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0 27 190,'0'0'94,"0"0"10,0 0-9,0 0-10,6 16-12,-6-16-16,14 0-13,-14 0-18,32 0-7,-9 0-20,4-6 1,2-1 0,4 2-1,4 1 0,-3-5-1,-3 5 2,-3 4 0,-5-7 0,-5 7-1,-2 0 2,-16 0-2,15 0 1,-15 0-1,0 0-36,0 0-43,0 0-26,0 0-27,0 0-15,0 0 10,0 0 0</inkml:trace>
  <inkml:trace contextRef="#ctx0" brushRef="#br0" timeOffset="322.383">160 162 358,'25'0'103,"-8"0"-4,4 0-16,4 0-12,3 0-22,-2-10-34,1 10-14,0 0 0,-2-4-2,-4 4 1,0 0-4,-3 0-46,-18 0-33,28-7-23,-28 7-20,25-9-21,-25 9 7,24-14 17</inkml:trace>
  <inkml:trace contextRef="#ctx0" brushRef="#br0" timeOffset="668.048">308-115 308,'0'0'106,"0"0"-6,21 8-17,-5 1-11,-1-3-17,8 6-13,3 3-35,2-2-4,7 3 3,0 3-4,-1-1 3,1 3-3,-4-3 4,-1 4-4,-7 0 0,-1-4 1,-11 1-1,-4 1 1,-7 2-3,-10-8 1,-5 3-1,-5-2-1,1-1-83,-5 0-38,-1-8-28,7 4 5,1-10-9,17 0 0</inkml:trace>
  <inkml:trace contextRef="#ctx0" brushRef="#br0" timeOffset="1496.234">1796-132 301,'0'-17'112,"0"17"-9,0 0-17,-20 0-10,20 0-19,-23 13-18,5-2-25,-2 7-13,-2 5 3,-4-1-3,-1 4 3,1 4-4,2 1 3,5-2-4,5-4 3,10 0-4,4-5-1,18-5 1,1-2-1,9-2 1,5-11 0,2 3 1,3-3 0,-2-4 1,-1-6 0,-2 4 0,-5-4 0,-6 4-2,4-3-39,-9 1-36,1-1-20,-18 9-19,24-16-25,-24 16 2,19-13-1,-19 13 107</inkml:trace>
  <inkml:trace contextRef="#ctx0" brushRef="#br0" timeOffset="2323.556">2142-36 259,'0'0'149,"-11"-14"-28,11 14-27,0 0-12,0 0-30,0 0-19,-18 0-29,18 0-4,-18 13 2,3 1-3,-1 3 3,1 2-4,1 4 6,4-2-5,5 1 1,5-1-1,7-7 1,-7-14-1,32 20 1,-10-15 1,3-5-1,2 0 1,-2 0-1,-3 0 2,2-9-2,-6 0 1,-3 2-1,-15 7 1,17-16-1,-17 16-1,0-16 0,0 16-2,-21-20 3,21 20-3,-24-19 3,9 7-1,15 12 0,-24-23 1,24 23-4,-14-17 4,14 17 0,0 0 0,-12-22-5,12 22 5,0 0-5,0 0 5,0 0-1,23-8 2,-6 8-5,1-3 3,9 3 1,0-8-1,3 8 2,0-4-3,-1 4 3,-2 0-2,-6 0 2,-3 0 0,-3 6 5,-15-6-4,18 12 3,-18-12-3,11 20 3,-11-20-3,16 24 1,-16-24-3,23 29-2,-9-13 1,1-7 0,4 4 1,-19-13 1,26 27 1,-26-27 0,11 18-1,-11-18 1,-14 18-1,-4-8 0,-4-6-1,-5 6-1,5-10-1,-4 4-1,3-4-19,7 0-58,16 0-20,-20-14-31,20 14-8,11-16-3,-11 16 2</inkml:trace>
  <inkml:trace contextRef="#ctx0" brushRef="#br0" timeOffset="2840.441">3039-98 224,'0'0'143,"0"0"6,0-16-52,0 16-13,0 0-21,0 0-27,0 0-33,-15 28-1,7-10 4,-3 3-3,0 5 1,-3 4-2,4 0 1,2 1-4,3-1 2,5-6-1,5-2-2,7-5 1,2-10 0,7 0 0,3-7 0,1-10 1,4-1 1,0-6-2,0-4 3,0-7-4,2-4-2,-2 0 4,-1-3-5,-3-3 4,-3 3-3,-1 3 3,-4 7-5,-6 5 6,-11 20-2,17-22 0,-17 22 0,0 0-12,0 0-47,0 0-33,0 0-13,0 0-21,-17 6-16,17-6 3,-15 11 44</inkml:trace>
  <inkml:trace contextRef="#ctx0" brushRef="#br0" timeOffset="3140.613">3108-96 243,'0'0'144,"4"24"-22,-4-24-25,28 25-17,-5-9-17,6 6-15,8-5-41,3 2-4,5-2 2,0 0-3,0-5-3,-5 2 1,-6-6 0,-4 0 1,-8-3-1,-3-5-42,-19 0-68,20 10-32,-20-10-1,0 0-2,0 0-8</inkml:trace>
  <inkml:trace contextRef="#ctx0" brushRef="#br0" timeOffset="3864.337">4045-86 311,'0'0'112,"0"0"-8,0 0-16,24-14-14,-24 14-20,28-3-18,-10 3-10,5-7-24,0 7-1,2-4-1,2 4 1,1-11-2,0 7 2,-1 4 0,-2-9-1,-2 9 0,-3-5-1,-4 5-1,0 0-48,-16 0-37,21 0-16,-21 0-24,0 0-17,15 0 4,-15 0 1</inkml:trace>
  <inkml:trace contextRef="#ctx0" brushRef="#br0" timeOffset="4166.521">4138 45 285,'0'0'138,"27"0"-26,-6 0-12,-1-6-10,10 6-18,-7-3-33,5 3-38,-1-7 1,-2 7-3,-2-4 2,-2 4-3,-1 0-43,-5-10-53,0 4-44,3 6-6,-2-10-5,2 10-2,-4-9 59</inkml:trace>
  <inkml:trace contextRef="#ctx0" brushRef="#br0" timeOffset="4943.895">5122-269 298,'0'0'126,"0"0"-15,0 0-10,-17 7-15,17-7-18,-12 24-31,5-9-39,-2 1 1,1 2 1,2 2-2,1 3 3,5-5-4,0-1 3,0-2-1,0-15 1,22 20 0,-4-12 0,2-8 0,-1 0 0,6 0 1,0 0-1,-1 0 1,-1-8-1,4 8 1,-8-7-1,1 7 1,-2-3-1,-1 3 1,-2-7 0,-15 7-2,25 0 0,-25 0-24,18-7-54,-18 7-25,25 0-27,-25 0-9,19-7-3,-19 7 2</inkml:trace>
  <inkml:trace contextRef="#ctx0" brushRef="#br0" timeOffset="5277.95">5291-193 352,'0'0'144,"0"0"-30,0 0-20,0 0-15,-20 14-30,20-14-49,-13 22 0,2-8-1,4 4 0,-6 4 2,4-3 4,-1 0-4,3 4 2,3-5-3,4 0 3,0-18-5,0 24-14,0-24-67,0 0-30,14 19-29,-14-19-8,18 0-3,-18 0 0</inkml:trace>
  <inkml:trace contextRef="#ctx0" brushRef="#br0" timeOffset="5780.279">5661-272 271,'0'0'143,"0"0"-24,0-21-15,0 21-14,0 0-19,0 0-28,-18 0-39,18 0-2,-14 21 0,14-21-1,-20 32 0,8-12 1,-1 8-1,-1-3 0,-3 6-2,0-2 1,1 8 2,-3-4-1,1 1 1,2-1-1,-2-1 3,1-1-3,0-3 2,3-1-3,0-5-2,5-1 0,0-3-2,9-18-62,-8 24-35,8-24-25,0 0-20,13 20-1,-13-20-4,19-8 28</inkml:trace>
  <inkml:trace contextRef="#ctx0" brushRef="#br0" timeOffset="6355.619">5776-47 241,'0'0'149,"0"0"-30,0 0-13,-17 0-18,17 0-14,-9 16-22,9-16-37,-5 17-11,5-17-5,0 19 5,0-19-5,12 17 3,-12-17-4,25 15 1,-6-8 1,-4-2-2,6 3 3,-5-1-1,2 1 1,-18-8 0,27 15 1,-27-15-2,14 17 0,-14-17 2,8 20-1,-8-20 0,0 22-1,0-22 2,0 20-1,0-20 0,-18 19 0,3-10-1,-3 0 0,-3-3-2,0-3 1,-3-3-1,5 0 2,1 0-1,2-3 1,16 3-7,-15-15-49,15 15-32,7-18-16,-7 18-27,18-20-12,-18 20 1,24-20 1,-24 20 98</inkml:trace>
  <inkml:trace contextRef="#ctx0" brushRef="#br0" timeOffset="6791.034">5827-9 350,'0'0'148,"0"0"-37,0 0-21,0 0-14,0 0-30,11-19-33,-11 19-16,29-9 2,-9 4-3,3-3 2,7 3 2,3-6-1,5 1-1,2 2 0,0-4 1,1 1 0,-5 3 0,-6-2 1,-5 3 0,-7 7 3,-18 0 0,16-4-74,-16 4-62,0 0-13,0 0-3,-20 22-10,20-22-2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23:14.821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0 167 92,'0'0'53,"0"0"2,0 0 4,0 0 3,0 0 6,0 0-4,0 0-5,0 0-6,0 0-4,0 0-5,0 0-3,0 0-9,0 0-10,0 0-1,0 0-3,0 0-3,21 0-4,-21 0-2,25 0-4,-9 0-3,-2 0-1,1 0 1,2 0-1,-1 0-2,0 0 2,0 0-1,2 0 0,0-4-1,0 4 1,3 0-1,0-7 1,1 7 0,-1 0 0,0 0 0,1 0 0,5 0 1,1 0-1,1 0 2,4 0-2,2 0 1,3-4 0,-1 4 0,4 0 0,-4 0-2,-1 0 1,5 0 0,-8 0 1,5 0-1,-5 0 0,2 0-1,1 0 2,3 0 0,-3 0-1,0 0 0,2 0 0,-1 0 1,2 0-2,-3-3 2,-1 3-2,0 0 3,1 0-1,-4 0 2,1 0-2,-1 0 0,0 0 1,2 0-1,1 0 0,-1 0-1,3 0 1,3 0-2,3-8 2,3 8-1,1-7 0,0 7 1,-1-7-2,0 7 2,-1 0-2,-5 0 2,-2 0-2,-4 0 2,1 0-1,-1 0 1,-2 0 0,2 0-1,1 0 0,7 0 1,1 0 1,2 0-1,-1 0 2,3 0-3,-1 0 3,0 0 0,-1 0-1,-5 0-1,-2 0-1,3-6 1,-2 6-1,3 0 1,0 0-1,2-2 1,2 2-1,1-6 2,5 6-1,-5 0 0,3 0 0,-1-6-1,1 6 1,-4 0-1,0 0 1,-3 0-1,-3 0 2,-2 0-2,-3 0 2,-3 0-2,-2 0 0,-1 0 1,3 0 0,0-4 0,3 4-2,4-5 3,1 5-3,2-7 2,1 7-1,-2 0 1,0-3-1,-3 3-1,-3 0 1,-3 0-1,-5 0 2,1 0-2,-5 0 2,2 0-2,0-7 2,0 7-1,1 0 0,-1-7 0,2 7-1,-5 0 1,3-3-1,-4 3 2,0 0-2,-2-7 1,-2 7 0,-3 0 2,-14 0-1,26-6-2,-11 6 1,1-6-2,2 6 2,3-8-1,2 8 2,-1-8-3,5 8 3,1-6-1,1 6 0,-1-4 0,-2 4 0,-5 0 0,-1-6-2,-2 6 3,-2 0-2,-16 0 2,23 0-2,-23 0 3,19-5-2,-19 5 0,25-3 0,-25 3-1,29 0 1,-13-6-1,-3 6 2,-13 0-2,26-6 2,-26 6 0,15 0 0,-15 0-2,0 0 1,0 0-2,0 0-64,0 0-56,0 0-27,0 0 6,0 0-7,0 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23:17.014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0 107 131,'0'0'65,"0"0"3,0 0 2,0 0 7,0 0-6,0 0-3,0 0-5,0 0-3,0 0-7,0 0-11,0 0-13,0 0-10,0 0-3,21-12-4,-21 12-5,21 0-4,-21 0-2,27 0 0,-10-7 0,0 7-2,1 0 2,-1 0-1,1 0-1,-2 0 2,5 0-1,-1 0 1,3 0 0,2 0 1,2 0 0,2 0-1,0-4-4,6 4 3,0-7-4,5 7 4,-1-7-4,4 7 4,0-3-4,2 3 4,-2 0-1,3-6 1,-2 6 0,-1 0 0,-2 0-1,1 0 1,-3 0-1,4 0 2,-2 0-1,0 0 1,0 0 0,-2 0 0,2 0 0,-7 0 0,0 0 1,-4 0-1,0 0 0,0 0 0,-3 0 0,1 0-1,1 0 1,4 0-1,3-8 0,2 8 1,2 0-1,-1-2 1,-1-4-2,2 6 2,-1 0-1,-3 0 1,-1-6 0,0 6-1,-1 0 1,3 0-2,-1 0 2,3 0-1,1 0 3,5 0-2,-1 0 1,2 0 0,-2 0-1,1 0 1,-2 0 0,-3 0 1,-3 6-4,-3-6 2,1 0-1,-1 0 1,0 0 0,2 0 1,6 0-2,0 0 0,2 0 1,2 0-1,-1 0 0,-2 0 1,0 0 0,-4 0-2,-3 0 3,-1 0-1,0 0 0,-2 0-1,-1 0 1,2 0-1,-1 0 0,2 0 0,1 0 0,0 0 2,-4 0-2,3 0 1,0 0 0,-2 0 0,0 0-1,2 0 1,1-6-1,0 6-1,2-5 1,0 5-1,2-9 3,-1 9-2,3-4 1,-5 4-1,1 0 0,-4 0 1,4 0-1,-3 0 1,1 0-3,1 4 3,0-4-2,-3 0 2,3 0-1,-4 0 0,0 0 0,-1 0 0,-4 0 0,-1 0-1,-2 0 1,-3 0-1,0 0 1,-2 0 1,0 0-1,1 0 0,-3 0 0,1 0-1,1 0 1,1 0 0,2 0 0,-1 0 0,1 0-2,1-4 3,4 4-1,-2 0 1,-1 0-1,-1-5-1,0 5 1,-4 0-1,-1 0 1,-3 0-1,0 0 3,-16 0-3,26 0 2,-26 0-1,26-5 0,-26 5 0,25 0-1,-25 0 2,30 0-3,-30 0 3,27 0-2,-11-5 1,-16 5 0,25 0 0,-25 0 0,19-3-1,-19 3 1,0 0-3,14 0 3,-14 0 0,0 0 0,0 0-1,0 0 1,0 0-2,0 0-36,0 0-58,0 0-40,0 0-14,0 13-3,0-13-6,0 0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09:37.89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fitToCurve" value="1"/>
    </inkml:brush>
  </inkml:definitions>
  <inkml:trace contextRef="#ctx0" brushRef="#br0">0 247 140,'0'0'69,"0"0"0,0 0-2,0 0 3,0 0 0,0 0 11,0 0-4,0 0-6,0 0-10,0 0-4,18-14-9,-18 14-12,28-9-10,-10 9-18,7-4-8,3-5 0,6 9 0,5-5 0,5 5 0,3-10 0,2 10 0,4-4 0,0 4 1,-2-5-1,2 5 0,-3 0 1,0-8 0,0 8 0,0-4 0,2 4 1,-2-7-2,-1 7 1,1-7-1,0 2 0,5-1 0,2 0-1,-2-2 1,4 2-1,3 1 0,0-3 0,-1 4 1,2-2-1,-2 1 1,-2 5-1,-1-5 1,-1 5 1,2 0 0,-2-8-1,5 8-1,-2-6 2,5 6-2,2-9 2,0 9-1,4-7 0,-3 0-1,0 0 0,-4 6 1,-1-8-1,-3 4 1,-5 2 0,-1-6 0,-3 4 0,-6 5 1,-1-9 0,-6 9-1,-1-4 1,-5 4-1,-6 0 1,-5 0 0,-2-4-1,-2 4 0,-17 0 0,21 0 0,-21 0-1,0 0-12,21 7-67,-21-7-48,0 0-23,0 18-3,0-18-2,0 0-4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24:05.78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308 19 168,'0'0'95,"0"0"18,0-16 2,0 16-10,0 0-11,-21-6-12,21 6-14,-20 0-19,20 0-16,-24 14-26,9-6-9,-3-2-1,-9 4 1,3 0 1,-2 6 0,2-2-1,-1 0 1,0 0-1,6 3 1,-1-1-2,8 0 1,5 0-1,7-16 0,0 25 2,0-25-1,17 20 1,-2-14 0,6-6 1,2 0 0,4-6 1,-1-2 0,2-4 1,-1-1-1,-2-2 0,-5 0 1,-3-1-2,0 2 1,-7-2 1,-10 16-1,13-22 0,-13 22 0,0 0 1,0 0-1,0 0 2,0 0-3,0 0 0,-6 15 0,6-15-1,-7 24 1,7-24-2,0 21 1,0-21 0,8 22 0,-8-22 0,17 12 2,-17-12-1,27 7-1,-10-7-6,1 0-51,2 0-37,-1-8-28,5 5-13,-6 3-9,0-12-10,-1 12 2</inkml:trace>
  <inkml:trace contextRef="#ctx0" brushRef="#br0" timeOffset="369.097">514 136 265,'0'0'122,"0"0"-3,0 0-8,-17 7-14,17-7-22,0 0-24,7 15-26,-7-15-7,0 0-4,0 0-6,14 0-6,-14 0 0,0 0-1,18-12 0,-18 12 0,19-16 0,-19 16 0,23-15 0,-23 15-1,29-12 0,-15 12 0,-14 0-1,28 0 1,-28 0 0,27 8 0,-27-8-1,23 17 0,-23-17 1,18 19 0,-18-19 0,18 20 1,-18-20-2,18 16-1,-18-16-47,19 12-40,-19-12-38,26 10-9,-26-10-19,26 0 5,-8 0 0</inkml:trace>
  <inkml:trace contextRef="#ctx0" brushRef="#br0" timeOffset="933.091">1048 61 387,'0'0'133,"0"0"-16,-19-8-13,19 8-21,-18 11-24,18-11-28,-17 22-24,17-22-7,-17 26 0,17-26 0,-11 30-1,11-30 1,0 22-3,0-22 2,9 16 0,-9-16 0,19 8 1,-19-8-1,28 0 1,-11-12 2,2 1 0,-1-5 0,0-4 0,3-6 1,-4-5-5,-2 0 3,0-3-4,-1 1 3,-1 1-2,-5 1 2,-2 1-3,-2 8 3,-4 6 0,0 16 1,8-22 1,-8 22-1,0 0 0,0 0 0,-11 26-1,11-10 1,-5 8 3,5 3-5,0 5 3,0 2-3,8-2 3,2 1-3,1 1 3,5-7-2,5-4-1,2-5 3,0-1 0,4-8 0,2-3-1,-3-6-2,6 4-81,-8-8-49,1-2-23,-6 0 4,-2-4-9,1-5 0</inkml:trace>
  <inkml:trace contextRef="#ctx0" brushRef="#br0" timeOffset="3509.287">3592-264 248,'0'0'116,"0"-16"5,0 16-13,0 0-9,0 0-16,0 0-13,0 0-17,0 0-17,0 0-25,0 0-10,-15 15-1,15-15-1,-24 29 1,12-7 1,-5 1-2,1 3 1,-1 5 2,-1 1-3,4 0 3,3 0-4,7 0 3,4-5-3,8 1 2,3-6-2,7-4 1,4-3 0,8-1 0,-3-4 0,1-8 1,-1-2-1,-2 0 1,-3 0 0,-3-5-1,1-5 2,-20 10-2,19-21 2,-19 6-1,0-1 1,0-2 0,-7 2 1,-4-2-4,-3-1 3,0 2-3,-2 2 3,0 7-4,16 8 5,-27-14-4,27 14-15,-20 4-51,20-4-39,-17 14-23,17-14-16,-6 15-10,6-15 2,0 0-2</inkml:trace>
  <inkml:trace contextRef="#ctx0" brushRef="#br0" timeOffset="4108.926">4031-174 296,'0'0'156,"0"0"-36,0 0-12,-9-19-15,9 19-17,0 0-20,0 0-30,0 0-25,0 0-1,0 0 1,-18 19 0,18-19-1,-22 31 0,9-8 3,-3 3-4,5 3 4,-3-2-5,4 0 3,7 1-3,3-7 2,8-1-2,4-6 0,6-4 0,7-3 1,1-7 0,1 0 1,2 0 0,-1-8 0,-1-6 0,-3 0 1,1-4 1,-11-5-4,0 0 4,-6-6-3,-8 5 3,0-1-3,-7 1 4,-2 2-4,-8 6 0,0 1 2,-4 2-1,3 12 0,-4-7 0,2 8 0,8-7-1,-5 7-11,17 0-76,-18 0-48,18 0-20,0 0 2,0 0-7,0 0-3</inkml:trace>
  <inkml:trace contextRef="#ctx0" brushRef="#br0" timeOffset="4836.929">4787-180 218,'-8'-17'138,"8"17"-19,-18 0-2,2 0-14,1 0-11,-4 10-19,1 0-21,-3 1-37,3 2-14,1-1 0,17-12-3,-15 24 1,15-24 0,18 23 0,4-13-3,7 3 4,5-2-4,2 2 4,-1-2-2,-5 3 2,-2 0-1,-10-1 3,-18-13 1,7 25-1,-7-25 1,-21 21-1,3-11 0,-7-5-1,-1 1 0,-1-6 0,4 7 0,3-7-1,20 0 0,-18 0-2,18 0-3,0 0-48,28-18-31,-5 12-31,0-4-16,7 2-15,-3-2-6,1-3-8,-1 2 77</inkml:trace>
  <inkml:trace contextRef="#ctx0" brushRef="#br0" timeOffset="5058.144">5021-102 419,'0'0'145,"0"0"-19,0 0-17,0 0-26,0 0-35,0 0-46,0 22-6,7-7 5,-7 2-3,3 2 4,4-2-4,-2-2 1,-5-15-2,15 27-31,-15-27-47,24 11-44,-7-11-16,-5-4-18,6-4 10,3-4-7</inkml:trace>
  <inkml:trace contextRef="#ctx0" brushRef="#br0" timeOffset="5441.194">5242-71 116,'0'0'117,"-14"19"2,14-19-10,0 14-12,0-14-4,0 0-10,0 0-15,0 0-16,0 0-17,20 0-17,-20 0-18,22-13 3,-7 2-5,3 1 4,0-2-5,5 2 5,-1 2-5,-1 3 3,0 5 0,-6-6 1,-15 6 1,24 8-1,-24-8 2,8 19-3,-8-3 4,0 6-5,4-3 4,-4 4-4,0-3 2,7-1-6,1-3-72,-8-16-53,18 18-29,-2-18 6,3 0-9,5-4-1</inkml:trace>
  <inkml:trace contextRef="#ctx0" brushRef="#br0" timeOffset="6005.196">5963-177 397,'0'0'134,"0"0"-15,-27 8-16,27-8-19,-30 24-29,16-7-39,-2 6-12,1-7-6,4 8 4,3-2-4,3 1 3,5-4-5,0-1 1,5-5-1,-5-13 2,23 18 0,-6-18 0,1 0 2,1-10-1,6-3 1,-5-5 2,6 0-1,-1-5-3,0-1 5,1-4-5,-6 2 3,0 1-3,-2 0 2,-1 7-2,-6 1 2,-3 1 1,-8 16-2,13-16-1,-13 16-6,0 0-51,12-15-35,-12 15-27,0 0-17,14-12-12,-14 12-7,14-2 8</inkml:trace>
  <inkml:trace contextRef="#ctx0" brushRef="#br0" timeOffset="6416.379">5951-135 208,'20'5'137,"-20"-5"-25,21 0-9,-21 0-14,29 5-8,-29-5-15,28 8-12,-28-8-16,23 13-36,-23-13 2,24 28-5,-9-12 4,-3 1-5,1 0 4,3-2-3,-1 3 1,3-4 0,0 0-2,0-4-1,2 0-81,1-2-50,-3-8-23,3 0 3,-8 0-9,6 0 1</inkml:trace>
  <inkml:trace contextRef="#ctx0" brushRef="#br0" timeOffset="7556.374">6764-101 214,'0'0'97,"0"0"5,0 0 4,0 0-16,0 0-11,0 0-16,0 0-12,15 0-17,3 0-8,2 0-16,3-4-10,4 4 1,1 0-1,1-7 0,-6 7 0,4-5-1,-9 5 1,-1 0-1,-17 0 0,22-3 1,-22 3-1,0 0-15,0 0-48,0 0-33,0 0-33,0 0-12,18 3-16,-18-3 3,0 0 48</inkml:trace>
  <inkml:trace contextRef="#ctx0" brushRef="#br0" timeOffset="8164.498">6828 58 138,'0'0'57,"0"0"-6,0 0-7,0 0-3,0 0 3,0 0 3,0 0 2,16 0 13,-16 0-4,23 0 0,-9 0-3,2 0 0,2 0-10,-1 0-12,3 0-12,-2 0-18,-2 0-3,-16 0-1,24 0 1,-24 0 0,18 0-1,-18 0-4,0 0-28,22 0-36,-22 0-24,17-9-33,-17 9-13,21-4-17,-21 4 5,19-5 64</inkml:trace>
  <inkml:trace contextRef="#ctx0" brushRef="#br0" timeOffset="9525.246">7934-315 250,'0'0'119,"0"0"-4,-16-9-11,16 9-9,0 0-18,-15 14-12,15-14-21,-22 15-21,22-15-22,-23 21 0,23-21-1,-16 20 0,16-20-1,-6 15-1,6-15 2,14 13-2,1-7 1,3 0 0,8-1 0,4 2 1,1 0-1,1 5 2,2-2-2,-3 1 2,-2 4 2,-2 1-1,-6 2 0,-3-1-3,-7 5 5,-7-2-5,-4 0 3,0-2-2,-11 1 0,-3-3-1,-1-6 1,-8 1 0,-4-3 0,-3-5 0,-3-3 0,1 0-1,1 0 1,2 0-1,6-8-4,3-2-56,20 10-52,-7-26-21,15 11-24,9 1 6,4-7-1,5 6 35</inkml:trace>
  <inkml:trace contextRef="#ctx0" brushRef="#br0" timeOffset="9888.229">7945-311 225,'0'0'151,"-10"-18"-36,10 18-17,22-9-10,-2-2-13,3 11-8,5-14-22,3 10-23,2-6-20,1 5 0,-2-5-1,-2 5-1,-6-2 0,-1 3 0,-5 0 0,-1 4 0,-17 0 0,21-10-3,-21 10-53,17 0-60,-17 0-37,25 10 0,-25-10-2,28 0-5</inkml:trace>
  <inkml:trace contextRef="#ctx0" brushRef="#br0" timeOffset="10925.194">8490-120 293,'0'-17'129,"0"17"-10,0 0-15,0 0-10,0 0-21,0 0-17,0 0-21,0 20-32,0 0 0,0 5-5,6 4 5,-6 2-4,5 0 2,-5 3-3,7 2 1,-7 0 2,7-3-3,-7-4 3,8-4-2,-8-3 1,9-4-1,-9-18 3,0 24 0,0-24 0,0 0 0,0 0 1,7-21 0,-7 1-1,-7-3 1,0-7-2,3-5 0,-3-4 0,1-5-3,6 0 2,0-2-3,0 2 4,6 2-3,5 5 1,4 3-3,5 4 3,3 9 1,2 1-2,4 8 1,-1 3-1,4 3 1,-4 6-1,-3 0 0,-1 9 1,-8 5 0,0 2 1,-7 2-1,-9 4 2,0 0 2,-9 1-1,-1-1 2,-8-6-2,3-1 0,-5-1-1,3-10 1,17-4-2,-15 10 1,15-10-2,17 0 0,2 0 0,6 6 1,3 0-2,4 6 1,-4 0-1,-3 6 1,-6-2-1,-10 4 1,-2-1 2,-16-4-1,0 1 1,-12-5 0,0-4 0,-8 0 0,-2-7-1,1 0 2,2 0-2,-1-5 0,5 2-9,7 3-83,17 0-46,-17-15-16,17 15 2,17-13-8,3 5-1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24:47.71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 19 125,'0'0'67,"0"0"5,-20-3 5,20 3 10,0 0 11,0 0-3,0 0-8,0 0-15,0 0-11,0 0-15,0 0-12,0 0-19,0 0-18,0 0-4,0 0-1,20 8 4,1-8-1,11 0 3,1 0 1,7 0-1,4 0 2,0-7-3,1 7 3,-8-8-3,-5 8 3,-5-7 0,-9 7 0,-3-3-1,-15 3 2,14 0-2,-14 0-35,0 0-42,0 0-27,0 0-24,0 0-15,0 0 3,0 0-7,0 0 32</inkml:trace>
  <inkml:trace contextRef="#ctx0" brushRef="#br0" timeOffset="360.719">135 166 249,'-17'6'150,"17"-6"-7,0 0-33,0 0-15,0 0-15,24-6-24,-6 1-29,7 5-30,4-7 5,7 7-2,5-7 0,1 7 0,-1-7 1,-2 7-2,0-4 1,-10 4-1,-1 0 0,-4-5-11,-5 5-61,-19 0-29,18 0-42,-18 0 3,0 0-9,0 0 0,0 0 15</inkml:trace>
  <inkml:trace contextRef="#ctx0" brushRef="#br0" timeOffset="780.459">351-137 228,'0'0'150,"-9"-20"-18,9 20-21,0 0-16,0 0-14,0 0-20,20-7-22,-20 7-38,21 7 2,-5-1-1,5 4 1,6 2-2,5 3 1,-3 3 0,4 4 0,-4-3 3,1 5-4,-4 0 3,-4 0-3,-8 0 5,-3 1-4,-6-4 3,-5 1-2,0 2-3,-13-3 2,-2-3-1,-2 4-1,-1-2-13,-4-6-76,6 5-43,2-3-17,14-16-7,-8 24-4,8-24-7</inkml:trace>
  <inkml:trace contextRef="#ctx0" brushRef="#br0" timeOffset="1712.702">1832-136 216,'-18'-9'154,"18"9"-30,0 0-14,0 0-8,-17 9-17,17-9-12,-10 17-22,10-17-26,-5 23-30,5-23 2,0 23-2,0-23-2,12 18 0,2-8 0,11-6 0,3 4 1,6 0 1,-1 2 1,2-2 5,-5 1 0,-2 6 4,-4-5-4,-24-10 4,19 28-5,-19-28 5,-7 29-4,7-29 0,-32 25-1,9-17 0,-4 0 0,-2-4 0,1-4 1,2 7-2,1-7 1,5 0-2,2 0-35,18 0-43,-18 0-16,18 0-29,0 0-20,0 0 0,0 0 0,24-19 16</inkml:trace>
  <inkml:trace contextRef="#ctx0" brushRef="#br0" timeOffset="2038.099">1870-164 376,'0'0'151,"-14"-8"-15,14 8-42,0 0-21,0 0-23,26 0-43,-8-4-10,10 4 3,1-7 0,6 1-1,3-1 0,-2-1 1,-2 1-2,-2 0 1,-9-1-13,-1 8-69,-8-4-40,-14 4-17,17 0-7,-17 0-5,0 0-8</inkml:trace>
  <inkml:trace contextRef="#ctx0" brushRef="#br0" timeOffset="3028.911">2398 59 383,'0'0'120,"0"0"-12,0 0-11,0 0-16,0 0-22,0 0-36,0 0-26,0 18 2,0-1 1,0-3 1,0 5 0,4 3-1,-4 6 2,0-2-3,0 4 1,0-2 0,0-4 0,0-1-1,0-7 2,0 0-1,0-16-2,0 23 1,0-23-1,0 0-2,0 0 2,0 0 1,6-21-3,-6 3 2,0-6 1,0-7 0,0-5 0,0-7-1,4-1 2,4-2-3,5 4 3,2 0-3,3 2 3,5 9-4,-1 6 5,3 6-2,0 6 1,1 3 0,1 6 0,-1 4 1,-5 0-1,1 8 2,-5 2 1,-17-10 0,21 21 0,-21-6-1,0-15 1,-7 29-1,7-29 1,-21 28-2,21-28-1,-22 17 3,22-17-4,-9 15 1,9-15-1,16 17 1,0-10-3,4 6 4,4-1-4,1 3 1,-3-1 0,0 2 2,-8-1-1,-14-15 2,15 28-1,-15-28 1,-8 16 0,-7-11 1,-3 0-1,-3-5 0,-4 6-1,-3-6 1,1 0 0,2-6-2,0 6-44,25 0-49,-28-5-30,28 5-19,-16 0 0,16 0-8,0 0-2</inkml:trace>
  <inkml:trace contextRef="#ctx0" brushRef="#br0" timeOffset="5572.333">4518-84 176,'0'0'124,"0"0"-11,0 0-8,0 0-16,0 0-8,-7-18-15,7 18-13,17-14-25,-1 8-35,7-2 0,3 2 4,3-1 3,5 0 1,-2 7 0,0 0 1,-7 0 0,-7 14 0,-18-14 1,9 30-2,-17-14 1,-7 4 0,-6-1-1,0-1 0,2 1-2,1-3 0,9-1-2,9 0-2,6-1 3,12 2-4,7-1 4,3 2-3,1-2 3,2 3-2,-8-2 4,-2-1 2,-11-1-2,-10-14 1,-9 30 0,-7-22 0,-8 2 1,-4-2-3,-2-2 2,-4-6-1,5 9 0,0-9-3,9 8-63,4-8-33,16 0-35,0 0-7,0 0-5,5 18 0,12-18 69</inkml:trace>
  <inkml:trace contextRef="#ctx0" brushRef="#br0" timeOffset="6065.156">5247-145 141,'0'-22'153,"0"22"-9,0 0-38,0-18-11,0 18-6,0 0-20,0 0-22,0 0-43,-11 26-1,0-10 0,-2 5 0,-1 11-2,-7 5-5,0 2 1,3 2-3,3-2 2,4 3-4,11-4 3,0-6-3,7-4 3,10-6 2,6-5-1,4-7 2,0-3 1,4-7-1,-3 0 1,-5-11-1,-2-1 3,-4-2-2,-6-5 3,-11 1-2,0 0 0,-8 2 1,-9-2 0,-2 7 0,-6-3-1,-5 8 1,1 6 0,-1 0-3,7 0-68,1 0-43,8 4-32,14-4 4,0 0-9,0 0-1</inkml:trace>
  <inkml:trace contextRef="#ctx0" brushRef="#br0" timeOffset="4330.097">3576 32 321,'0'0'125,"0"0"-12,0 0-12,0 0-19,0 0-18,20-12-29,-4 12-42,3-7 2,4 7 5,1-8-1,2 8 0,-2 0-1,0-3 1,-6 3 0,-3 0 1,-15 0-1,15 0-12,-15 0-58,0 0-18,0 0-19,16 7-29,-16-7-3,0 0-6,0 0 28</inkml:trace>
  <inkml:trace contextRef="#ctx0" brushRef="#br0" timeOffset="4611.683">3603 190 212,'0'0'147,"22"-5"1,2-2-48,5-1-23,8 4-17,0-5-8,6 3-36,-3-1-15,-1 3-1,-4-1-1,-7 5 0,-8 0-12,-20 0-71,25-6-50,-25 6-7,0 0-10,17 0 1,-17 0 12</inkml:trace>
  <inkml:trace contextRef="#ctx0" brushRef="#br0" timeOffset="7052.354">6418 30 299,'0'0'125,"0"0"-7,-19-11-14,19 11-16,0 0-16,0 0-18,0 0-26,0 0-39,0 0-1,15 0 2,6 0 2,5 0 7,1-10 1,5 10 1,0-7-1,1 7 1,-4-6-1,-4 6 1,-8 0-2,-17 0 1,19 0-1,-19 0-1,0 0-36,0 0-41,0 0-14,0 0-21,13 14-26,-13-14-3,0 0-1,5 22 50</inkml:trace>
  <inkml:trace contextRef="#ctx0" brushRef="#br0" timeOffset="7309.065">6508 136 163,'-18'10'146,"18"-10"-4,0 0-41,0 0-13,25 0-20,-5-7-15,5 7-15,1-8-9,2 8-27,6-6-2,-4 6 1,-2-6 0,-2 6-3,-1 0-31,-5-6-43,4 6-27,-5-4-27,0-2-12,4 1-1,-7-6-7,4 1 97</inkml:trace>
  <inkml:trace contextRef="#ctx0" brushRef="#br0" timeOffset="7640.827">6660-116 152,'-25'-6'141,"25"6"-15,0 0-23,21 0-13,2 0-12,5 4-19,10 8-12,-1-4-5,8 8-31,-1 6-7,-3-3-4,-2 8 3,-11 3-4,-8-2 3,-6 4-3,-14 0 1,0-1-2,-9-8 1,-7 3 2,-2-6-3,0-3-1,1-1-74,1-6-38,16-10-28,0 0-3,0 0-6,0 0-2</inkml:trace>
  <inkml:trace contextRef="#ctx0" brushRef="#br0" timeOffset="8699.874">7968-22 216,'0'0'127,"0"-17"-8,0 17-10,0 0-13,0 0-12,0 0-19,0 0-16,0 15-24,0-15-30,0 28 5,0-5-4,6 0 3,-6 4-2,9 5 3,-5-1-4,2-1 4,1 2 1,-2-1-2,2-7 2,-1 0-2,1-2 1,-3-7-1,-4-15 0,5 21 0,-5-21-1,0 0 0,0 0-1,0 0 1,-5-15 0,-2-5 1,3 1-1,-5-9 2,1-3-2,-2-7 1,2-4 4,2-6-3,6 0 3,0 0-3,0 4 3,13 2-3,-1 4 5,4 6-5,3 5 0,2 9 0,4 6 0,3 5 1,2 0-1,0 7 0,-3 0 1,0 12 2,-2-3-1,-10 6 2,-4 2-1,-11 4-1,0 0 1,-16 3-1,-4-2 0,-6-3-2,-1 1 2,1-8-3,1-1 0,5 0-1,20-11 2,-14 16-3,14-16 1,31 14 0,-3-1-4,5-3 4,2 3-3,1 0 5,0 5-5,-6-6 7,-10 7-4,-6-5 2,-14-14 2,0 26-1,0-26 1,-27 21-2,0-13 2,-5-2-2,0-6 0,-5 4 0,5-4-1,4 0-17,-1 0-64,15-8-49,14 8-8,0 0-8,0 0-2,0-16-7</inkml:trace>
  <inkml:trace contextRef="#ctx0" brushRef="#br0" timeOffset="9315.653">8746 28 240,'0'0'121,"0"0"-9,0 0-11,0 0-9,0 0-13,0 0-14,21-10-22,-21 10-16,27-4-28,-9-3 4,8 7-3,-1-7-1,9 1 2,-5 6 0,-1-9-1,-2 7 0,-2 2 0,-6-9-1,-4 9 1,-14 0-1,15 0-21,-15 0-52,0 0-21,0 0-29,0 0-21,7 13 0,-7-13-2,0 0 18</inkml:trace>
  <inkml:trace contextRef="#ctx0" brushRef="#br0" timeOffset="9592.921">8838 155 248,'16'7'146,"-16"-7"-15,22 0-31,-1 0-15,-3-10-8,5 10-23,1-3-37,2 3-16,1-5-1,-2 5 0,-3-6-3,0 1-35,5 5-57,-6 0-43,-2-9-6,3 9 0,-3-14-11,1 7 13</inkml:trace>
  <inkml:trace contextRef="#ctx0" brushRef="#br0" timeOffset="10457.21">9418-185 353,'0'0'124,"0"0"-12,-4-16-17,4 16-14,0 0-19,27-5-23,-11 5-28,5-7-13,3 7 0,5-7 5,4 7-3,4-8 0,-4 8-1,-1-8 1,-4 8-1,-3-6 1,-6 6 0,-2 0-2,-17 0 3,15 0-1,-15 0 2,0 0 0,9 22 0,-9-22-1,0 23 0,0-4 1,0 3-2,-7 2 1,2 2-3,-6 4 0,4 1 0,-5-1-1,-2 3 3,-1 1-4,1-1 4,0-3-3,1-3 4,6-1-1,-4-8 1,11-3-4,0-15 2,-5 18-38,5-18-46,0 0-21,20 5-36,-20-5 2,21-12-7,-21 12 3,21-19 81</inkml:trace>
  <inkml:trace contextRef="#ctx0" brushRef="#br0" timeOffset="10758.511">9534 61 321,'0'0'149,"12"-15"-4,2 8-59,10 7-15,2-11-18,8 11-5,-5-11-42,6 8-1,-5-4-7,2 7 2,-5-7-2,-4 7 1,-9 0 0,-14 0-1,24 0 0,-24 0-3,14 0-67,-14 0-35,0 0-39,16 0 2,-16 0 1,21 0-7,-21 0 43</inkml:trace>
  <inkml:trace contextRef="#ctx0" brushRef="#br0" timeOffset="10997.504">10080 18 469,'0'0'152,"0"-16"-5,0 16-77,17-3-43,-17 3-24,17 0-3,-17 0-2,21 0-63,-21 0-35,0 0-27,21-10-16,-21 10 3,0 0-11,20-12 11</inkml:trace>
  <inkml:trace contextRef="#ctx0" brushRef="#br0" timeOffset="11548.663">10203-114 407,'0'0'147,"0"-15"-18,0 15-36,7-23-21,-7 23-46,16-22-24,0 11-1,3-5 1,5 4-4,2-2 2,2 5-1,3-1 0,-1 4-1,0 6 1,-4-6 1,-4 6-2,-4 12 3,-18-12-2,18 30 2,-18-9-2,0 5 3,-12 5-1,-1 3-1,-5 2-3,-1 1 1,-3-3-2,2-1 2,1-3-2,2-3 2,6-3-2,0-4 3,11-20 2,-6 23-2,6-23 0,0 0 0,18 16 0,-1-16 0,4 0-1,4 0 1,5 0-2,4-6 3,2 6 0,1-2-1,-2-4 0,-1 6 0,-7-7-1,-4 7-56,-8 0-57,-15 0-26,18 0-1,-18 0-10,0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5:25:22.05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29 43 186,'0'0'109,"-18"0"15,18 0-12,-16 0-10,16 0-16,0 0-12,0 0-15,0 0-14,0 0-23,0 0-21,0 0 0,20 0-2,3 0-1,5-4 1,6 4-1,3-6-1,6 0 1,-4-3 1,3 2-1,-7 7 1,-9-6 0,-5 1 1,-4 5 1,-17 0-1,18-7 0,-18 7-24,0 0-55,0 0-44,-20 12-20,20-12-19,-18 13 5,18-13-8</inkml:trace>
  <inkml:trace contextRef="#ctx0" brushRef="#br0" timeOffset="355.554">123 152 265,'0'0'165,"0"0"-28,0 0-29,0 0-12,0 0-29,0 0-17,21 6-32,-8-6-18,6 0-2,6 0 3,7-6-4,-4 6 3,7 0-1,-5-6 1,2 6-1,-5-6-5,-8 0-52,6 6-48,-12 0-31,-13 0-25,19-7 3,-19 7-9,0 0 64</inkml:trace>
  <inkml:trace contextRef="#ctx0" brushRef="#br0" timeOffset="803.559">255-198 280,'0'0'123,"0"0"-11,0 0-7,0 0-18,0 0-11,24 19-28,-7-13-6,5 8-15,4 2-24,6-3-4,-1 1 2,2 1-1,1 1 0,-1-1 0,-2 1 1,-2 2-1,-3 0-1,-2 4 3,-9-2-3,-2 5 3,-6-4-3,-7 0 1,-16 4-2,0 3 3,-5-4-2,-11 2 1,1-2-2,-5-4-5,10 3-92,2 0-45,7-12-14,17-11-4,0 0-11,0 0 15</inkml:trace>
  <inkml:trace contextRef="#ctx0" brushRef="#br0" timeOffset="1735.006">1534-140 331,'0'0'127,"0"0"-12,0 0-8,0 0-18,0 0-14,19 14-27,-19 7-36,8 2-11,-1 9-1,3 0 0,-2 4 0,2-4 0,-1-1-2,0-2 2,2-3 1,5-10 0,-16-16 0,26 9 1,-11-16-1,-1-5-1,3-4 1,0-9-2,-6-9 2,4 0-2,-1 1 1,-1-3-1,-2 2 1,-2 3 0,3-3 1,-4 8 4,-1 6-5,1 0 5,-8 20-6,16-23-4,-16 23-68,18-11-41,-18 11-32,26 0-14,-12 0-2,0 0 3</inkml:trace>
  <inkml:trace contextRef="#ctx0" brushRef="#br0" timeOffset="2202.624">2039-7 289,'0'0'156,"0"0"-3,13 16-46,-13-16-17,24 0-24,-9-5-36,6 5-28,2-11-1,3 5-1,0-9-1,-2 5 1,1-2 1,-4-5-1,-2 1 0,-5 2 0,-5-4 1,-9 18-1,0-25 2,0 25-2,-27-11 0,5 11 0,-9 6 2,1 2-2,-2 3 0,-6 7 1,6 3-1,9 2 2,0 3-3,12-1 0,11 2 1,0-5 0,17 5-1,9-5-1,5-6 2,5-5-3,4-4 4,1 1 0,2-8-1,-7 0-2,-1-8 1,-9-7-41,1 12-57,-9-10-35,-7-2-25,3-5 0,-6-4-5,3 6 28</inkml:trace>
  <inkml:trace contextRef="#ctx0" brushRef="#br0" timeOffset="2487.011">2616-311 321,'-18'-25'164,"18"25"-24,-23-15-28,23 15-23,-18 14-22,18-14-46,-22 34-24,15-8 3,-1 7-4,1 6 5,1 4-5,6 3 4,-5-2-5,5 2 4,7-2 1,-2-7 0,8-6-1,1-2-2,2-14-17,8 5-82,-3-12-43,-2-15-14,4 7 1,-3-9-9,1 0 24</inkml:trace>
  <inkml:trace contextRef="#ctx0" brushRef="#br0" timeOffset="3387.005">3393-133 380,'0'0'127,"-16"-7"-10,16 7-18,-21 0-19,21 0-19,-27 10-28,12-2-29,-3 5-4,-2 1 0,1 3 1,1 2-3,4 4 0,4 0 2,10 1-3,0-6 1,16-2 0,2-4 2,7-1-2,5-11 1,6 0 1,-2-5-2,-5-8 3,2 2 0,-10-4-1,-2 2 1,-12-8 0,-7 1 1,0 0 0,-11 3 0,-3 1-1,-4-1-1,1 4 0,3 0-5,14 13-46,-18-11-30,18 11-31,17-12-14,4 10-13,7-6 3,4 2-3,2-2 31</inkml:trace>
  <inkml:trace contextRef="#ctx0" brushRef="#br0" timeOffset="3880.432">3655-196 538,'0'0'131,"-11"21"-16,4-1-29,-4 0-54,4 7-32,1 7-1,6 2 0,-5 2 1,5 3-3,8-7 1,-1 1 1,0-3 1,1-12-1,-2-3 0,-6-17 4,12 15-1,-12-15 1,4-18 0,-4 0 2,0-4-3,0-8 2,0-9 0,0-4-6,7-6 3,0 0 3,2 1-5,2-5 4,4 6-2,-1 9 1,0 8-2,-4 9 3,-10 21-6,7-15 0,-7 15 2,-20 23-6,-4 0 4,4 4-3,-7 2 2,4 4 0,3 0 4,3-1-5,13-3 3,4-10 2,15-3 0,9-6 0,12-10 3,7 4-1,6-4 1,4-8 0,-2 2 0,-5 6 0,-4-8-2,-14 8-83,-7-8-69,-21 8-2,0 0-9,0 0 2,-14-19-9</inkml:trace>
  <inkml:trace contextRef="#ctx0" brushRef="#br0" timeOffset="4855.931">4606-254 342,'0'0'151,"0"0"-24,-9-18-13,9 18-15,0 0-24,0 0-46,0 22-28,0-22-7,4 30 6,-4-6-5,5 7 4,-5 1-4,0 4 3,6-3 2,-6 3-2,0-8 2,5-1-1,-5-9 1,0-18 2,7 20-1,-7-20 1,0 0 0,5-30 0,-5 9 0,0-9 0,0-2-1,6-7 0,-6-1 4,12-1-4,-4-3 4,7 2-3,2 1 3,1 10-2,3 2 3,3 11-6,1 5 1,-5 13-1,4 4 0,-3 6 0,-3 7 0,-1-3-1,-6 9-4,-4 0 5,-7 2-5,0-3 5,-11-2-4,-3-4 4,-2-2-5,3 1 5,13-15-1,-19 21 1,19-21 0,9 13 0,3-1 0,8 3-1,5-2 1,3 6 0,-2-3 2,-2 8-2,-6 0 3,-8-1-2,-10 4 1,-9-8-1,-7 3 0,-10-4-1,-3-4 1,-7-5-2,-3 1 0,-3-6-1,5-4-2,5 0 0,1 0-90,10-8-68,21 8 1,-22-15-8,22 15 4,18-32-10</inkml:trace>
  <inkml:trace contextRef="#ctx0" brushRef="#br0" timeOffset="5791.567">6145-171 368,'-16'0'140,"16"0"-15,-19 0-8,19 0-21,0 0-19,0 0-32,0 0-44,0 0-1,22-8 2,2 4-3,5 4 1,6-8 0,5 3 2,0 0-2,2 1 0,-4 4 0,-6-5 0,-6 5-1,-6 0 1,-20 0 1,20 0-3,-20 0 1,0 0-3,0 0-61,0 0-53,-5 16-22,5-16-12,0 0 1,0 0-7,-17 15 3</inkml:trace>
  <inkml:trace contextRef="#ctx0" brushRef="#br0" timeOffset="6100.51">6188 1 302,'0'0'159,"0"0"-8,18 4-30,3-4-28,-2-5-14,13 5-25,-3 0-47,6 0-5,3-7-3,-1 7 3,1 0-1,-6 0 0,-2 0-2,-3 0-1,-3 11-52,-6-11-63,0 0-41,-2 0 5,-16 0-10,28-20 1,-28 20 1</inkml:trace>
  <inkml:trace contextRef="#ctx0" brushRef="#br0" timeOffset="7708.032">8872-741 199,'0'0'119,"0"-16"5,0 16-11,0 0-13,0 0-14,0 0-13,-8-16-17,8 16-20,0 0-21,0 0-13,0 0 0,-17 0 0,17 0 0,-21 12-1,6-2 1,-3-3-1,-4 4 0,0 1 0,-2 4-1,0-1 1,1 2-1,-1 0 1,3 3-1,3 3 0,0 0 1,4 0-1,1 3 0,5 0-1,3 3 0,5-3 0,0 4 0,8-3 1,3-1-3,4-1 3,3-4 0,3-1 0,6-8 1,2 0-1,0-5-2,2-7 1,2 0 1,2 0-2,-2-4 0,-2-2 1,1-2-2,-6 1 2,-3 1 1,-1-4-1,-22 10 1,25-22 0,-25 22-1,7-27 1,-7 27 0,-6-33 1,-6 18-1,-2 5 1,-6-6 0,-6 10-1,-6-2 1,-3 8 0,-4-5 0,-3 5-1,1 0 1,2 7 0,1-7 0,5 8-1,6 1 2,8-5-5,6 11-38,13-15-42,-9 17-35,9-17-27,5 25-3,-5-25-6,16 21-1</inkml:trace>
  <inkml:trace contextRef="#ctx0" brushRef="#br0" timeOffset="9548.304">8284 33 185,'0'0'112,"0"0"8,0 0-4,0 0-12,0 0-9,0 0-18,0 0-16,0 0-18,26 6-25,-2-6-19,8-6-2,1 6 2,6-4-1,2 4-1,-1-11 1,-2 7-1,-6 4 3,-6-9 0,-7 5 0,-5 4-2,-14 0 3,20-5-1,-20 5 1,0 0-1,0 0 0,0 23 0,0-23 0,-17 31 1,9-16-1,-1-1 1,0 9-2,-5 2 3,3-1-2,0 2 1,-3 4-1,1-1-1,-1 4 1,2-1 0,-1-6-1,5 3 1,1-7-1,0-4 2,7-18-2,-6 25 1,6-25-17,0 0-51,9 14-44,-9-14-28,0 0-16,19-8 0,-19 8-3,17-14 50</inkml:trace>
  <inkml:trace contextRef="#ctx0" brushRef="#br0" timeOffset="9896.2">8394 261 301,'0'0'154,"0"0"-32,0 0-17,21-12-17,5 12-21,-1-6-14,11 1-26,0 5-26,3-5-4,-4 5 2,0-6-1,-7 6 0,-5 0 2,-4 0-1,-19 0 1,19 0-2,-19 0 1,0 0-56,0 0-56,0 0-41,0 0 2,0 0-4,15 0-2</inkml:trace>
  <inkml:trace contextRef="#ctx0" brushRef="#br0" timeOffset="10332.389">9035 194 491,'0'0'160,"0"0"-26,0 0-46,0 0-46,0 0-40,0 0-3,0 15 2,0-15-2,0 0 0,0 0 1,0 0-2,0 0 4,0 0-2,0 0 0,0 0 0,0 0-1,0 0 0,0 0-2,17 0-53,-17 0-68,12-22-34,-12 22 5,17-22-7,-17 22-1</inkml:trace>
  <inkml:trace contextRef="#ctx0" brushRef="#br0" timeOffset="10967.675">9238 90 407,'0'0'152,"0"0"-36,-15-14-14,15 14-23,0 0-36,0 0-42,19-16-3,-2 6 0,2 1 1,8-3 0,1 8 0,4-3-1,1 7 0,-2-7-1,-1 7 3,-6 0 0,0 12 0,-6-2-1,-3-1 1,-5 6 1,-5 3 0,-5 4-1,0 7-1,-12-3 2,-4 5-2,-3 1 3,-3 4-3,-5 0 1,1-3-1,-3-1 4,6-4-4,5-4 1,4-9 0,9-1 1,5-14 0,0 0-2,24 17 2,2-17-2,6-8 1,7 4-1,10 4-2,3-10 2,1 5-1,-3 1 1,-1 4-2,-10-6 0,-6 6 0,-12 0-78,-5-6-65,-16 6-8,0 0-4,0 0-3,0-18-4</inkml:trace>
  <inkml:trace contextRef="#ctx0" brushRef="#br0" timeOffset="11771.654">8032-747 350,'0'-14'132,"0"14"-8,0 0-15,0 0-14,-17 0-19,17 0-19,-13 22-38,1-8-19,0 6 0,1 4 1,-4 5-1,-4 9 2,0 9-2,-1 5 0,-2 5 0,3 8-2,1 2 3,1 6-4,6 4 3,11-5-2,0 0 1,17-1-1,5 0 0,11-4 2,8-3-3,9-9 3,2 1-2,5-4-3,7-6-83,-5-7-55,-1-10-19,-2 0-4,-9-12-3,2-3-7</inkml:trace>
  <inkml:trace contextRef="#ctx0" brushRef="#br0" timeOffset="12727.194">9669-737 196,'0'0'100,"-21"-11"13,21 11-7,0 0-9,0 0-10,-18 0-16,18 0-15,0 0-17,0 0-16,0 0-22,0 0 0,0 0 0,0 0-1,0 0 1,0 0-2,28 15 1,-11-4 0,8 4-1,3 2 1,4 8-1,5 4 0,1 9 0,-1 2 0,1 11 0,1-2-3,-4 6 3,-2 5-3,0 6 3,-1-3-2,-1 2 2,-3 8-2,-2-7 2,-5 9 2,-6-7-2,-5 2 2,-10-3-2,-4-3 2,-10-10-1,-1 0 3,-7-12-4,1-8 1,1-5-4,-1-8-97,21-21-56,-12 23-6,12-23-3,0 0-6,12-19 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10:01.89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fitToCurve" value="1"/>
    </inkml:brush>
  </inkml:definitions>
  <inkml:trace contextRef="#ctx0" brushRef="#br0">13 83 213,'0'0'97,"-11"-15"6,11 15 2,0 0-8,0 0-13,0 0-8,-12-18-17,12 18-12,0 0-18,0 0-14,0 0-13,0 0 0,0 0 0,14-18-2,-14 18 1,19-8-1,-19 8 1,28-10 0,-12 2-1,1 3 1,1 5-1,-1 0 0,-3 0 1,1 0-1,-15 0-1,25 18 2,-25-18-2,20 31 2,-12-13-1,2 5 0,-2-1 0,0 5 1,1 2-1,-1 2 1,0-2-1,-2 2 1,1 2-1,0 1 2,-7-1-2,6 4 1,-6-5-4,0 3-2,0 7 3,0-4-3,0 1 2,0 0-2,-7 0 3,0-2-3,0 3 6,-2-5 0,1 0-1,1-1 1,-1-1 0,2-2 0,-1-2-1,7 2 1,-4-9-1,4 5 1,0-9 0,0 0-1,-6-2 0,6-16 0,0 22 0,0-22 0,0 0-2,0 0-1,0 0 0,0 0 1,0 0-1,0 0 0,0 0 0,0 0 1,0 0 1,0 0 0,0 0 1,0 0-1,0 0 2,0 0-1,0 0 1,0 0-1,20-8-1,-20 8 1,29 0 0,-11 0 0,3 0 0,0 0 0,1 0 0,0 0 1,1 10-1,-4-7 0,-2 2 1,-2 4-1,-15-9 1,20 14 0,-20-14 1,7 20-1,-7-20 0,-6 27 1,6-27 0,-11 25-1,11-25-1,-22 27 1,22-27-1,-28 28 0,11-13-1,-1-2 1,0 2 0,0-1 1,-2 0-2,1-3 2,1 3-2,1-4 1,17-10-1,-26 17 1,26-17-1,-17 11 0,17-11 0,0 0 0,0 0 0,0 0 1,0 0-1,0 0 0,0 0 0,0 0 1,0 0-1,0 0 1,0 0-1,0 0 1,0 0-1,0 0 2,0 0-1,0 0 0,18 0 0,-18 0 0,0 0 1,0 0-1,17 5 1,-17-5-1,0 0 0,12 19 1,-12-19-1,10 24 0,-3-8 1,0 0-4,0 6 3,-2 3-2,2 3 3,2-1-3,-2 5 3,1 2-2,-1-4 1,0 1 1,1 3-1,3-2 1,-1 0-2,0-1 2,-2-1-2,1 0 1,-4-1 0,1 1 1,-2-2 0,-4-2-1,0 2 0,0-1 2,0 2-2,-7-5 0,1 0 0,-1 0 1,1-2-1,-4-4 0,0 0 0,-1-1 0,0-2-1,-5 0 1,0-4 0,-1 3-1,-1-2 1,0-4-1,4 1 1,-1-2 0,15-7 0,-24 7 0,24-7 0,-14-9 0,14 9 0,-11-20 0,11 20 0,-10-24 1,10 24-1,-11-23 0,11 23-1,-15-22-45,15 22-60,0 0-48,0 0-3,-11-17-7,11 17-1,0-19 57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6.57793E-7" units="1/dev"/>
        </inkml:channelProperties>
      </inkml:inkSource>
      <inkml:timestamp xml:id="ts0" timeString="2017-04-29T14:15:42.8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154 22 152,'0'0'84,"9"-18"5,-9 18-8,0 0 0,0 0-5,0 0-4,0 0-8,0 0-15,16-5-14,-16 5-9,0 15-7,0 0-7,-9 3-9,0 6-3,1 3 0,-7 7-2,2 4 1,-5 3-2,1 2 3,-1 0-3,0-3 3,1 0-3,2-5 2,5-5 0,2-3 1,8-8-2,-3-4 1,3-15 0,4 25-1,-4-25 0,17 8 1,-17-8 0,27 0 1,-8 0 1,6-7 0,3 3 0,4-3 1,3 3 0,-1-3-1,-3 7 1,2-4 0,-6 4 0,-8 0-2,-2 0 0,-17 0-24,21 12-64,-21-12-38,0 0-23,24 9 2,-24-9-2,20 0-1</inkml:trace>
  <inkml:trace contextRef="#ctx0" brushRef="#br0" timeOffset="948.125">670 323 113,'0'0'66,"-15"6"4,15-6 2,0 0-6,-19 5-4,19-5 0,-21 9 7,21-9-9,-27 9-9,27-9-12,-30 16-10,30-16-2,-23 18-3,23-18-7,-14 26-14,10-10-2,4 0-1,0 2-1,0-1 1,0 2 0,10-3-1,-10-16 0,25 23 0,-12-13 0,5-10 1,5 0 0,-2 0 0,3-8-1,-3-2 2,-2 1-1,2-8 0,-8 0 1,-2-1-1,-3-4 0,-8 1 1,6-2-1,-6 6 1,-7-1-1,7 18 1,-11-22-1,11 22 0,-16-8-1,16 8 2,-12 6-2,12-6 1,-13 14 0,13-14-1,0 0 0,0 20 1,0-20 0,31 5 0,-5-5 0,6 0 0,11-11 0,7 5 1,6-6 1,-2 2 1,-1-4-1,-7 0 3,-6 5-2,-12 2 2,-10-3-1,-18 10 0,0 0-1,0 0-1,-18 0-2,2 0-1,-3 8-1,19-8 1,-19 13 0,19-13 0,10 19 0,6-7 0,12-2 2,0-1-1,10 8 1,-2-4-1,-1-2 1,-2 3-1,-5-1 1,-5 1 0,-12 0 0,-11-14 0,9 23 0,-9-23-1,-20 19 1,2-14-1,-5 2 0,-2-2 0,4-5 0,-3 6-69,3-6-58,3-6-23,18 6 3,-18-17-6,18 17-1</inkml:trace>
  <inkml:trace contextRef="#ctx0" brushRef="#br0" timeOffset="1539.912">1648 251 291,'0'0'127,"0"0"-14,-23-11-6,23 11-16,-24 7-19,9 5-24,-4-2-32,4 5-17,1 0 0,2 3 0,9 0-1,3 2 1,18-4-1,6 4 0,8-5-1,2-1 2,7-4 0,-2 2 1,-7-4 0,-3 0 1,-14 2 0,-15-10 0,0 16 1,-22-8-1,-4-2 0,-4 6 0,-7-7 0,1 1-1,1 2-7,4-8-73,13 0-54,18 0-15,0 0-1,15-11-3,6-7-5</inkml:trace>
  <inkml:trace contextRef="#ctx0" brushRef="#br0" timeOffset="2045.627">2353 368 418,'0'0'128,"0"0"-17,-15 0-16,15 0-22,-5 22-31,5-10-43,-7 9 0,7-2 0,0 0-1,0 4 1,7-7-2,-2-1 1,-5-15-16,20 19-45,-7-19-37,4 0-25,1-13-15,7-1-11,-7-7 3,2-1 37</inkml:trace>
  <inkml:trace contextRef="#ctx0" brushRef="#br0" timeOffset="2447.444">2494 207 219,'0'0'87,"-18"0"-24,18 0-27,-17 11-32,17-11-29,-4 26-21,4-9-24,4 6 6,4-7 1,1 9 3,1-5 7,2 3 25,-1-6 35,-11-17 34,22 23 38,-22-23 34,17 8 3,-17-8-2,17-10 0,-17 10-14,18-21-18,0 13-20,0-9-29,0 9-32,7-3 1,-3 4-2,1 7 0,-5 0-1,0 0 1,-18 0-1,23 19 1,-23-19-1,13 24 1,-13-24 0,10 29 0,-10-29 0,12 22-3,-12-22-30,24 20-70,-6-12-37,3-8-9,1 5 1,2-14-7,5 9 25</inkml:trace>
  <inkml:trace contextRef="#ctx0" brushRef="#br0" timeOffset="2977.324">3509 108 235,'0'0'149,"0"0"-26,-18 20-16,18-20-9,-14 32-18,2-12-19,2 10-33,-3 0-28,0 4-1,-1 5 0,1-1 0,-1-7-1,5 2 0,-3-6-2,8-5-4,4-2-33,0-20-21,4 19-19,-4-19-12,17 0-13,-17 0-7,18-11-4,-18 11 3,17-21 34,-17 21 25</inkml:trace>
  <inkml:trace contextRef="#ctx0" brushRef="#br0" timeOffset="3378.938">3398 416 269,'0'0'107,"-8"-18"3,8 18-13,22-21-15,4 11-18,1-5-19,10 2-12,-1-1-6,3 2-19,0 1-7,-4 1-1,-3 2 1,-7 3 0,-7 5-1,-18 0 1,23-6-1,-23 6 1,0 0 1,0 0-1,0 0 0,-19 12 0,3-5 0,-2 4-1,-6-1 0,-5 2 1,1 2-1,-3 0 0,5 1 0,1-1 1,7-3-1,18-11 0,-13 23 0,13-23 0,24 17-2,-2-12 1,6 3-2,5-8 1,1 8 0,1-8 1,1 7-2,-4 0-6,-2-3-64,-9 2-48,-3-6-25,2 8-2,-20-8 1,32 0-3</inkml:trace>
  <inkml:trace contextRef="#ctx0" brushRef="#br0" timeOffset="3780.169">4020 174 383,'14'-10'121,"-14"10"-11,0 14-15,0 4-20,-9 0-26,4 5-31,-2 7-17,-2 2 1,2 2-3,-1-2 2,3-3-3,5 2 2,0-6-3,0-3 1,16-6 0,-3-6 0,8-2 1,1-8-1,6 4-1,4-8-27,-2 4-33,2-12-23,2 7-26,-8-5-13,3 2-13,-6-1-11,-8-1 15</inkml:trace>
  <inkml:trace contextRef="#ctx0" brushRef="#br0" timeOffset="4096.952">4164 313 190,'-18'4'105,"18"-4"-12,0 0-1,0 0-9,0 0-16,0 0-11,0 0-11,18-15-3,-2 15-5,-16 0-13,28-18-20,-12 11-4,1-3-1,1 2-17,-1-4-32,1 2-27,-4-2-24,2 1-28,-16 11-9,24-28-13,-24 28 5,10-26 119</inkml:trace>
  <inkml:trace contextRef="#ctx0" brushRef="#br0" timeOffset="4312.019">4145 137 191,'0'0'141,"10"-18"-24,13 11-24,4-5-9,3 2-9,4-3-3,3 4-25,-3-2-28,-2 1-19,-3 2 1,-7 4-2,-5 4-60,-17 0-43,15-21-36,-15 21-5,0-15-3,0 15 3</inkml:trace>
  <inkml:trace contextRef="#ctx0" brushRef="#br0" timeOffset="4969.833">4939 199 206,'0'0'125,"0"0"-13,0 0-8,9-16-13,-9 16-14,32-8-22,-13 0-12,6 8-13,-3 0-29,3 0 0,-1 0-1,-6 0 0,-1 0-1,-3 0-1,-14 0-49,18 8-36,-18-8-36,0 0-11,16 10-19,-16-10 6,0 0 0</inkml:trace>
  <inkml:trace contextRef="#ctx0" brushRef="#br0" timeOffset="5167.596">5053 301 336,'0'0'149,"20"0"-37,3 0-19,-5-7-11,7 7-26,-6 0-46,-1 0-11,0 0 0,-18 0-31,30 0-48,-30 0-35,24 0-24,-9 0-12,-15 0 4,24 0 0</inkml:trace>
  <inkml:trace contextRef="#ctx0" brushRef="#br0" timeOffset="7251.138">5988 72 196,'0'0'98,"0"0"7,0 0-6,0 0-15,0 0-6,0 0-16,0 0-10,0 0-14,0 19-15,0-3-21,0 6-1,0 5-1,-7 2-1,7 3 2,-6 3-3,1-2 2,2-2-2,3 0 1,-8-2-1,8-10 0,0-1-29,0-18-41,8 18-45,-8-18-16,20 0-20,-4-5 7,-3-9-2</inkml:trace>
  <inkml:trace contextRef="#ctx0" brushRef="#br0" timeOffset="7800.272">6216 32 158,'0'0'58,"0"0"4,0 0-3,0 0-1,18 0-1,-18 0 9,36-6-6,-18 2 2,10 4-5,-3-7-8,2 7-10,-8 0-9,-1 0-14,-18 0-13,25 11-1,-25-11-1,3 28 0,-3-13 0,-8 10 0,2 1-1,-1 0 0,-1 3-2,1 4 2,4 0-1,-4-2 0,7 0 0,-7-4 0,7-1 1,0-2 0,0-9-1,-4 2 0,4-17-2,0 14-36,0-14-47,0 0-35,0 0-22,0 0-8,18-13 4,-18 13 5</inkml:trace>
  <inkml:trace contextRef="#ctx0" brushRef="#br0" timeOffset="8109.188">6229 223 203,'0'0'150,"0"0"-37,15-6-13,-15 6-8,19 0-8,-3 0-22,-16 0-30,29 0-32,-11 6 0,0-6 0,-1 3-1,-1-3 1,1 0-1,-2 0-4,1 8-47,-1-8-39,6-5-29,1 5-15,-2-12-20,5 12 10,-4-10 14</inkml:trace>
  <inkml:trace contextRef="#ctx0" brushRef="#br0" timeOffset="8676.333">6676 44 180,'0'-18'92,"0"18"14,0 0-5,21-11-13,-21 11-10,24 0-16,-24 0-10,29 7-10,-29-7-15,25 18-27,-16-3-1,-9-1 1,0 5-2,0-4 1,-10-1 0,1 4 0,9-18 0,-11 26 0,11-26 0,9 22 1,6-13-1,4 1 0,8 3 1,1 2-1,4 2 1,-9-2 0,0 3 0,-7 2 1,-10 1-2,-6 0 3,-17-2-2,-5-2 2,-6-3 0,-2-4-1,-4 1 0,1 0 0,5-11-1,2 5 0,7-5-12,19 0-66,-18 0-48,18 0-24,0 0 3,30-22-1,-12 7-5</inkml:trace>
  <inkml:trace contextRef="#ctx0" brushRef="#br0" timeOffset="9076.374">7245 32 383,'0'0'117,"0"0"-5,0 0-15,0 0-20,-5 23-34,-4-9-41,3 7 0,-4 2-1,0 2 0,0 3-2,2 5 1,0 1-1,-1-2 0,1 1 0,2-5 0,6 0-1,-5-2 2,5-7-3,0-19-18,0 27-54,0-27-35,0 0-22,19 9-19,-19-9 4,25-14-1</inkml:trace>
  <inkml:trace contextRef="#ctx0" brushRef="#br0" timeOffset="9340.611">7401 205 447,'0'0'149,"0"0"-28,0 0-45,0 0-36,0 0-40,0 0 0,0 0-2,0 0 2,0 0 0,0 0-2,24 10 1,-24-10-4,25 0-65,-7 0-58,3 0-23,-3-7 2,6 7-2,-6-11-6</inkml:trace>
  <inkml:trace contextRef="#ctx0" brushRef="#br0" timeOffset="10007.713">7749 83 284,'0'0'116,"0"0"-12,0 0-7,0 0-16,0 0-14,-10 18-20,10-18-24,-4 23-23,4-23-1,0 29 1,13-13-1,0 2 0,10 2 0,3-4 1,5 6-1,-2-4 1,2 2-1,-2 0 1,-8 1 0,-6-1 1,-11-3-2,-8 2 2,-9-1-2,-3-3 2,-7-1-1,-2-2 0,-1 0 1,1-6-1,3-1 0,4-5-35,18 0-60,-17-5-29,17 5-23,4-26 3,4 8-4,9-3 26</inkml:trace>
  <inkml:trace contextRef="#ctx0" brushRef="#br0" timeOffset="10315.954">7796 62 320,'0'0'123,"0"0"-16,0 0-9,16-14-17,-16 14-24,25-6-25,-10 0-24,6 6-6,-3-6-1,4 6-1,-1-4-1,1 4 1,-2-6 0,-1 6-1,1-5 1,-2 5-5,8 0-55,-6-10-45,6 5-33,5 5-11,-6-10 0,0 2 1</inkml:trace>
  <inkml:trace contextRef="#ctx0" brushRef="#br0" timeOffset="11061.19">8396 236 268,'-17'0'108,"17"0"-5,0 0-9,15-11-16,-15 11-14,36-7-22,-12 3-15,5 4-11,1 0-6,3-7-9,-4 7-1,2 0 1,-8 0-2,-6 0 1,-17 0-1,24 7 0,-24-7-1,0 0-38,0 0-51,16 0-27,-16 0-31,18 0 3,-18 0-3,37-18 35</inkml:trace>
  <inkml:trace contextRef="#ctx0" brushRef="#br0" timeOffset="11525.281">9205 68 396,'0'0'114,"0"0"-9,0 0-16,-15-7-17,15 7-23,-4 20-50,-2-4-2,6 0 0,-8 5 3,2 5-1,-1 5 1,-1-4-1,2 6-1,-3-2-1,5-7-4,4 3-61,-7-8-37,7-19-22,9 23-23,-9-23 5,25 0 0</inkml:trace>
  <inkml:trace contextRef="#ctx0" brushRef="#br0" timeOffset="11992.644">9525 21 308,'0'0'148,"0"0"-38,0 0-9,-15 12-20,15-12-20,-7 14-41,7-14-21,-7 20 1,7-20-1,7 23 1,-7-23-1,11 23 1,-11-23-1,20 19 2,-5-11-1,2 4 0,1-4 0,2 4 0,1-2 0,2 0-1,-1 4 1,-4-2-1,-1 3 1,-5-1 0,-8 3-1,-4 3 1,-7-4 0,-4 4 0,-4-3-1,0-1 2,-3-4-1,2 0 0,16-12-15,-25 5-43,25-5-43,0 0-18,6-25-22,3 7-4,1-8 1,6 4 44</inkml:trace>
  <inkml:trace contextRef="#ctx0" brushRef="#br0" timeOffset="12217.221">9568 35 111,'24'-6'115,"-2"-8"-14,13 3-25,7 3 6,-1-3 2,7 4-16,-8-1-13,0 8-16,-10-11-5,-5 11-3,-7 0-65,-18 0-65,18-11-47,-18 11 5,0 0-8,0 0 3</inkml:trace>
  <inkml:trace contextRef="#ctx0" brushRef="#br0" timeOffset="13243.489">10253 28 142,'0'0'104,"0"0"6,0 0-11,0 0-3,0 0-6,0 0-10,-18-7-14,2 7-25,16 0-33,-25 8-11,11-2 3,14-6 1,-26 18 0,26-18-2,-24 22 1,20-7-1,4-15 0,-8 26-1,8-26 0,8 24 0,-8-24 1,18 24-1,-4-16 2,8 0 1,3 3 1,-1 2 0,2 1 1,1 1-1,-4-2 0,-3 8 0,-2-1 0,-8 2-3,-3-2 2,-7 3-2,0 0 1,-6-5-1,1 1 2,5-19-2,-24 22-1,24-22 1,-28 9 0,11-9-1,1-13 1,16 13 0,-27-28 0,18 9 1,4-4 1,0-3-1,5-1 0,7 4 3,-3 0-3,6 3 2,2 1 0,1 3 1,2 1-1,0 0 1,3 5-1,-4 2-1,4-5 2,-2 2-2,-16 11-1,25-15 1,-25 15-1,16-17 1,-16 17 0,6-20 0,-6 20 0,0-17 0,0 17-1,-10-19 0,10 19 0,-11-15 0,11 15 0,0 0-1,-17-17-3,17 17-56,0 0-31,0 0-22,0 0-10,0 0-20,0 0-3,0 0 0</inkml:trace>
  <inkml:trace contextRef="#ctx0" brushRef="#br0" timeOffset="13764.174">10713-9 250,'0'0'147,"0"-15"-7,0 15-45,0 0-9,0 0-17,0 0-18,0 0-21,-14 23-32,6-1 0,4-2-1,-5 7 2,1 5-1,1 0 1,4 0-1,3-4 0,0 2 0,9-6 1,0-3 0,5-6 2,7-5-1,1-3 1,2-7 1,-2 0 0,0-6 1,-3-2 0,-1-2-1,-2-3-1,-16 13 2,9-25-3,-9 10 1,-14-1-2,1 2 1,-5 2-2,-4 0 1,1 4-1,2 2-1,-4-2-20,23 8-67,-25 0-26,25 0-34,0 0 8,0 0-6,0 0 1</inkml:trace>
  <inkml:trace contextRef="#ctx0" brushRef="#br0" timeOffset="14628.174">11332 50 327,'0'0'151,"-14"-13"-25,14 13-31,0 0-15,0 0-15,0 0-23,0 17-44,0-17 0,0 28 0,10-13 1,-2 3 0,3 1 2,5 1-2,-4 2 1,5 0-1,-3 2 2,0-6-3,-5 3 3,0 0-2,-4-3 1,-5 1-1,0-4 1,0-15-1,-19 23 1,19-23 0,-31 14 0,15-8-1,0-6 1,1 0-20,15 0-59,-22 0-33,22 0-19,-6-25-15,6 25 5,13-37-5</inkml:trace>
  <inkml:trace contextRef="#ctx0" brushRef="#br0" timeOffset="14896.994">11363 22 317,'4'-17'145,"12"11"10,7 0-62,-1-4-18,6 5-13,-5-5-16,2 5-41,-2 0-3,-7 1-1,0 4-1,-16 0 0,19-6-1,-19 6-5,0 0-66,21 0-39,-21 0-40,21 0 10,-21 0-11,26 0 2,-26 0 33</inkml:trace>
  <inkml:trace contextRef="#ctx0" brushRef="#br0" timeOffset="16868.171">11098 136 246,'0'0'117,"0"0"-3,0 0-12,0 0-9,18-5-18,-18 5-15,0 0-19,0 0-19,0 0-21,0 0 1,0 0-2,0 0 1,0 0-1,0 0 0,0 0 0,0 0-1,0 0 1,0 0-1,0 0 1,0 0-1,0 0 0,0 0-46,0 0-54,0 0-40,20 0-1,-20 0-5,18-9-1,-18 9 4</inkml:trace>
  <inkml:trace contextRef="#ctx0" brushRef="#br0" timeOffset="15733.017">12244 118 304,'0'0'126,"0"0"-13,0 0-5,0 0-15,0 0-16,17 0-25,0-3-29,4 3-25,5-7 3,3 7 0,5-8-1,1 8 0,-6-7 0,1 7 0,-9 0 0,-3 0 0,-18 0 0,23 0-1,-23 0-1,0 0-46,0 0-46,0 0-21,0 0-23,18 0-8,-18 0 2,0 0 3</inkml:trace>
  <inkml:trace contextRef="#ctx0" brushRef="#br0" timeOffset="15956.911">12300 210 229,'0'0'147,"0"0"-1,28 7-36,-4-7-18,-1 0-11,4 0-18,-4 0-40,2 0-23,-1 0 0,-3 0-3,3 7-67,-6-7-43,1-6-35,6 6 6,0-8-8,4 5-2</inkml:trace>
  <inkml:trace contextRef="#ctx0" brushRef="#br0" timeOffset="35636.302">13505 26 210,'0'-21'76,"0"21"2,0 0-4,0-21 4,0 21-6,0-15 5,0 15-12,0 0-9,0 0-6,0-18-1,0 18-7,0 0-10,0 0-10,-10 19-13,10-4-1,0 3-2,0 5 0,0 5-5,0 3-1,-6 2-1,6 2 2,0-2-2,0 5 2,0-4-3,0-1 2,0-4-2,0-1 2,9-4-2,-9-2 2,7-4-9,-7-18-74,8 21-63,-8-21-15,0 0-3,0 0-5,4-21-5</inkml:trace>
  <inkml:trace contextRef="#ctx0" brushRef="#br0" timeOffset="36680.389">13914-5 271,'0'0'140,"-13"-15"-8,13 15-14,0 0-7,0 0-19,-19-15-17,19 15-32,0 0-37,-9 15-1,9-15-2,-11 23 0,3-5-2,-1 0-1,0 8-1,0-2 1,1 2-1,0-5 1,4 4-1,-2-6 1,6-4-1,-4 1 0,4-16-1,0 16 1,0-16-1,7 15 0,-7-15 1,0 0-1,0 0 2,0 0-1,19 17 1,-19-17-1,0 0-1,0 0 0,0 0-1,18 9 1,-18-9-1,18 0 1,-4-5-3,4 5 1,6-6 1,2 1-1,4 5 2,3-10-1,2 6 1,-2-1-1,-4 5 2,-1-10 1,-4 10 0,-5-4 0,-5 4-1,-14 0 2,21 0-2,-21 0 1,0 0-21,14 0-51,-14 0-41,0 0-26,17 22-19,-17-22 4,0 0-7,19 19 38</inkml:trace>
  <inkml:trace contextRef="#ctx0" brushRef="#br0" timeOffset="37060.505">14234 92 249,'-17'-9'148,"17"9"-22,0 0-12,-15 6-10,15-6-17,-13 18-17,7-1-23,6-17-25,-19 29-18,9-7-4,-2 4 2,1-1-3,0 1 1,-1 2-1,0-2 2,2 2-2,2-6 0,4 0-24,4-22-58,-7 23-47,7-23-22,0 0-6,0 0-3,0 0-3</inkml:trace>
  <inkml:trace contextRef="#ctx0" brushRef="#br0" timeOffset="37877.206">14466 23 198,'0'0'117,"0"0"8,0 0-9,0 0-5,0 0-13,0 0-12,0 0-18,-17 0-25,17 0-32,0 0-10,0 0-2,0 17 0,0-17-1,0 0 0,28 22 0,-28-22 1,32 17-1,-13-7 0,4-1 1,0 7 0,2-6 0,-2 1 0,-1 2 0,-1 0 0,-5 3 1,1 0-1,-6 3 1,-1-2 0,-3-1 0,-1 4-1,-6-1 2,0-3-1,0-2 0,0-14 0,-21 16 0,7-11 1,-4-5 0,-2 0 0,-3 0-1,2-5-2,-3-5-44,9 4-44,-2-7-34,17 13-27,-12-23-9,12 23 0,4-23 0</inkml:trace>
  <inkml:trace contextRef="#ctx0" brushRef="#br0" timeOffset="38325.416">14537 6 189,'0'0'117,"0"0"8,0 0-5,0 0-14,0 0-8,0 0-19,14 0-23,5 0-18,-4-8-11,8 8-28,3-9 1,2 0-1,3-3 0,1 1-1,1 0 1,-5-3-1,0 3 0,-5-2 0,-3 8-3,-20 5-56,25-11-62,-25 11-35,0 0-4,0 0 2,0 0-12</inkml:trace>
  <inkml:trace contextRef="#ctx0" brushRef="#br0" timeOffset="39164.144">15675-94 317,'0'0'129,"0"0"-14,0 0-9,0 0-19,0 0-13,0 0-24,0 0-32,0 0-17,18 24-1,-11-8 1,2-1-2,2 6 2,5 3-1,-4 3 0,2 2 0,-1 3 2,-4 4-2,-2-4 1,-1 4-1,-6-1 0,-6-3-1,-1-3 2,-4 1-1,-4-9 1,-2-3-2,3-3 2,-5-6-2,0-9 1,-2 0-1,0 0 1,-1-12-2,-4-3 1,4-1-1,-1-2-1,2 3-33,-3-6-44,12 5-41,-1-1-23,9 2-16,4 15 6,0-25-5</inkml:trace>
  <inkml:trace contextRef="#ctx0" brushRef="#br0" timeOffset="39864.394">15440-33 195,'0'0'110,"0"0"3,-7-21-6,7 21-15,0 0-6,0 0-15,0-16-12,0 16-20,0 0-23,0 0-14,0 0-1,0 0 1,0 0-2,11-15 1,-11 15-1,0 0 1,25-5-1,-10 5 0,7-4 0,6 4-1,7-8 0,8 0 0,6 2 0,5-4-1,4-1 1,2 1-2,-3-5 2,-4 1 6,-3 3-6,-10 0 6,-6 2-6,-9 1 5,-4 8-66,-21 0-76,15-4-20,-15 4-2,0 0-10,-18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9FAD-0110-4511-94D9-BFA9F6938277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AEA27-DC35-45E4-A4A5-53557EABB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7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E96B5F-2052-499A-8FEE-62E04F71F38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7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855CB-D496-40AF-BD9C-730016C649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8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E96B5F-2052-499A-8FEE-62E04F71F3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1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2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8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08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3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33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22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5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8E7A-B718-4BD2-8716-9F527E769B6B}" type="datetimeFigureOut">
              <a:rPr lang="en-GB" smtClean="0"/>
              <a:t>05/09/2021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4366A-6ADC-49E5-BEBA-02F116654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39" Type="http://schemas.openxmlformats.org/officeDocument/2006/relationships/customXml" Target="../ink/ink16.xml"/><Relationship Id="rId34" Type="http://schemas.openxmlformats.org/officeDocument/2006/relationships/customXml" Target="../ink/ink12.xml"/><Relationship Id="rId21" Type="http://schemas.openxmlformats.org/officeDocument/2006/relationships/image" Target="../media/image68.emf"/><Relationship Id="rId42" Type="http://schemas.openxmlformats.org/officeDocument/2006/relationships/image" Target="../media/image51.png"/><Relationship Id="rId7" Type="http://schemas.openxmlformats.org/officeDocument/2006/relationships/customXml" Target="../ink/ink3.xml"/><Relationship Id="rId12" Type="http://schemas.openxmlformats.org/officeDocument/2006/relationships/image" Target="../media/image46.png"/><Relationship Id="rId17" Type="http://schemas.openxmlformats.org/officeDocument/2006/relationships/customXml" Target="../ink/ink8.xml"/><Relationship Id="rId33" Type="http://schemas.openxmlformats.org/officeDocument/2006/relationships/image" Target="../media/image66.emf"/><Relationship Id="rId38" Type="http://schemas.openxmlformats.org/officeDocument/2006/relationships/customXml" Target="../ink/ink15.xml"/><Relationship Id="rId2" Type="http://schemas.openxmlformats.org/officeDocument/2006/relationships/customXml" Target="../ink/ink1.xml"/><Relationship Id="rId16" Type="http://schemas.openxmlformats.org/officeDocument/2006/relationships/image" Target="../media/image64.emf"/><Relationship Id="rId29" Type="http://schemas.openxmlformats.org/officeDocument/2006/relationships/image" Target="../media/image47.png"/><Relationship Id="rId41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customXml" Target="../ink/ink5.xml"/><Relationship Id="rId32" Type="http://schemas.openxmlformats.org/officeDocument/2006/relationships/customXml" Target="../ink/ink11.xml"/><Relationship Id="rId37" Type="http://schemas.openxmlformats.org/officeDocument/2006/relationships/image" Target="../media/image49.png"/><Relationship Id="rId40" Type="http://schemas.openxmlformats.org/officeDocument/2006/relationships/image" Target="../media/image50.png"/><Relationship Id="rId45" Type="http://schemas.openxmlformats.org/officeDocument/2006/relationships/image" Target="../media/image41.png"/><Relationship Id="rId15" Type="http://schemas.openxmlformats.org/officeDocument/2006/relationships/customXml" Target="../ink/ink7.xml"/><Relationship Id="rId28" Type="http://schemas.openxmlformats.org/officeDocument/2006/relationships/customXml" Target="../ink/ink9.xml"/><Relationship Id="rId36" Type="http://schemas.openxmlformats.org/officeDocument/2006/relationships/customXml" Target="../ink/ink14.xml"/><Relationship Id="rId10" Type="http://schemas.openxmlformats.org/officeDocument/2006/relationships/image" Target="../media/image45.png"/><Relationship Id="rId31" Type="http://schemas.openxmlformats.org/officeDocument/2006/relationships/image" Target="../media/image48.png"/><Relationship Id="rId19" Type="http://schemas.openxmlformats.org/officeDocument/2006/relationships/image" Target="../media/image67.emf"/><Relationship Id="rId44" Type="http://schemas.openxmlformats.org/officeDocument/2006/relationships/image" Target="../media/image52.png"/><Relationship Id="rId4" Type="http://schemas.openxmlformats.org/officeDocument/2006/relationships/customXml" Target="../ink/ink2.xml"/><Relationship Id="rId9" Type="http://schemas.openxmlformats.org/officeDocument/2006/relationships/customXml" Target="../ink/ink4.xml"/><Relationship Id="rId14" Type="http://schemas.openxmlformats.org/officeDocument/2006/relationships/image" Target="../media/image63.emf"/><Relationship Id="rId27" Type="http://schemas.openxmlformats.org/officeDocument/2006/relationships/image" Target="../media/image70.emf"/><Relationship Id="rId30" Type="http://schemas.openxmlformats.org/officeDocument/2006/relationships/customXml" Target="../ink/ink10.xml"/><Relationship Id="rId35" Type="http://schemas.openxmlformats.org/officeDocument/2006/relationships/customXml" Target="../ink/ink13.xml"/><Relationship Id="rId43" Type="http://schemas.openxmlformats.org/officeDocument/2006/relationships/customXml" Target="../ink/ink18.xml"/><Relationship Id="rId8" Type="http://schemas.openxmlformats.org/officeDocument/2006/relationships/image" Target="../media/image44.png"/><Relationship Id="rId3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.xml"/><Relationship Id="rId18" Type="http://schemas.openxmlformats.org/officeDocument/2006/relationships/image" Target="../media/image89.emf"/><Relationship Id="rId26" Type="http://schemas.openxmlformats.org/officeDocument/2006/relationships/image" Target="../media/image93.emf"/><Relationship Id="rId39" Type="http://schemas.openxmlformats.org/officeDocument/2006/relationships/customXml" Target="../ink/ink35.xml"/><Relationship Id="rId21" Type="http://schemas.openxmlformats.org/officeDocument/2006/relationships/customXml" Target="../ink/ink27.xml"/><Relationship Id="rId34" Type="http://schemas.openxmlformats.org/officeDocument/2006/relationships/image" Target="../media/image96.emf"/><Relationship Id="rId42" Type="http://schemas.openxmlformats.org/officeDocument/2006/relationships/image" Target="../media/image100.emf"/><Relationship Id="rId47" Type="http://schemas.openxmlformats.org/officeDocument/2006/relationships/customXml" Target="../ink/ink39.xml"/><Relationship Id="rId50" Type="http://schemas.openxmlformats.org/officeDocument/2006/relationships/image" Target="../media/image104.emf"/><Relationship Id="rId55" Type="http://schemas.openxmlformats.org/officeDocument/2006/relationships/customXml" Target="../ink/ink43.xml"/><Relationship Id="rId63" Type="http://schemas.openxmlformats.org/officeDocument/2006/relationships/customXml" Target="../ink/ink47.xml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8.emf"/><Relationship Id="rId11" Type="http://schemas.openxmlformats.org/officeDocument/2006/relationships/customXml" Target="../ink/ink22.xml"/><Relationship Id="rId24" Type="http://schemas.openxmlformats.org/officeDocument/2006/relationships/image" Target="../media/image92.emf"/><Relationship Id="rId32" Type="http://schemas.openxmlformats.org/officeDocument/2006/relationships/image" Target="../media/image95.emf"/><Relationship Id="rId37" Type="http://schemas.openxmlformats.org/officeDocument/2006/relationships/customXml" Target="../ink/ink34.xml"/><Relationship Id="rId40" Type="http://schemas.openxmlformats.org/officeDocument/2006/relationships/image" Target="../media/image99.emf"/><Relationship Id="rId45" Type="http://schemas.openxmlformats.org/officeDocument/2006/relationships/customXml" Target="../ink/ink38.xml"/><Relationship Id="rId53" Type="http://schemas.openxmlformats.org/officeDocument/2006/relationships/customXml" Target="../ink/ink42.xml"/><Relationship Id="rId58" Type="http://schemas.openxmlformats.org/officeDocument/2006/relationships/image" Target="../media/image61.png"/><Relationship Id="rId61" Type="http://schemas.openxmlformats.org/officeDocument/2006/relationships/customXml" Target="../ink/ink46.xml"/><Relationship Id="rId19" Type="http://schemas.openxmlformats.org/officeDocument/2006/relationships/customXml" Target="../ink/ink26.xml"/><Relationship Id="rId14" Type="http://schemas.openxmlformats.org/officeDocument/2006/relationships/image" Target="../media/image87.emf"/><Relationship Id="rId22" Type="http://schemas.openxmlformats.org/officeDocument/2006/relationships/image" Target="../media/image91.emf"/><Relationship Id="rId27" Type="http://schemas.openxmlformats.org/officeDocument/2006/relationships/customXml" Target="../ink/ink30.xml"/><Relationship Id="rId30" Type="http://schemas.openxmlformats.org/officeDocument/2006/relationships/image" Target="../media/image94.emf"/><Relationship Id="rId35" Type="http://schemas.openxmlformats.org/officeDocument/2006/relationships/customXml" Target="../ink/ink33.xml"/><Relationship Id="rId43" Type="http://schemas.openxmlformats.org/officeDocument/2006/relationships/customXml" Target="../ink/ink37.xml"/><Relationship Id="rId48" Type="http://schemas.openxmlformats.org/officeDocument/2006/relationships/image" Target="../media/image103.emf"/><Relationship Id="rId56" Type="http://schemas.openxmlformats.org/officeDocument/2006/relationships/image" Target="../media/image60.png"/><Relationship Id="rId64" Type="http://schemas.openxmlformats.org/officeDocument/2006/relationships/image" Target="../media/image63.png"/><Relationship Id="rId8" Type="http://schemas.openxmlformats.org/officeDocument/2006/relationships/image" Target="../media/image84.emf"/><Relationship Id="rId51" Type="http://schemas.openxmlformats.org/officeDocument/2006/relationships/customXml" Target="../ink/ink41.xml"/><Relationship Id="rId3" Type="http://schemas.openxmlformats.org/officeDocument/2006/relationships/image" Target="../media/image3.png"/><Relationship Id="rId12" Type="http://schemas.openxmlformats.org/officeDocument/2006/relationships/image" Target="../media/image86.emf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33" Type="http://schemas.openxmlformats.org/officeDocument/2006/relationships/customXml" Target="../ink/ink32.xml"/><Relationship Id="rId38" Type="http://schemas.openxmlformats.org/officeDocument/2006/relationships/image" Target="../media/image98.emf"/><Relationship Id="rId46" Type="http://schemas.openxmlformats.org/officeDocument/2006/relationships/image" Target="../media/image102.emf"/><Relationship Id="rId59" Type="http://schemas.openxmlformats.org/officeDocument/2006/relationships/customXml" Target="../ink/ink45.xml"/><Relationship Id="rId20" Type="http://schemas.openxmlformats.org/officeDocument/2006/relationships/image" Target="../media/image56.png"/><Relationship Id="rId41" Type="http://schemas.openxmlformats.org/officeDocument/2006/relationships/customXml" Target="../ink/ink36.xml"/><Relationship Id="rId54" Type="http://schemas.openxmlformats.org/officeDocument/2006/relationships/image" Target="../media/image59.png"/><Relationship Id="rId6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emf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36" Type="http://schemas.openxmlformats.org/officeDocument/2006/relationships/image" Target="../media/image97.emf"/><Relationship Id="rId49" Type="http://schemas.openxmlformats.org/officeDocument/2006/relationships/customXml" Target="../ink/ink40.xml"/><Relationship Id="rId57" Type="http://schemas.openxmlformats.org/officeDocument/2006/relationships/customXml" Target="../ink/ink44.xml"/><Relationship Id="rId10" Type="http://schemas.openxmlformats.org/officeDocument/2006/relationships/image" Target="../media/image85.emf"/><Relationship Id="rId31" Type="http://schemas.openxmlformats.org/officeDocument/2006/relationships/customXml" Target="../ink/ink31.xml"/><Relationship Id="rId44" Type="http://schemas.openxmlformats.org/officeDocument/2006/relationships/image" Target="../media/image101.emf"/><Relationship Id="rId52" Type="http://schemas.openxmlformats.org/officeDocument/2006/relationships/image" Target="../media/image58.png"/><Relationship Id="rId60" Type="http://schemas.openxmlformats.org/officeDocument/2006/relationships/image" Target="../media/image109.emf"/><Relationship Id="rId65" Type="http://schemas.openxmlformats.org/officeDocument/2006/relationships/image" Target="../media/image53.png"/><Relationship Id="rId4" Type="http://schemas.openxmlformats.org/officeDocument/2006/relationships/customXml" Target="../ink/ink19.xml"/><Relationship Id="rId9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116.emf"/><Relationship Id="rId18" Type="http://schemas.openxmlformats.org/officeDocument/2006/relationships/image" Target="../media/image5.png"/><Relationship Id="rId7" Type="http://schemas.openxmlformats.org/officeDocument/2006/relationships/image" Target="../media/image113.emf"/><Relationship Id="rId12" Type="http://schemas.openxmlformats.org/officeDocument/2006/relationships/customXml" Target="../ink/ink52.xml"/><Relationship Id="rId17" Type="http://schemas.openxmlformats.org/officeDocument/2006/relationships/image" Target="../media/image118.emf"/><Relationship Id="rId2" Type="http://schemas.openxmlformats.org/officeDocument/2006/relationships/customXml" Target="../ink/ink48.xml"/><Relationship Id="rId16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9.xml"/><Relationship Id="rId11" Type="http://schemas.openxmlformats.org/officeDocument/2006/relationships/image" Target="../media/image115.emf"/><Relationship Id="rId5" Type="http://schemas.openxmlformats.org/officeDocument/2006/relationships/image" Target="../media/image112.emf"/><Relationship Id="rId15" Type="http://schemas.openxmlformats.org/officeDocument/2006/relationships/image" Target="../media/image117.emf"/><Relationship Id="rId10" Type="http://schemas.openxmlformats.org/officeDocument/2006/relationships/customXml" Target="../ink/ink51.xml"/><Relationship Id="rId9" Type="http://schemas.openxmlformats.org/officeDocument/2006/relationships/image" Target="../media/image4.emf"/><Relationship Id="rId14" Type="http://schemas.openxmlformats.org/officeDocument/2006/relationships/customXml" Target="../ink/ink5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emf"/><Relationship Id="rId18" Type="http://schemas.openxmlformats.org/officeDocument/2006/relationships/customXml" Target="../ink/ink61.xml"/><Relationship Id="rId26" Type="http://schemas.openxmlformats.org/officeDocument/2006/relationships/customXml" Target="../ink/ink65.xml"/><Relationship Id="rId39" Type="http://schemas.openxmlformats.org/officeDocument/2006/relationships/image" Target="../media/image137.emf"/><Relationship Id="rId21" Type="http://schemas.openxmlformats.org/officeDocument/2006/relationships/image" Target="../media/image128.emf"/><Relationship Id="rId34" Type="http://schemas.openxmlformats.org/officeDocument/2006/relationships/customXml" Target="../ink/ink69.xml"/><Relationship Id="rId42" Type="http://schemas.openxmlformats.org/officeDocument/2006/relationships/image" Target="../media/image6.png"/><Relationship Id="rId7" Type="http://schemas.openxmlformats.org/officeDocument/2006/relationships/image" Target="../media/image121.emf"/><Relationship Id="rId12" Type="http://schemas.openxmlformats.org/officeDocument/2006/relationships/customXml" Target="../ink/ink58.xml"/><Relationship Id="rId17" Type="http://schemas.openxmlformats.org/officeDocument/2006/relationships/image" Target="../media/image126.emf"/><Relationship Id="rId25" Type="http://schemas.openxmlformats.org/officeDocument/2006/relationships/image" Target="../media/image130.emf"/><Relationship Id="rId33" Type="http://schemas.openxmlformats.org/officeDocument/2006/relationships/image" Target="../media/image134.emf"/><Relationship Id="rId38" Type="http://schemas.openxmlformats.org/officeDocument/2006/relationships/customXml" Target="../ink/ink71.xml"/><Relationship Id="rId2" Type="http://schemas.openxmlformats.org/officeDocument/2006/relationships/customXml" Target="../ink/ink55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29" Type="http://schemas.openxmlformats.org/officeDocument/2006/relationships/image" Target="../media/image132.emf"/><Relationship Id="rId41" Type="http://schemas.openxmlformats.org/officeDocument/2006/relationships/image" Target="../media/image138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3.emf"/><Relationship Id="rId24" Type="http://schemas.openxmlformats.org/officeDocument/2006/relationships/customXml" Target="../ink/ink64.xml"/><Relationship Id="rId32" Type="http://schemas.openxmlformats.org/officeDocument/2006/relationships/customXml" Target="../ink/ink68.xml"/><Relationship Id="rId37" Type="http://schemas.openxmlformats.org/officeDocument/2006/relationships/image" Target="../media/image136.emf"/><Relationship Id="rId40" Type="http://schemas.openxmlformats.org/officeDocument/2006/relationships/customXml" Target="../ink/ink72.xml"/><Relationship Id="rId15" Type="http://schemas.openxmlformats.org/officeDocument/2006/relationships/image" Target="../media/image125.emf"/><Relationship Id="rId23" Type="http://schemas.openxmlformats.org/officeDocument/2006/relationships/image" Target="../media/image129.emf"/><Relationship Id="rId28" Type="http://schemas.openxmlformats.org/officeDocument/2006/relationships/customXml" Target="../ink/ink66.xml"/><Relationship Id="rId36" Type="http://schemas.openxmlformats.org/officeDocument/2006/relationships/customXml" Target="../ink/ink70.xml"/><Relationship Id="rId10" Type="http://schemas.openxmlformats.org/officeDocument/2006/relationships/customXml" Target="../ink/ink57.xml"/><Relationship Id="rId19" Type="http://schemas.openxmlformats.org/officeDocument/2006/relationships/image" Target="../media/image127.emf"/><Relationship Id="rId31" Type="http://schemas.openxmlformats.org/officeDocument/2006/relationships/image" Target="../media/image133.emf"/><Relationship Id="rId9" Type="http://schemas.openxmlformats.org/officeDocument/2006/relationships/image" Target="../media/image122.emf"/><Relationship Id="rId14" Type="http://schemas.openxmlformats.org/officeDocument/2006/relationships/customXml" Target="../ink/ink59.xml"/><Relationship Id="rId22" Type="http://schemas.openxmlformats.org/officeDocument/2006/relationships/customXml" Target="../ink/ink63.xml"/><Relationship Id="rId27" Type="http://schemas.openxmlformats.org/officeDocument/2006/relationships/image" Target="../media/image131.emf"/><Relationship Id="rId30" Type="http://schemas.openxmlformats.org/officeDocument/2006/relationships/customXml" Target="../ink/ink67.xml"/><Relationship Id="rId35" Type="http://schemas.openxmlformats.org/officeDocument/2006/relationships/image" Target="../media/image135.emf"/><Relationship Id="rId8" Type="http://schemas.openxmlformats.org/officeDocument/2006/relationships/customXml" Target="../ink/ink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MQERQUExQWFRQWFhoVGRYXFxsfHRceHB8ZGRYaHBgcJyYhGBsjGhcZHy8hIycpLC0sGB4yNTAqNScrLCkBCQoKBQUFDQUFDSkYEhgpKSkpKSkpKSkpKSkpKSkpKSkpKSkpKSkpKSkpKSkpKSkpKSkpKSkpKSkpKSkpKSkpKf/AABEIAIIBhAMBIgACEQEDEQH/xAAcAAEAAgMBAQEAAAAAAAAAAAAABgcBBAUCAwj/xABHEAACAQMCAgYFCQYEBAcBAAABAgMABBEFEiExBgcTIkFRFBVhcZIXMjVTVIGz0dIjM0JScpEIYoKhQ3OisRYYJDSjssEl/8QAFAEBAAAAAAAAAAAAAAAAAAAAAP/EABQRAQAAAAAAAAAAAAAAAAAAAAD/2gAMAwEAAhEDEQA/ALI6VdKpIpUs7NFlvZV3gNns4E5GWUjjtzwAHEn7gdKPqwjnG7Ubie9kPEhpGjiU+SQxkBR7yadWEYnjuNQbjJezuwJ5rFGxihT3AKT/AKqm1BDPkd0j7Gnxy/qp8jukfY0+OX9VTOlBDPkd0j7Gnxy/qp8jukfY0+OX9VTOlBDPkd0j7Gnxy/qp8jukfY0+OX9VTOlBDPkd0j7Gnxy/qp8jukfY0+OX9VTOlBDPkd0j7Gnxy/qp8jukfY0+OX9VTOlBDPkd0j7Gnxy/qp8jukfY0+OX9VTOlBDPkd0j7Gnxy/qp8jukfY0+OX9VTOlBDPkd0j7Gnxy/qp8jukfY0+OX9VTOlBDPkd0j7Gnxy/qp8jukfY0+OX9VTOlBDPkd0j7Gnxy/qp8jukfY0+OX9VTOtTVdVitYmmncRxJjc7chkhR/uQPvoIv8jukfY0+OX9VPkd0j7Gnxy/qqZg0oIZ8jukfY0+OX9VPkd0j7Gnxy/qqZ0oIZ8jukfY0+OX9VPkd0j7Gnxy/qqZ0oIZ8jukfY0+OX9VPkd0j7Gnxy/qqZ0oIZ8jukfY0+OX9VPkd0j7Gnxy/qqZ0oIZ8jukfY0+OX9VPkd0j7Gnxy/qqZ0oIZ8jukfY0+OX9VPkd0j7Gnxy/qqZ0oIZ8jukfY0+OX9VPkd0j7Gnxy/qqZ0oIZ8jukfY0+OX9VPkd0j7Gnxy/qqZ0oIZ8jukfY0+OX9VPkd0j7Gnxy/qqZ0oIZ8jukfY0+OX9VPkd0j7Gnxy/qqZ0oIZ8jukfY0+OX9VPkd0j7Gnxy/qqZ0oIZ8j+lDilsY28GjllVh7QQ1ad16bov7XtZL7T1/eLJ3ri3XxdX/wCMg8QeIA8smp/WGUEEEZB4YPjQfKzvEmjSSNgyOoZWHJgRkEfdSqosenMehyXNg43JFcM0Iz8yKRUlRPaAXYUoJV1O/Qtn/Q/4klTOoZ1O/Qtn/Q/4klTOgUpSgUpWhr2tR2VvJcS7uzjXc2xSxxwHAD3+4czgcaDfpVQ/+ZG0349GuNnnmPPw5/8A2ohP1o6hJFJeLqcMTdowWy7MFtv8IHcIPvJ/1Z4UH6NNVz1d9Ypvb+/tGbescskkD+cYfaVz4gEqV9jHyFVVc9b2sainosQG6QbSLeI9ow8QDkkDHMjHvrsdQ3RueHVZ+1jeM28JRwwxhnK7FPvUMw9gzQfoOlKrjrE65YNNZoIFE90OBXPcjP8AnI4lv8o4+ZFBYk0yopZiFUDJJOAB5knlUL1Trh06F+zjke6lJwI7ZDISfY3BT9xNQzSurrUtbKz6vcSRQnvLbL3Tjw7nzYvvBfzxzq0uj3RG009NttCkfDBYDLN/U57zfeaDgy9ML0xNM9rFY26jcZbybvY/5EYznOBtLgknArodEtRursCeQ7YGGYw0YRpQeTiPLGJDzAZ2ZhgkL4wXUpJdc1tICkh02zdix2ns5ZI+By2Nrd/ugZ+aGI+cataXU4U4NLGvvdR/3NBtVqaqkxhfsGVZsZQuMqSOIDDntPI4IIzwrzFrdu3zZ4m90in/ALGttHB5EEeyghPV71les3lglgaC5g/eLuBXgdpxnDAhuBGOHDianFQHp3Ypa3em3sShH9LW2k2gDfHcFt+7HziHJYe1ian1AqE9c/0Ld+6L8aKptUJ65/oW790X40VBNE5CvVeU5CvVBGOn/Saaxt09GjWW5lkEccbZwcBpJCQCDgIjePMiujp3SWGWzhu2dY45UjbLMAAXwApJ8dx2++ohrV5cz61m1gS4FhBtIeXswstwMkg7W3ERIBjHDcaid1vXRr/T50Eb293BiNW3BYriaOWMB8Ddjc4zgchyoLRHSBZrm2Fvc2zQsZldd255GQLwiIOO4TlvYRW9H0ltWnNutxCZxnMQkXeMcSNuc5A8OdRXXbJYdV0lIUWNVivQqqoCj9nEBwHDyqIdDtFuLqwsv2tlGsV0spZg4uBKsp3q5Jx2jEkYxxBX2UFpTdMrFH2NdwK+8x7TKoO5ThlxngQeHvr66l0otLYsJ7iGIqFJDyKpG7O3gTnjtP8AY1WEmmxNpnSF2jQv6bd94qCe4VZOPPgSSPaTUh0qwjl1p2kRXI0yADcAcbncNz8wMf3oJRf6oxktDDPbiKZznccmZdpYCErwLcM+6tm26Q20sgijnieQ7u4rqW7h2v3Rx4NwPtqq+h3/ALXQB5Xl0B7APScCpX1W6bGq3soRe0fULoF8DdgPgDdzwPL2nzoJZq2u29ooa4mjhVjgGRwuT5DPOvmektqInl9Ih7KNtjydou1W4HaWzgHDDh7RUX1LZ/4gh7fbs9Xv2O/GO07X9rtzw39njlxxmop0e1mOC3mjto7d1uNbmigaUZhjG1WR8DngL3ACM5GDQWlD0ntHga4W4haBeDSiRSq8uDNnCniOfmK9af0jtbiR44biKWRPnIkisV44OQD4Hh76p/W9wj6RK0kMjCG03tAhRN2Xz3dz94DAJzzFTK40+ODVtIEUaxj0a5Q7FAyqpEVBxzAJJ++gn9KUoFKUoFKUoFKUoFKUoFKUoPzN1x/TN17ovwo6U64/pm690X4UdKC5up36Fs/6H/EkqZ1DOp36Fs/6H/EkqZ0ClK+N3dLEjO2dqjJ2qzH7lUFmPsAJoPVxIVUkKXIGdoIy3sG4gZ95A9oqIan07WRGhjsLy4lcFDC9u0a8QQRJK/cVCMjIJFdbQumtreyPDGzLNHxaGWN45AP5tjgEjiOI8xnGRXdoKbjSCC3Pb6jptug4GzgggmQAc1fOZZW4cSCDnNUxq9vHcXjrYRyNGzfs4wpLHhx2qNzbc5IBJIGASTxr9Qa/1W6bfSGWa3HaH5zozIW9rbCAx9pGfbXT6P8ARCz09StrAkWeBYDLN73bLMPYTQRzqg6Frp9hGzR7bmYb5Sy4YZ+bGQeKhRjh55NdjpZrYsns3yAJrtLdx/MJFcAn+lwhz5Ajxrx0N1UzSaghbcsN68a+wFY2Zfudn/vUA6SXa65r8Vhk+i2YkaQqxBZwO8QRxBV9iDyIfzoLB6xddex0y6njOHWPCH+VnIjVvuLZ+6qX6gujC3d7LdTDeLcBl3ccyuTtY55lQrH3lTVsdb1sW0W7XiSERsnmdroxPDh4VFv8N8Y9BuT4m4x/ZEx/3NBO+mfTu10qIPcMdzZ2RLxdyOeB4AeLHAHvwKpfUeuzVdRl7Gwi7Ld81Yk7SQjxyxGB7wox51H+kUkut660e4/tLgwIeYjjRiAQPYoLkeJJ86tXorBqFghSz0aKOLPB5blFlkH8LSHidxHEjkCTgAUHB07qc1W/AbUr6RAePZmRpWHsxuCJ9xNSrTuoLS4h+0WWY+ckhA/tHt4V24OlGor++0pwPOG5gkPwsUNb3/iGO5jeNlmt3dGQCeF0wSCBhyNjHj/CxoK10LQLfU5pF06ytoLKJuza8lhEzysOYiSXKgY8WBwCD47as7o/0OtrEfskG7+cqgP3BAqr/pUVr9XGki10u0iC7SIlZx4h270gPtDkj7q62uazHZ28txKcRxKWPt8gPaTgAeZFBD+mMvpmq6dYpxEL+sJ/8ojyIQfe5Ix7RU+qFdWmjSCOW+uRi6vmErD6uP8A4MQzywuD94B5VNaBUJ65/oW790X40VTaoT1z/Qt37ovxoqCaJyFeq8pyFeqDXttPjiZ2RFVpG3uVABdsYyx8TgY418LrQbaVnaSCJ2cKHLICWCHcgYnntYAjPIiobd9N7lekMOnjZ6O8Rc93vZ7OR/nZ/mUeFStuldqLsWZlAuSu4RlWyRgtkNjaeAJ5+BoN6WwjeRJGRTJHuCOQCybsB9p5jIAzjnitI9FLPt/SPRoO3zu7Xs135/m3Yzu9vOuXd9Z+mxNIr3KgxSdk/ckIV+93SQuM9x/H+E1vXfTSziuktHnUXD7dseG47vm94DaM+00G96kt9ksfYx7JmZ5V2DEjN89mH8ROBknnX0i06JZDIsaCQoI94Ubtq8VXPPaCeArmwdNLJzchZ1/9IcTk7gIjllwWYAc1YcCeVa+gdYmn38pitrlHkAJ2YZScc9u8DdgceGaDqQaDbxiNUgjURMXjAQARs2dxUfwk7jkjzNbFpYxwhhGioGZnYKAMsxyzHHMk8zUS6Y9Y9nbpdW63SJeLBKUXj3X2MUG7GwPnGFJznHCub0A6wY10u0l1C5xLPJJGruD3irlQCVGFwMcTgUHe6Z6dNOYwtja3sYBO2d9rI3gVyjDGOfI18ujHQhUtJYr1IZWnuHuZIwmYkZsBUQMOSqoAOK+0nWZpqwekG5Xse0aIPtfi6gFgoC5bgRxAxW9oHTCzv43ktp0kVPn81KcyCysAVHA8SMcD5UH0j6K2ao0a20AR1CMgjUKyqSVUgDBAJJ95Nbr6fEzpIY1LxhgjFRlA2AwU+AIAzjyrg6V1k6bdT+jw3SPKSQFwwDEeCsQFf7iajKdddu2qeigoLbG3t++S0hwAgXA294kZOeXMUFmUqn+jXWgLfUdUXULvbDFO0cKsM4xJKMKqKWICqOPHwq2NP1CO4iSWJw8bgMrLyINBsUqr+kvWDfT6k2m6VHGZIxmWaXiFxjdgcgqlgpJBJJwB59vSelc1iix6zLBHPLKUhaJX2yLiPmQMKdz44hf/ANoJrSuJqHTOzgnNvJMFmEbTFNrkhFVnZiQCBhUY4zn+4rmx9bGlM0ai8jzL83g4HMr3iVxHxH8WPPlQS2lR/Ren9heyvFb3CSSRgsygNyHAlSQA49q5r4WHWXps7RrFcq7Sb9qhXydil3JBXugKDxOM4OM0EnpUbXrG082puxcD0cSdkZNkmN+AduNu7kR4YqQW1wsiK6HKuoZT5gjIPH2Gg+lKUoPzN1x/TN17ovwo6U64/pm690X4UdKC5up36Fs/6H/EkqZ1DOp36Fs/6H/EkqZ0Co5reg3d1KcXklrCoAVYFTe5wCzO7A4GTtCgeGSTnAkdKCjtdt7y3v4nMjXNzb96NXRY7l4/4hEyfs7yIjcCnCQZOAvE1aXRTpvaamha3kyy/PibhJH/AFJ7+GRke2oZ159nPHaW0ZzfPcp2Cqe+oOQzcOKrnbx4cQD/AAnEMu9AuHuzCz+j61CN8M6HamoIM4JPACbAPe/iwQ3EEgP0LUT6yenSaTaNJwM75SFD4tj5xH8q5BP3DxFcDq060JbtbiK+iMUtoheabbtQBcht6/wScCcDgdrcsYqKdDraTpHq7384PolswEcZ5ZBzEnkfrH9pA5EUE46D6ZJpeiySy5NwyS3su7nvKlwG9u1VB9uai/UB0VDRtqLs3bPJJGOOQyYXcT/mMnHPs9tXBe2iyxvG3FXVkb3MCD/sarbqnin06G9sHjaSa2n3ooIHaJKP2bKWIAUlGJPhkjnwoOn11a5HbaTMjEb5wIUXxJJBY+4KCc+7zp1N9Gm0/S17YbHlZrhw3DYGChQfI7EBI8CSPCvpZ9X7XF2L7U3WaVP3MCZ7C3A4j52DK3iWIAz4cBiO9aPWUJVbTtNzcXE+Y3aLvBFPBlBHAsRkEjgozkg8ggPU+qy64Z8hY4+2myxwAHzGnE+JMoAr9Lg1VnRHq0tNL02U6mYyZSrzbmIRAv7uMEEbsE54c2IxnANeejfSOy7TbpEd+yK2GWONntj55Ezjsj5FSh8ww4UGm3SLUde1Ca3s5jaWVu5SSZPntgkcG57mIJCggAcTnxn+kdAbS3AJDzv4yXEjSsfb3jtH+kCuJoV/YaFBKlxPHC0lxLOY2YGTDtmPMabmOIwo4DHCuVqX+IjT4yRFHPN7Qqqp+9ju/wCmgtFECjAAAHgKr/pAfW2qJYjjaWe24uvKSQ/uIT5j+IjkeI4EVFZ/8SqYbZZNnBwTMMZ8MgLyz7a0urPrdsbKFkuVmE80rzTT7VYO7HnwO4ADHAA8c+dBfNK5uh9I7a+j7S2mSVfHaeK+QZTxU+wgV0qBUJ65/oW790X40VTaoT1z/Qt37ovxoqCaJyFeq8pyFeqCkOlmtw2XSuGe4fZEkHebDHG6KVRwUE82A5eNfXrI12FpNP1uybtUhmMEhAZdw4tt7wBHAyrnH8Yq3brRbeVt0kMTty3PGpPs4kZqE9YPQS8v1S1tXtrexO1pV2EPuDEkqFXBGNpxkcV4nFBBbHoa0vRe6uHGZ5pDfbjzxGSP907Vv9dcBbh7iN9aIJa2urFOfhFGFl+J+yP3mv0jY6ZHDAkCqOzSMRBTx7oG0A+fAUTSIBGYxDGI2OSgRdpPDiVxgngP7Cg/PsmjTSdG7m7UEtc3vpEmPGJSy8R4gSkt/v4VtG8t7vUdBXTwC8UcPbbFxtClS4flkhRJn+r21f0NqiKEVVVAMBVAAA8sDhXwsdGggLGGGKIt84xxqpPvKgZoPz3DfW9rL0hhvQPSJRIIQyEliWlYbTg4yWifPkAfCtDVVD6FpKnkbq4U/e/H/Y1+lJtIgeTtGhjaTaV3silsHgV3EZwQSMV5OiW+1U7CLapyq9muFJ5kDGAfdQVp1h6qumz2NnbJbWcUrM5uXgRliPBCVUjbu24yx81yQMmoR0fieb1+ttJ27NBkOiBO2G/MhWNeA3LuwAOO721+hr7TYp1CzRpKoOQJEVgD54YHjWYNOijYskaKzDBZVAJA5AkDJoPz10bSG8i0xG1G3ikgmQRQC2YShy690up7wZgDu5ccmu9dXNtadLJGnCRxNCoTcndLNHHtIAHMsDx881cCaBbCTtRbwiXOe0Eabs+e7Gc/fXu80eCZleWGKRk+azorFfHgSCRx8qChLPTYpZ+k7SRo7Ri4KFlBKHtJjlc8jlV4jyqzOpI50S198w/+WSpiulQjfiKMdpnf3F7+c53cO9zPPzr621qkShY1VFHJVAAGeJ4DhzoKSg1VdB6RXcl2GWC7DMkoUkDeyyZwOJAbKEAZBweVdzrIvLbXNHnms3MnocgkDbWXiqgyAbgDgRuTy5qKs2/0yG4XZNFHKvPbIisP7MCKjnS7o3cGzNvpYtrftCVkDJtXYylW2hFOH5ccchQVp0NlbUhrOqSrgmza3TyBEP7THlwRD/rNQ/UNOiHRy1mEaCVr2RTJgbiNj8C3PHdXh7K/QfQXoamm2CWpxIe8ZDjg7P8AO4HmuMKM+CiuudEtygjMEXZg7gnZrtB8wuMA8edBT/oEdv0qiSFFjQ2pO1AFH7h/AcPAf2rHURoUMmn3c3ZI1wJHjRyoLKOyXAUn5uS7ZxzzVzHTojJ2nZp2gGN+0bscsbsZxg4rNnYRwgrFGkYJyQihQTyzgePAUH5Zi1+EdH5LPcfSDfCXZtPBNiruLYwBuG3Gc5I4V+mujH/srX/kRf8A0Wvp6gtsufR4cyHLnsk75znLcO9x48a3UQKAAAABgAcgByAFB6pSlB+ZuuP6ZuvdF+FHSnXH9M3Xui/CjpQXN1O/Qtn/AEP+JJUzqGdTv0LZ/wBD/iSVM6BSlKDWGmRdr23ZR9qRjtNi78csb8ZxjwzUa6x+hA1K3BjOy7hPaW8oOCrDB27uYDYHHwIB8OMupQUj0p6QySdHJppIliu55ltbllGGdom2kuByJWPaR4ZI5YrpWPSuHo9pNlCkZmu7mNZREvAs0mCWcjJwCQg4ZO3A5EiadPuh4v8AT7mCMKskmJVPLMi7SpJ9oUKT5GqR13UBDqmkT3AKokFpvDA/szEzRzAjzSRHJHsoP0Poa3HYIbooZyNziMYRCf4FySSF5ZJ48Tw5DLQQSyv80yovZsQcMFfDAEjjg4yPaDjxrbWZSu7I24zuzwxzznyx41V1h0zW56ThLV+0h9EMMrKcqxQvIGBHA7SwQN/mbHOg7fSDq0W4z3mlU/8ACmubvafZntWx8Nc21nk0RTs0QCPHels5RKxH+YOqykD28KsulBT4lTpZdxYEsenWq7pUfCtJMxOE7pIwEA72cgFhw3Zq2bKxjgjWOJFjjUYVFAAA9gFat9fW9mpZjFEZGyAzInayHCjicbmOFGfd5V50HpHBeoXhbJU7ZI2GHiYcGSRDxRgQR93DI40HvWtAt72MxXMSSofBhy9qnmp9oINU5JoUHRvUY+3ginsLlsJNLGrSW7DGRuI5DIPLiMkcVIN51WX+ITZ6qG7n6RHs9+Hz/wBO6g1ut9RPcaXpygCOe4DyBRjuqVUcvDDSH/SKsi/0S3uF2zQxSr5Oit/3FVFG7NrfR/tDx9XRsc/zdnMT9+QKuugqDpj1UvYk3+jM8M0QLNApJDqOLbAc55cYzkHwwcAzPq26eJq9p2mAsyEJMg5BvBl8drDiM+RHHGalhqmurSAW/SPVIIuEWx32jkD2kZUf6e1cCguWoT1z/Qt37ovxoqm1Qnrn+hbv3RfjRUE0TkK9V5TkK9UClVz0gumk1h4H1CWzhW0jlUJJGgZy7qf3gIPAeHlUr0zW4hMtkHklkS2SftW2kSIT2YYsvNiRk4AHGg7dKiMnWdarDBNsnKzyyQRqse5i8ZYEbVJPeZcDGeYzjw+1p1iWrwXM0glg9FIE0cybZELfM7oJzuz3cHjQSilVu3SoXWsaeOzuLcrDdM0c6FCVKpsfGSpHdbxyCDkCu9pvWNbTyxoqTqkzMkNw8eIpmXOQj5zk4ONwGccM0EqpVW9ZXT+KXT72OFLjCnsRciMiHtFddyCQHOeBGcbSeGeIzM+nLkaXekEgi1mII5juN40HfpUH6KdPoWjtIGjuFMkKrFLJGRHOyICyo5OSTg4LABvAnIz1Iunls9pb3SiQpcSrBGu0b97OY9pXOAQVbPHkDQSSlKUClKUClKUClKUClKUClKUClKUH5m64/pm690X4UdKdcf0zde6L8KOlBc3U79C2f9D/AIklTOoZ1O/Qtn/Q/wCJJUzoFKUoFKUoFUXaaSOkOtXFzMf/AOfZnsxk91wmcLn+VmDSMfIgeIIsrrN6SegabcSqcSMvZR45737oI9qjLf6ar/U7OTTdHtdJtxm/v/nqOah8GYsfABcR5/lVj4UEQlt5Ndub+5a4a20+DvbiGKKq4WFFiyoLlFBwPH2kZ3+rrrB0nSGk2w3Tu4Cm4ZY9zDmVEYbEa5weDMT4ngALs6I9D4dPsktVAYAZkJA/aOfnsR7TyB5AAeFebjq+02Q5aytifMRIM+/AGaCCXv8AiMswMQW1xK/gG2ID7Mguf9qza6t0h1b93Emm25/4jqTJj2B+8TjkQqD21ZOm9HLW24wW8MR8441U/wBwM19tT1WG1jMs8iRRjmzkAceQ4+J8qCKaH1T2kLdtcl7654ZmuTv4/wCVDkAeWckedVzHObuFtTaZrK7N6bSKeBSe3B4os0S/PAHd3LkkLxVsCrdm6d2ItpbhLmKSOFN7bJFJH8owDkFjgAHmSKqnoLYmefSrNhwtkk1OceTyMTbKfJgrRtjyeg795071rSkJv7GO5iTncQPtHMDLDBxxP8qDjUf66dT9YWmk3CErbzliy5ztZgmMnxZR2i/cauXpDo63lrPbtwEsbR58sggH7jg/dVBaVbvdaFfWEgIuNNm9IRfEKCwlA/p/an/UtBN+uHSJLU2OpWyZ9BYK6j6vI258l4Mp/wCZVh9HOkkGoQLPbuGRhxH8SHxVx/Cw8v7ZHGsdHdSW9soJjhhNCjMDxHeUb1I9+QaiOo9Sdm0pltZZ7Jzz9HkwvwniPcCB7KCU9K+llvptu007AAA7Uz3pG8EUeJP9hzPCoF1HaPK5u9TuFw945Kf07i7sP8pYgD2J7q6Om9R1msoluZZ7xx9e+V4csgcW9xJHsqxI4woAUAADAAGAAOQA8BQeqhPXP9C3fui/GiqbVCeuf6Fu/dF+NFQTROQr1XlOQr1QQK40CK516b0i3SaMWMW3tYg6hu0fONwI3YPvr5apeJp2srK8Ui272CW8Zihd13pKzCILGDtO0jAxirCpQU30as5Oy0fdE6ldQumZWU5TJlxu8udbPSjSZpZdbMcTuRJp0wQKf2oiVWkVf5jgHgPEY51bdYJoKs1XUl1TUrX0ZZQhtbyLtnikRQ7oBty4HFeBPh3uBPGtLofpkEgsbe4n1EXNtJG3orp+zjkhzg7hFjssA4PacQ3OrgpmgpDULwwaFc6W0M7XkbSAqIZCGUzmUTdoBt2bTwOck44catHpwpbS70KCS1rMAADkko2Bjzrv0oKpiv8A01dHtIoplmtpreacPC6iFYYyGy7AKQ5IC7Scg00jTHGtehEHsLaebUlz839siLEo8tkskx+6rVrgdHOi7W01xPNObiecoC5RUCpGCERVXIHziSfEmgkFKUoFKUoFKUoFKUoFKUoFKUoFKUoPzN1x/TN17ovwo6U64/pm690X4UdKC5up36Fs/wCh/wASSpnUM6nfoWz/AKH/ABJKmdApSlBxulXS230yDtrliqlgihRlmY5OAPcCeOBwrl9Gus+yv22RGUP/ACvC4x7SwBRR72FQjphcatq9/Na2IEEFq/ZmckKd5UFj2uC44HG2PwIJ5ivNr1GXk2Be6nI8ZOXjUyNu9zSNge8qfdQbPS/pVbXt8js4bT9MPbzOOKzXB4QQp4OQR7vn54ca73VtpT3LPq10P290P2KcxBB/Aq+1h3ifHhyJauXqfUVHOqx+lNFBHns4Y4wFUnGWYsxMkhwMufcMAADk2eg6loOoWMMV09zZ3Eoh7Ns9wc37hJCbUy4ZCPmHIA4ELppSlAquun+j6jqV0trbmOG2iRJnnkQMS7GRQEBB4qAeWMbuJ4gVYtKCsLDqVO4Nd30l0E7yRNHtiD+DPHuPaY8uGeRyMitTW+q6exW4vrLULj0vDSPuCntz87ZtUcSTwAwRnAxVtV5d8Ak8hxoOOOkcdtDAb6aG3mkjXcryKo37R2gXJ4gMSP7VXXS6JNM1q2vxg2l+pt7jGNveAG4nltI2P7ezfzrg6xDqmvTel21hCkJXs45bhY2ZkUsVOJsgZLE9xPHmedZuuqXXLm3W3kktEgV+1ES7UUNgjOIoueGP96CfdU8pgS605z37G4ZVzzMUhMkLfflv9qn1VLd9XurxTW93aXEC3K2kcE+5mImZMjJyhDZUJxODlc8Km3QbXri6hkW7hENzBKYZFU5ViFR1ZeJ4FZFPM/70EkpSlAqE9c/0Ld+6L8aKptUJ65/oW790X40VBNE5CvVeU5CvVBT130knsdb1NHmlaL0GS4hRpGKqwRJO6pOF4rIOFRfoh00vLez1Rbm4meQ2Uc0LPK7FO07ishY5U5njPDxUV3OvfoxdSXUE9rDLKWgeB+yjZsAE8G2g43LKw+41x+s3oJeLNapawSyI9jBbSGONmGY2HBiAcfMjPHyoJpoHTxrGx0+3ZJ76+uYe3CBtzlWLOGd3JwNvAc/mHlXP6wemkWqaBcSRq8bxzxxyRSDDRsHXgfMe32HkQa1+sHofNbajbXUcV1Lapbrbt6GxWaPYGUY28QpBU+R4gkcK09Q6MB9GvjaWd+jzXEJ2XAZpZdpDGQIBnGXbJ45xmgk1n1lpZW2m2kVvNdXL2UEnZxY4L2Q8eOThScAcvGo51m6/m+0S6eGWPBErQlf2o2yxkps8X4YA9orW6aaLm3sh6FqAvYrC3WOe3Q7d4T93KMZUo2eXeG72AVs3miajLN0fe5imklicGZ9hbYO3UoZGA7p7MKTu48DnjmgsHoJ1kx6pJPF2MtvNB86OTGcZKnyIIIwQRwyOfhyeuTpncWUdvbWh23F25QPwyoBVcLngGZnAz4AHxwRqdBdGnj6QapK8MiRSA7JGRgr99D3WIw3AeFbPXN0PubtLa6tF3z2jlwg5sCVbKj+IqyA7fEE+OAQ0dI6Lizu4O316RrlZEMlvJPwlLYIj7Nn3d7IxkHORwrsdIut2K2uZbeG2numt1LztFjbEBjdk8c7c8eQHnzxX2rTTapqenzppdzbzJPG1y5ifDYaIAliB3UVDxOOBrfurO70jUNVb0Oe5jvkk7F4ULjdIWZQ2PmgF2B8e6MAg0EzvuuO1jgs7hY5HgunMZfujsWUqGEgPiASeB4hfdXTn6wYk1J7HY2YoTPLNkbIlC7zuHPkV+IVXidWVwvRl4XjJuRL6YkQGWU91NmBnLGMMcDxYDnW11f8ARK7u4NVnu42hubyI2qdqjKQOzwWwRnaSUGf8hoO7bddULNG7WtxHZzS9jHdsBsLZxxXmF4HjkngeHA4+mv8AXJFaXc9p6NPLNFt2rHg9oSFc4AyVwrE5weVVvo/Ro9jHZXtjqzypJgLG7ejDLHvjgVTAc5K5B4nPE1OdA0WdelN7O0MghaDCylG2MdtuOD4wTwbkfA0G3rPXRHbXFzbi0uJZIBuIjwQVADOxI+Yqg8SRX1u+ua2jsLe9EUjRzSmErld0bLktnwIwM8PAj3VwbHQrgazrUhglEctpKsb9m22QkRYVWxhicHgPKoZd9Er06BBELS47UX0jmPsX3BTHgMVxkDPDNBYade0Rkli9Bu+2Ubo4tnfkGN2SvNO4d+eIwDx5Z7Gl9blpNpsl+weNIn7N4zgtv7pVV8GzuGDw8c4wa4j6NP8A+KxP2MnYdht7XY2zPZEY34xnPDnUK0jq+vZ9DuouwlSZbxZ1jdChkVU2naGxngxI8yuOdBaXRvrOW5uktZraa0mlj7WES4xKuCeBHI4BOCP4TxzwqO/+YKAxGRbO5ZVfZIRjagONpL8ssdwC8PmmtHoPp8c19au9nqqzxA7pbp2MURCNlQWGSCeAHd51wNG6L3i9H9RiNrOJXuYmWMxPuYBoskLjJAweI8qCSdY/WhcxS2ItEmWGbs5d4Rf/AFKv2bCOMkEhgGwQOOWFWrpF808EcjRvCzqGMbjDJ7GHnVO9N9CuhYaDKltLIbRI+1jVCXU7YDgpjI4xsDw4HGauHRtRNxBHKY5It67uzkGHX2MPA0G7SlKD8zdcf0zde6L8KOlOuP6ZuvdF+FHSguXqjbZpq25/eWs01tIPJkkY/wD1ZT99TSoPrtlNpt29/bRtNBMFF5bpxcFeC3ES/wATBeDL4jj7VkmhdJra+jEltMkq+IU95fYyHvKfYQKDqUrGaZoPEcCqWKqAWO5sDmcAZPmcADPsFfSsZpmgzXya1QurlQXUFVYjiobG4A+Gdoz7hX0zTNBmlYzTNBmlYzTNBmlYzTNB87a2WJFRFCoihVUclAGFA9gAxX1rGaZoM15WMDOABk5OBzPmfM8BWc0zQZpWM0zQZqLdZ2jTXml3EECb5X7PauQM4kjY8WIA4KTzqUZpmgKOArNYzTNBmlYzTNBmlYzTNBmlYzTNBmlYzTNBmlYzTNBmlYzTNBmlYzTNBmlYzTNBmlYzTNBmlYzTNBmlYzTNBmlYZwBk8B5moVrvTc3DNZ6WRPdN3WmXjDag8C7yDgWHHCDJyOPkQr3pP0Km1jUb24t+MaTi3z5tFHEr/wDVkfdWauLoz0ejsLWO3jJIQcWPN2Jy7t7WYk/7UoOrVHf4gdPii7OWONElbi0iKFZjnmWHEmlKCl/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G5o908s8SyMzqXGVYkg+8HhX6+0PT4oII0ijSNdoO1FCjJAycDAzSlBv0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hMQERQUExQWFRQWFhoVGRYXFxsfHRceHB8ZGRYaHBgcJyYhGBsjGhcZHy8hIycpLC0sGB4yNTAqNScrLCkBCQoKBQUFDQUFDSkYEhgpKSkpKSkpKSkpKSkpKSkpKSkpKSkpKSkpKSkpKSkpKSkpKSkpKSkpKSkpKSkpKSkpKf/AABEIAIIBhAMBIgACEQEDEQH/xAAcAAEAAgMBAQEAAAAAAAAAAAAABgcBBAUCAwj/xABHEAACAQMCAgYFCQYEBAcBAAABAgMABBEFEiExBgcTIkFRFBVhcZIXMjVTVIGz0dIjM0JScpEIYoKhQ3OisRYYJDSjssEl/8QAFAEBAAAAAAAAAAAAAAAAAAAAAP/EABQRAQAAAAAAAAAAAAAAAAAAAAD/2gAMAwEAAhEDEQA/ALI6VdKpIpUs7NFlvZV3gNns4E5GWUjjtzwAHEn7gdKPqwjnG7Ubie9kPEhpGjiU+SQxkBR7yadWEYnjuNQbjJezuwJ5rFGxihT3AKT/AKqm1BDPkd0j7Gnxy/qp8jukfY0+OX9VTOlBDPkd0j7Gnxy/qp8jukfY0+OX9VTOlBDPkd0j7Gnxy/qp8jukfY0+OX9VTOlBDPkd0j7Gnxy/qp8jukfY0+OX9VTOlBDPkd0j7Gnxy/qp8jukfY0+OX9VTOlBDPkd0j7Gnxy/qp8jukfY0+OX9VTOlBDPkd0j7Gnxy/qp8jukfY0+OX9VTOlBDPkd0j7Gnxy/qp8jukfY0+OX9VTOlBDPkd0j7Gnxy/qp8jukfY0+OX9VTOlBDPkd0j7Gnxy/qp8jukfY0+OX9VTOtTVdVitYmmncRxJjc7chkhR/uQPvoIv8jukfY0+OX9VPkd0j7Gnxy/qqZg0oIZ8jukfY0+OX9VPkd0j7Gnxy/qqZ0oIZ8jukfY0+OX9VPkd0j7Gnxy/qqZ0oIZ8jukfY0+OX9VPkd0j7Gnxy/qqZ0oIZ8jukfY0+OX9VPkd0j7Gnxy/qqZ0oIZ8jukfY0+OX9VPkd0j7Gnxy/qqZ0oIZ8jukfY0+OX9VPkd0j7Gnxy/qqZ0oIZ8jukfY0+OX9VPkd0j7Gnxy/qqZ0oIZ8jukfY0+OX9VPkd0j7Gnxy/qqZ0oIZ8jukfY0+OX9VPkd0j7Gnxy/qqZ0oIZ8jukfY0+OX9VPkd0j7Gnxy/qqZ0oIZ8jukfY0+OX9VPkd0j7Gnxy/qqZ0oIZ8j+lDilsY28GjllVh7QQ1ad16bov7XtZL7T1/eLJ3ri3XxdX/wCMg8QeIA8smp/WGUEEEZB4YPjQfKzvEmjSSNgyOoZWHJgRkEfdSqosenMehyXNg43JFcM0Iz8yKRUlRPaAXYUoJV1O/Qtn/Q/4klTOoZ1O/Qtn/Q/4klTOgUpSgUpWhr2tR2VvJcS7uzjXc2xSxxwHAD3+4czgcaDfpVQ/+ZG0349GuNnnmPPw5/8A2ohP1o6hJFJeLqcMTdowWy7MFtv8IHcIPvJ/1Z4UH6NNVz1d9Ypvb+/tGbescskkD+cYfaVz4gEqV9jHyFVVc9b2sainosQG6QbSLeI9ow8QDkkDHMjHvrsdQ3RueHVZ+1jeM28JRwwxhnK7FPvUMw9gzQfoOlKrjrE65YNNZoIFE90OBXPcjP8AnI4lv8o4+ZFBYk0yopZiFUDJJOAB5knlUL1Trh06F+zjke6lJwI7ZDISfY3BT9xNQzSurrUtbKz6vcSRQnvLbL3Tjw7nzYvvBfzxzq0uj3RG009NttCkfDBYDLN/U57zfeaDgy9ML0xNM9rFY26jcZbybvY/5EYznOBtLgknArodEtRursCeQ7YGGYw0YRpQeTiPLGJDzAZ2ZhgkL4wXUpJdc1tICkh02zdix2ns5ZI+By2Nrd/ugZ+aGI+cataXU4U4NLGvvdR/3NBtVqaqkxhfsGVZsZQuMqSOIDDntPI4IIzwrzFrdu3zZ4m90in/ALGttHB5EEeyghPV71les3lglgaC5g/eLuBXgdpxnDAhuBGOHDianFQHp3Ypa3em3sShH9LW2k2gDfHcFt+7HziHJYe1ian1AqE9c/0Ld+6L8aKptUJ65/oW790X40VBNE5CvVeU5CvVBGOn/Saaxt09GjWW5lkEccbZwcBpJCQCDgIjePMiujp3SWGWzhu2dY45UjbLMAAXwApJ8dx2++ohrV5cz61m1gS4FhBtIeXswstwMkg7W3ERIBjHDcaid1vXRr/T50Eb293BiNW3BYriaOWMB8Ddjc4zgchyoLRHSBZrm2Fvc2zQsZldd255GQLwiIOO4TlvYRW9H0ltWnNutxCZxnMQkXeMcSNuc5A8OdRXXbJYdV0lIUWNVivQqqoCj9nEBwHDyqIdDtFuLqwsv2tlGsV0spZg4uBKsp3q5Jx2jEkYxxBX2UFpTdMrFH2NdwK+8x7TKoO5ThlxngQeHvr66l0otLYsJ7iGIqFJDyKpG7O3gTnjtP8AY1WEmmxNpnSF2jQv6bd94qCe4VZOPPgSSPaTUh0qwjl1p2kRXI0yADcAcbncNz8wMf3oJRf6oxktDDPbiKZznccmZdpYCErwLcM+6tm26Q20sgijnieQ7u4rqW7h2v3Rx4NwPtqq+h3/ALXQB5Xl0B7APScCpX1W6bGq3soRe0fULoF8DdgPgDdzwPL2nzoJZq2u29ooa4mjhVjgGRwuT5DPOvmektqInl9Ih7KNtjydou1W4HaWzgHDDh7RUX1LZ/4gh7fbs9Xv2O/GO07X9rtzw39njlxxmop0e1mOC3mjto7d1uNbmigaUZhjG1WR8DngL3ACM5GDQWlD0ntHga4W4haBeDSiRSq8uDNnCniOfmK9af0jtbiR44biKWRPnIkisV44OQD4Hh76p/W9wj6RK0kMjCG03tAhRN2Xz3dz94DAJzzFTK40+ODVtIEUaxj0a5Q7FAyqpEVBxzAJJ++gn9KUoFKUoFKUoFKUoFKUoFKUoPzN1x/TN17ovwo6U64/pm690X4UdKC5up36Fs/6H/EkqZ1DOp36Fs/6H/EkqZ0ClK+N3dLEjO2dqjJ2qzH7lUFmPsAJoPVxIVUkKXIGdoIy3sG4gZ95A9oqIan07WRGhjsLy4lcFDC9u0a8QQRJK/cVCMjIJFdbQumtreyPDGzLNHxaGWN45AP5tjgEjiOI8xnGRXdoKbjSCC3Pb6jptug4GzgggmQAc1fOZZW4cSCDnNUxq9vHcXjrYRyNGzfs4wpLHhx2qNzbc5IBJIGASTxr9Qa/1W6bfSGWa3HaH5zozIW9rbCAx9pGfbXT6P8ARCz09StrAkWeBYDLN73bLMPYTQRzqg6Frp9hGzR7bmYb5Sy4YZ+bGQeKhRjh55NdjpZrYsns3yAJrtLdx/MJFcAn+lwhz5Ajxrx0N1UzSaghbcsN68a+wFY2Zfudn/vUA6SXa65r8Vhk+i2YkaQqxBZwO8QRxBV9iDyIfzoLB6xddex0y6njOHWPCH+VnIjVvuLZ+6qX6gujC3d7LdTDeLcBl3ccyuTtY55lQrH3lTVsdb1sW0W7XiSERsnmdroxPDh4VFv8N8Y9BuT4m4x/ZEx/3NBO+mfTu10qIPcMdzZ2RLxdyOeB4AeLHAHvwKpfUeuzVdRl7Gwi7Ld81Yk7SQjxyxGB7wox51H+kUkut660e4/tLgwIeYjjRiAQPYoLkeJJ86tXorBqFghSz0aKOLPB5blFlkH8LSHidxHEjkCTgAUHB07qc1W/AbUr6RAePZmRpWHsxuCJ9xNSrTuoLS4h+0WWY+ckhA/tHt4V24OlGor++0pwPOG5gkPwsUNb3/iGO5jeNlmt3dGQCeF0wSCBhyNjHj/CxoK10LQLfU5pF06ytoLKJuza8lhEzysOYiSXKgY8WBwCD47as7o/0OtrEfskG7+cqgP3BAqr/pUVr9XGki10u0iC7SIlZx4h270gPtDkj7q62uazHZ28txKcRxKWPt8gPaTgAeZFBD+mMvpmq6dYpxEL+sJ/8ojyIQfe5Ix7RU+qFdWmjSCOW+uRi6vmErD6uP8A4MQzywuD94B5VNaBUJ65/oW790X40VTaoT1z/Qt37ovxoqCaJyFeq8pyFeqDXttPjiZ2RFVpG3uVABdsYyx8TgY418LrQbaVnaSCJ2cKHLICWCHcgYnntYAjPIiobd9N7lekMOnjZ6O8Rc93vZ7OR/nZ/mUeFStuldqLsWZlAuSu4RlWyRgtkNjaeAJ5+BoN6WwjeRJGRTJHuCOQCybsB9p5jIAzjnitI9FLPt/SPRoO3zu7Xs135/m3Yzu9vOuXd9Z+mxNIr3KgxSdk/ckIV+93SQuM9x/H+E1vXfTSziuktHnUXD7dseG47vm94DaM+00G96kt9ksfYx7JmZ5V2DEjN89mH8ROBknnX0i06JZDIsaCQoI94Ubtq8VXPPaCeArmwdNLJzchZ1/9IcTk7gIjllwWYAc1YcCeVa+gdYmn38pitrlHkAJ2YZScc9u8DdgceGaDqQaDbxiNUgjURMXjAQARs2dxUfwk7jkjzNbFpYxwhhGioGZnYKAMsxyzHHMk8zUS6Y9Y9nbpdW63SJeLBKUXj3X2MUG7GwPnGFJznHCub0A6wY10u0l1C5xLPJJGruD3irlQCVGFwMcTgUHe6Z6dNOYwtja3sYBO2d9rI3gVyjDGOfI18ujHQhUtJYr1IZWnuHuZIwmYkZsBUQMOSqoAOK+0nWZpqwekG5Xse0aIPtfi6gFgoC5bgRxAxW9oHTCzv43ktp0kVPn81KcyCysAVHA8SMcD5UH0j6K2ao0a20AR1CMgjUKyqSVUgDBAJJ95Nbr6fEzpIY1LxhgjFRlA2AwU+AIAzjyrg6V1k6bdT+jw3SPKSQFwwDEeCsQFf7iajKdddu2qeigoLbG3t++S0hwAgXA294kZOeXMUFmUqn+jXWgLfUdUXULvbDFO0cKsM4xJKMKqKWICqOPHwq2NP1CO4iSWJw8bgMrLyINBsUqr+kvWDfT6k2m6VHGZIxmWaXiFxjdgcgqlgpJBJJwB59vSelc1iix6zLBHPLKUhaJX2yLiPmQMKdz44hf/ANoJrSuJqHTOzgnNvJMFmEbTFNrkhFVnZiQCBhUY4zn+4rmx9bGlM0ai8jzL83g4HMr3iVxHxH8WPPlQS2lR/Ren9heyvFb3CSSRgsygNyHAlSQA49q5r4WHWXps7RrFcq7Sb9qhXydil3JBXugKDxOM4OM0EnpUbXrG082puxcD0cSdkZNkmN+AduNu7kR4YqQW1wsiK6HKuoZT5gjIPH2Gg+lKUoPzN1x/TN17ovwo6U64/pm690X4UdKC5up36Fs/6H/EkqZ1DOp36Fs/6H/EkqZ0Co5reg3d1KcXklrCoAVYFTe5wCzO7A4GTtCgeGSTnAkdKCjtdt7y3v4nMjXNzb96NXRY7l4/4hEyfs7yIjcCnCQZOAvE1aXRTpvaamha3kyy/PibhJH/AFJ7+GRke2oZ159nPHaW0ZzfPcp2Cqe+oOQzcOKrnbx4cQD/AAnEMu9AuHuzCz+j61CN8M6HamoIM4JPACbAPe/iwQ3EEgP0LUT6yenSaTaNJwM75SFD4tj5xH8q5BP3DxFcDq060JbtbiK+iMUtoheabbtQBcht6/wScCcDgdrcsYqKdDraTpHq7384PolswEcZ5ZBzEnkfrH9pA5EUE46D6ZJpeiySy5NwyS3su7nvKlwG9u1VB9uai/UB0VDRtqLs3bPJJGOOQyYXcT/mMnHPs9tXBe2iyxvG3FXVkb3MCD/sarbqnin06G9sHjaSa2n3ooIHaJKP2bKWIAUlGJPhkjnwoOn11a5HbaTMjEb5wIUXxJJBY+4KCc+7zp1N9Gm0/S17YbHlZrhw3DYGChQfI7EBI8CSPCvpZ9X7XF2L7U3WaVP3MCZ7C3A4j52DK3iWIAz4cBiO9aPWUJVbTtNzcXE+Y3aLvBFPBlBHAsRkEjgozkg8ggPU+qy64Z8hY4+2myxwAHzGnE+JMoAr9Lg1VnRHq0tNL02U6mYyZSrzbmIRAv7uMEEbsE54c2IxnANeejfSOy7TbpEd+yK2GWONntj55Ezjsj5FSh8ww4UGm3SLUde1Ca3s5jaWVu5SSZPntgkcG57mIJCggAcTnxn+kdAbS3AJDzv4yXEjSsfb3jtH+kCuJoV/YaFBKlxPHC0lxLOY2YGTDtmPMabmOIwo4DHCuVqX+IjT4yRFHPN7Qqqp+9ju/wCmgtFECjAAAHgKr/pAfW2qJYjjaWe24uvKSQ/uIT5j+IjkeI4EVFZ/8SqYbZZNnBwTMMZ8MgLyz7a0urPrdsbKFkuVmE80rzTT7VYO7HnwO4ADHAA8c+dBfNK5uh9I7a+j7S2mSVfHaeK+QZTxU+wgV0qBUJ65/oW790X40VTaoT1z/Qt37ovxoqCaJyFeq8pyFeqCkOlmtw2XSuGe4fZEkHebDHG6KVRwUE82A5eNfXrI12FpNP1uybtUhmMEhAZdw4tt7wBHAyrnH8Yq3brRbeVt0kMTty3PGpPs4kZqE9YPQS8v1S1tXtrexO1pV2EPuDEkqFXBGNpxkcV4nFBBbHoa0vRe6uHGZ5pDfbjzxGSP907Vv9dcBbh7iN9aIJa2urFOfhFGFl+J+yP3mv0jY6ZHDAkCqOzSMRBTx7oG0A+fAUTSIBGYxDGI2OSgRdpPDiVxgngP7Cg/PsmjTSdG7m7UEtc3vpEmPGJSy8R4gSkt/v4VtG8t7vUdBXTwC8UcPbbFxtClS4flkhRJn+r21f0NqiKEVVVAMBVAAA8sDhXwsdGggLGGGKIt84xxqpPvKgZoPz3DfW9rL0hhvQPSJRIIQyEliWlYbTg4yWifPkAfCtDVVD6FpKnkbq4U/e/H/Y1+lJtIgeTtGhjaTaV3silsHgV3EZwQSMV5OiW+1U7CLapyq9muFJ5kDGAfdQVp1h6qumz2NnbJbWcUrM5uXgRliPBCVUjbu24yx81yQMmoR0fieb1+ttJ27NBkOiBO2G/MhWNeA3LuwAOO721+hr7TYp1CzRpKoOQJEVgD54YHjWYNOijYskaKzDBZVAJA5AkDJoPz10bSG8i0xG1G3ikgmQRQC2YShy690up7wZgDu5ccmu9dXNtadLJGnCRxNCoTcndLNHHtIAHMsDx881cCaBbCTtRbwiXOe0Eabs+e7Gc/fXu80eCZleWGKRk+azorFfHgSCRx8qChLPTYpZ+k7SRo7Ri4KFlBKHtJjlc8jlV4jyqzOpI50S198w/+WSpiulQjfiKMdpnf3F7+c53cO9zPPzr621qkShY1VFHJVAAGeJ4DhzoKSg1VdB6RXcl2GWC7DMkoUkDeyyZwOJAbKEAZBweVdzrIvLbXNHnms3MnocgkDbWXiqgyAbgDgRuTy5qKs2/0yG4XZNFHKvPbIisP7MCKjnS7o3cGzNvpYtrftCVkDJtXYylW2hFOH5ccchQVp0NlbUhrOqSrgmza3TyBEP7THlwRD/rNQ/UNOiHRy1mEaCVr2RTJgbiNj8C3PHdXh7K/QfQXoamm2CWpxIe8ZDjg7P8AO4HmuMKM+CiuudEtygjMEXZg7gnZrtB8wuMA8edBT/oEdv0qiSFFjQ2pO1AFH7h/AcPAf2rHURoUMmn3c3ZI1wJHjRyoLKOyXAUn5uS7ZxzzVzHTojJ2nZp2gGN+0bscsbsZxg4rNnYRwgrFGkYJyQihQTyzgePAUH5Zi1+EdH5LPcfSDfCXZtPBNiruLYwBuG3Gc5I4V+mujH/srX/kRf8A0Wvp6gtsufR4cyHLnsk75znLcO9x48a3UQKAAAABgAcgByAFB6pSlB+ZuuP6ZuvdF+FHSnXH9M3Xui/CjpQXN1O/Qtn/AEP+JJUzqGdTv0LZ/wBD/iSVM6BSlKDWGmRdr23ZR9qRjtNi78csb8ZxjwzUa6x+hA1K3BjOy7hPaW8oOCrDB27uYDYHHwIB8OMupQUj0p6QySdHJppIliu55ltbllGGdom2kuByJWPaR4ZI5YrpWPSuHo9pNlCkZmu7mNZREvAs0mCWcjJwCQg4ZO3A5EiadPuh4v8AT7mCMKskmJVPLMi7SpJ9oUKT5GqR13UBDqmkT3AKokFpvDA/szEzRzAjzSRHJHsoP0Poa3HYIbooZyNziMYRCf4FySSF5ZJ48Tw5DLQQSyv80yovZsQcMFfDAEjjg4yPaDjxrbWZSu7I24zuzwxzznyx41V1h0zW56ThLV+0h9EMMrKcqxQvIGBHA7SwQN/mbHOg7fSDq0W4z3mlU/8ACmubvafZntWx8Nc21nk0RTs0QCPHels5RKxH+YOqykD28KsulBT4lTpZdxYEsenWq7pUfCtJMxOE7pIwEA72cgFhw3Zq2bKxjgjWOJFjjUYVFAAA9gFat9fW9mpZjFEZGyAzInayHCjicbmOFGfd5V50HpHBeoXhbJU7ZI2GHiYcGSRDxRgQR93DI40HvWtAt72MxXMSSofBhy9qnmp9oINU5JoUHRvUY+3ginsLlsJNLGrSW7DGRuI5DIPLiMkcVIN51WX+ITZ6qG7n6RHs9+Hz/wBO6g1ut9RPcaXpygCOe4DyBRjuqVUcvDDSH/SKsi/0S3uF2zQxSr5Oit/3FVFG7NrfR/tDx9XRsc/zdnMT9+QKuugqDpj1UvYk3+jM8M0QLNApJDqOLbAc55cYzkHwwcAzPq26eJq9p2mAsyEJMg5BvBl8drDiM+RHHGalhqmurSAW/SPVIIuEWx32jkD2kZUf6e1cCguWoT1z/Qt37ovxoqm1Qnrn+hbv3RfjRUE0TkK9V5TkK9UClVz0gumk1h4H1CWzhW0jlUJJGgZy7qf3gIPAeHlUr0zW4hMtkHklkS2SftW2kSIT2YYsvNiRk4AHGg7dKiMnWdarDBNsnKzyyQRqse5i8ZYEbVJPeZcDGeYzjw+1p1iWrwXM0glg9FIE0cybZELfM7oJzuz3cHjQSilVu3SoXWsaeOzuLcrDdM0c6FCVKpsfGSpHdbxyCDkCu9pvWNbTyxoqTqkzMkNw8eIpmXOQj5zk4ONwGccM0EqpVW9ZXT+KXT72OFLjCnsRciMiHtFddyCQHOeBGcbSeGeIzM+nLkaXekEgi1mII5juN40HfpUH6KdPoWjtIGjuFMkKrFLJGRHOyICyo5OSTg4LABvAnIz1Iunls9pb3SiQpcSrBGu0b97OY9pXOAQVbPHkDQSSlKUClKUClKUClKUClKUClKUClKUH5m64/pm690X4UdKdcf0zde6L8KOlBc3U79C2f9D/AIklTOoZ1O/Qtn/Q/wCJJUzoFKUoFKUoFUXaaSOkOtXFzMf/AOfZnsxk91wmcLn+VmDSMfIgeIIsrrN6SegabcSqcSMvZR45737oI9qjLf6ar/U7OTTdHtdJtxm/v/nqOah8GYsfABcR5/lVj4UEQlt5Ndub+5a4a20+DvbiGKKq4WFFiyoLlFBwPH2kZ3+rrrB0nSGk2w3Tu4Cm4ZY9zDmVEYbEa5weDMT4ngALs6I9D4dPsktVAYAZkJA/aOfnsR7TyB5AAeFebjq+02Q5aytifMRIM+/AGaCCXv8AiMswMQW1xK/gG2ID7Mguf9qza6t0h1b93Emm25/4jqTJj2B+8TjkQqD21ZOm9HLW24wW8MR8441U/wBwM19tT1WG1jMs8iRRjmzkAceQ4+J8qCKaH1T2kLdtcl7654ZmuTv4/wCVDkAeWckedVzHObuFtTaZrK7N6bSKeBSe3B4os0S/PAHd3LkkLxVsCrdm6d2ItpbhLmKSOFN7bJFJH8owDkFjgAHmSKqnoLYmefSrNhwtkk1OceTyMTbKfJgrRtjyeg795071rSkJv7GO5iTncQPtHMDLDBxxP8qDjUf66dT9YWmk3CErbzliy5ztZgmMnxZR2i/cauXpDo63lrPbtwEsbR58sggH7jg/dVBaVbvdaFfWEgIuNNm9IRfEKCwlA/p/an/UtBN+uHSJLU2OpWyZ9BYK6j6vI258l4Mp/wCZVh9HOkkGoQLPbuGRhxH8SHxVx/Cw8v7ZHGsdHdSW9soJjhhNCjMDxHeUb1I9+QaiOo9Sdm0pltZZ7Jzz9HkwvwniPcCB7KCU9K+llvptu007AAA7Uz3pG8EUeJP9hzPCoF1HaPK5u9TuFw945Kf07i7sP8pYgD2J7q6Om9R1msoluZZ7xx9e+V4csgcW9xJHsqxI4woAUAADAAGAAOQA8BQeqhPXP9C3fui/GiqbVCeuf6Fu/dF+NFQTROQr1XlOQr1QQK40CK516b0i3SaMWMW3tYg6hu0fONwI3YPvr5apeJp2srK8Ui272CW8Zihd13pKzCILGDtO0jAxirCpQU30as5Oy0fdE6ldQumZWU5TJlxu8udbPSjSZpZdbMcTuRJp0wQKf2oiVWkVf5jgHgPEY51bdYJoKs1XUl1TUrX0ZZQhtbyLtnikRQ7oBty4HFeBPh3uBPGtLofpkEgsbe4n1EXNtJG3orp+zjkhzg7hFjssA4PacQ3OrgpmgpDULwwaFc6W0M7XkbSAqIZCGUzmUTdoBt2bTwOck44catHpwpbS70KCS1rMAADkko2Bjzrv0oKpiv8A01dHtIoplmtpreacPC6iFYYyGy7AKQ5IC7Scg00jTHGtehEHsLaebUlz839siLEo8tkskx+6rVrgdHOi7W01xPNObiecoC5RUCpGCERVXIHziSfEmgkFKUoFKUoFKUoFKUoFKUoFKUoFKUoPzN1x/TN17ovwo6U64/pm690X4UdKC5up36Fs/wCh/wASSpnUM6nfoWz/AKH/ABJKmdApSlBxulXS230yDtrliqlgihRlmY5OAPcCeOBwrl9Gus+yv22RGUP/ACvC4x7SwBRR72FQjphcatq9/Na2IEEFq/ZmckKd5UFj2uC44HG2PwIJ5ivNr1GXk2Be6nI8ZOXjUyNu9zSNge8qfdQbPS/pVbXt8js4bT9MPbzOOKzXB4QQp4OQR7vn54ca73VtpT3LPq10P290P2KcxBB/Aq+1h3ifHhyJauXqfUVHOqx+lNFBHns4Y4wFUnGWYsxMkhwMufcMAADk2eg6loOoWMMV09zZ3Eoh7Ns9wc37hJCbUy4ZCPmHIA4ELppSlAquun+j6jqV0trbmOG2iRJnnkQMS7GRQEBB4qAeWMbuJ4gVYtKCsLDqVO4Nd30l0E7yRNHtiD+DPHuPaY8uGeRyMitTW+q6exW4vrLULj0vDSPuCntz87ZtUcSTwAwRnAxVtV5d8Ak8hxoOOOkcdtDAb6aG3mkjXcryKo37R2gXJ4gMSP7VXXS6JNM1q2vxg2l+pt7jGNveAG4nltI2P7ezfzrg6xDqmvTel21hCkJXs45bhY2ZkUsVOJsgZLE9xPHmedZuuqXXLm3W3kktEgV+1ES7UUNgjOIoueGP96CfdU8pgS605z37G4ZVzzMUhMkLfflv9qn1VLd9XurxTW93aXEC3K2kcE+5mImZMjJyhDZUJxODlc8Km3QbXri6hkW7hENzBKYZFU5ViFR1ZeJ4FZFPM/70EkpSlAqE9c/0Ld+6L8aKptUJ65/oW790X40VBNE5CvVeU5CvVBT130knsdb1NHmlaL0GS4hRpGKqwRJO6pOF4rIOFRfoh00vLez1Rbm4meQ2Uc0LPK7FO07ishY5U5njPDxUV3OvfoxdSXUE9rDLKWgeB+yjZsAE8G2g43LKw+41x+s3oJeLNapawSyI9jBbSGONmGY2HBiAcfMjPHyoJpoHTxrGx0+3ZJ76+uYe3CBtzlWLOGd3JwNvAc/mHlXP6wemkWqaBcSRq8bxzxxyRSDDRsHXgfMe32HkQa1+sHofNbajbXUcV1Lapbrbt6GxWaPYGUY28QpBU+R4gkcK09Q6MB9GvjaWd+jzXEJ2XAZpZdpDGQIBnGXbJ45xmgk1n1lpZW2m2kVvNdXL2UEnZxY4L2Q8eOThScAcvGo51m6/m+0S6eGWPBErQlf2o2yxkps8X4YA9orW6aaLm3sh6FqAvYrC3WOe3Q7d4T93KMZUo2eXeG72AVs3miajLN0fe5imklicGZ9hbYO3UoZGA7p7MKTu48DnjmgsHoJ1kx6pJPF2MtvNB86OTGcZKnyIIIwQRwyOfhyeuTpncWUdvbWh23F25QPwyoBVcLngGZnAz4AHxwRqdBdGnj6QapK8MiRSA7JGRgr99D3WIw3AeFbPXN0PubtLa6tF3z2jlwg5sCVbKj+IqyA7fEE+OAQ0dI6Lizu4O316RrlZEMlvJPwlLYIj7Nn3d7IxkHORwrsdIut2K2uZbeG2numt1LztFjbEBjdk8c7c8eQHnzxX2rTTapqenzppdzbzJPG1y5ifDYaIAliB3UVDxOOBrfurO70jUNVb0Oe5jvkk7F4ULjdIWZQ2PmgF2B8e6MAg0EzvuuO1jgs7hY5HgunMZfujsWUqGEgPiASeB4hfdXTn6wYk1J7HY2YoTPLNkbIlC7zuHPkV+IVXidWVwvRl4XjJuRL6YkQGWU91NmBnLGMMcDxYDnW11f8ARK7u4NVnu42hubyI2qdqjKQOzwWwRnaSUGf8hoO7bddULNG7WtxHZzS9jHdsBsLZxxXmF4HjkngeHA4+mv8AXJFaXc9p6NPLNFt2rHg9oSFc4AyVwrE5weVVvo/Ro9jHZXtjqzypJgLG7ejDLHvjgVTAc5K5B4nPE1OdA0WdelN7O0MghaDCylG2MdtuOD4wTwbkfA0G3rPXRHbXFzbi0uJZIBuIjwQVADOxI+Yqg8SRX1u+ua2jsLe9EUjRzSmErld0bLktnwIwM8PAj3VwbHQrgazrUhglEctpKsb9m22QkRYVWxhicHgPKoZd9Er06BBELS47UX0jmPsX3BTHgMVxkDPDNBYade0Rkli9Bu+2Ubo4tnfkGN2SvNO4d+eIwDx5Z7Gl9blpNpsl+weNIn7N4zgtv7pVV8GzuGDw8c4wa4j6NP8A+KxP2MnYdht7XY2zPZEY34xnPDnUK0jq+vZ9DuouwlSZbxZ1jdChkVU2naGxngxI8yuOdBaXRvrOW5uktZraa0mlj7WES4xKuCeBHI4BOCP4TxzwqO/+YKAxGRbO5ZVfZIRjagONpL8ssdwC8PmmtHoPp8c19au9nqqzxA7pbp2MURCNlQWGSCeAHd51wNG6L3i9H9RiNrOJXuYmWMxPuYBoskLjJAweI8qCSdY/WhcxS2ItEmWGbs5d4Rf/AFKv2bCOMkEhgGwQOOWFWrpF808EcjRvCzqGMbjDJ7GHnVO9N9CuhYaDKltLIbRI+1jVCXU7YDgpjI4xsDw4HGauHRtRNxBHKY5It67uzkGHX2MPA0G7SlKD8zdcf0zde6L8KOlOuP6ZuvdF+FHSguXqjbZpq25/eWs01tIPJkkY/wD1ZT99TSoPrtlNpt29/bRtNBMFF5bpxcFeC3ES/wATBeDL4jj7VkmhdJra+jEltMkq+IU95fYyHvKfYQKDqUrGaZoPEcCqWKqAWO5sDmcAZPmcADPsFfSsZpmgzXya1QurlQXUFVYjiobG4A+Gdoz7hX0zTNBmlYzTNBmlYzTNBmlYzTNB87a2WJFRFCoihVUclAGFA9gAxX1rGaZoM15WMDOABk5OBzPmfM8BWc0zQZpWM0zQZqLdZ2jTXml3EECb5X7PauQM4kjY8WIA4KTzqUZpmgKOArNYzTNBmlYzTNBmlYzTNBmlYzTNBmlYzTNBmlYzTNBmlYzTNBmlYzTNBmlYzTNBmlYzTNBmlYzTNBmlYzTNBmlYZwBk8B5moVrvTc3DNZ6WRPdN3WmXjDag8C7yDgWHHCDJyOPkQr3pP0Km1jUb24t+MaTi3z5tFHEr/wDVkfdWauLoz0ejsLWO3jJIQcWPN2Jy7t7WYk/7UoOrVHf4gdPii7OWONElbi0iKFZjnmWHEmlKCl/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G5o908s8SyMzqXGVYkg+8HhX6+0PT4oII0ijSNdoO1FCjJAycDAzSlBv0pS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cynnalcymru.com/sites/default/files/images/WG_Funded_land_c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96" y="5268883"/>
            <a:ext cx="42862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3"/>
            <a:ext cx="9144000" cy="20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62688" y="24928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b="1" dirty="0" err="1"/>
              <a:t>Sampl</a:t>
            </a:r>
            <a:r>
              <a:rPr lang="en-GB" sz="3300" b="1" dirty="0"/>
              <a:t> o </a:t>
            </a:r>
            <a:r>
              <a:rPr lang="en-GB" sz="3300" b="1" dirty="0" err="1"/>
              <a:t>Sesiwn</a:t>
            </a:r>
            <a:r>
              <a:rPr lang="en-GB" sz="3300" b="1" dirty="0"/>
              <a:t> </a:t>
            </a:r>
            <a:r>
              <a:rPr lang="en-GB" sz="3300" b="1" dirty="0" err="1"/>
              <a:t>Astudio</a:t>
            </a:r>
            <a:r>
              <a:rPr lang="en-GB" sz="3300" b="1" dirty="0"/>
              <a:t> 1</a:t>
            </a:r>
          </a:p>
          <a:p>
            <a:r>
              <a:rPr lang="en-GB" sz="3300" b="1" dirty="0"/>
              <a:t> "1. </a:t>
            </a:r>
            <a:r>
              <a:rPr lang="en-GB" sz="3300" b="1" dirty="0" err="1"/>
              <a:t>Ergyd</a:t>
            </a:r>
            <a:r>
              <a:rPr lang="en-GB" sz="3300" b="1" dirty="0"/>
              <a:t> a </a:t>
            </a:r>
            <a:r>
              <a:rPr lang="en-GB" sz="3300" b="1" dirty="0" err="1"/>
              <a:t>Momentwm</a:t>
            </a:r>
            <a:r>
              <a:rPr lang="en-GB" sz="3300" b="1" dirty="0"/>
              <a:t>”</a:t>
            </a:r>
          </a:p>
          <a:p>
            <a:endParaRPr lang="en-GB" sz="33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44519" y="4077072"/>
            <a:ext cx="64087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dirty="0" err="1"/>
              <a:t>RhGMB</a:t>
            </a:r>
            <a:r>
              <a:rPr lang="en-GB" sz="2400" dirty="0"/>
              <a:t> Cymru </a:t>
            </a:r>
            <a:r>
              <a:rPr lang="en-GB" sz="2400" dirty="0" err="1"/>
              <a:t>Dysgu</a:t>
            </a:r>
            <a:r>
              <a:rPr lang="en-GB" sz="2400" dirty="0"/>
              <a:t> </a:t>
            </a:r>
            <a:r>
              <a:rPr lang="en-GB" sz="2400" dirty="0" err="1"/>
              <a:t>Proffesiynol</a:t>
            </a:r>
            <a:r>
              <a:rPr lang="en-GB" sz="2400" dirty="0"/>
              <a:t> 2021/2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400" dirty="0"/>
              <a:t> CBAC </a:t>
            </a:r>
            <a:r>
              <a:rPr lang="en-GB" sz="2400" dirty="0" err="1"/>
              <a:t>Mathemateg</a:t>
            </a:r>
            <a:r>
              <a:rPr lang="en-GB" sz="2400" dirty="0"/>
              <a:t> </a:t>
            </a:r>
            <a:r>
              <a:rPr lang="en-GB" sz="2400" dirty="0" err="1"/>
              <a:t>Bellach</a:t>
            </a:r>
            <a:r>
              <a:rPr lang="en-GB" sz="2400" dirty="0"/>
              <a:t> </a:t>
            </a:r>
            <a:r>
              <a:rPr lang="en-GB" sz="2400" dirty="0" err="1"/>
              <a:t>Uned</a:t>
            </a:r>
            <a:r>
              <a:rPr lang="en-GB" sz="2400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4035539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57300" y="767742"/>
                <a:ext cx="6629400" cy="5078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6)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Cysylltir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gronynnau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màs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2 kg, a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màs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3 kg, gan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ysgafn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anestynadwy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hyd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m. I ddechrau,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mae’r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ddau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ronyn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ddisymud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arwyneb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llorweddol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llyfn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bellter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l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wahan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gyda’r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llinyn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prin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llac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Rhoddir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ergyd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 40 Ns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ronyn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mewn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cyfeiriad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ffwrdd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ongl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𝛼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i’r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llinell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sy’n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cysylltu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safleoedd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cychwynnol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syth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ôl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ergyd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buanedd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gronyn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yw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4 ms</a:t>
                </a:r>
                <a:r>
                  <a:rPr kumimoji="0" lang="en-GB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(a)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Darganfyddwch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werth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𝛼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(b)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Cyfrifwch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faint a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chyfeiriad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gyflymder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syth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ôl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ergyd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767742"/>
                <a:ext cx="6629400" cy="5078313"/>
              </a:xfrm>
              <a:prstGeom prst="rect">
                <a:avLst/>
              </a:prstGeom>
              <a:blipFill>
                <a:blip r:embed="rId2"/>
                <a:stretch>
                  <a:fillRect l="-735" t="-720" r="-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2" b="29521"/>
          <a:stretch/>
        </p:blipFill>
        <p:spPr bwMode="auto">
          <a:xfrm>
            <a:off x="1475874" y="2318084"/>
            <a:ext cx="58491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9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383" y="799743"/>
            <a:ext cx="762000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7) Mae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gronynnau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 kg a 9 kg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trefn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ynghlwm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ben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llinyn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ysgafn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anestynadwy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m. I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ddechrau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mae’r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gronynnau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ddisymud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arwyneb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llorweddol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llyfn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bellter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wahan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dangosir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diagram.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Caiff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gronyn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daflu’n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llorweddol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cyflymder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 ms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mewn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cyfeiriad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90°i’r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llinell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sy’n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cysylltu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safleoedd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cychwynnol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Cyfrifwch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fuanedd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buanedd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llinyn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dynhau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Darganfyddwch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tensiwn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ergydiol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llinyn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ystod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plwc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darganfyddwch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rhwng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cyflymder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chyflymder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plwc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 t="29387" r="26823" b="19827"/>
          <a:stretch/>
        </p:blipFill>
        <p:spPr bwMode="auto">
          <a:xfrm>
            <a:off x="2662990" y="2506210"/>
            <a:ext cx="2525087" cy="184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6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MQERQUExQWFRQWFhoVGRYXFxsfHRceHB8ZGRYaHBgcJyYhGBsjGhcZHy8hIycpLC0sGB4yNTAqNScrLCkBCQoKBQUFDQUFDSkYEhgpKSkpKSkpKSkpKSkpKSkpKSkpKSkpKSkpKSkpKSkpKSkpKSkpKSkpKSkpKSkpKSkpKf/AABEIAIIBhAMBIgACEQEDEQH/xAAcAAEAAgMBAQEAAAAAAAAAAAAABgcBBAUCAwj/xABHEAACAQMCAgYFCQYEBAcBAAABAgMABBEFEiExBgcTIkFRFBVhcZIXMjVTVIGz0dIjM0JScpEIYoKhQ3OisRYYJDSjssEl/8QAFAEBAAAAAAAAAAAAAAAAAAAAAP/EABQRAQAAAAAAAAAAAAAAAAAAAAD/2gAMAwEAAhEDEQA/ALI6VdKpIpUs7NFlvZV3gNns4E5GWUjjtzwAHEn7gdKPqwjnG7Ubie9kPEhpGjiU+SQxkBR7yadWEYnjuNQbjJezuwJ5rFGxihT3AKT/AKqm1BDPkd0j7Gnxy/qp8jukfY0+OX9VTOlBDPkd0j7Gnxy/qp8jukfY0+OX9VTOlBDPkd0j7Gnxy/qp8jukfY0+OX9VTOlBDPkd0j7Gnxy/qp8jukfY0+OX9VTOlBDPkd0j7Gnxy/qp8jukfY0+OX9VTOlBDPkd0j7Gnxy/qp8jukfY0+OX9VTOlBDPkd0j7Gnxy/qp8jukfY0+OX9VTOlBDPkd0j7Gnxy/qp8jukfY0+OX9VTOlBDPkd0j7Gnxy/qp8jukfY0+OX9VTOlBDPkd0j7Gnxy/qp8jukfY0+OX9VTOtTVdVitYmmncRxJjc7chkhR/uQPvoIv8jukfY0+OX9VPkd0j7Gnxy/qqZg0oIZ8jukfY0+OX9VPkd0j7Gnxy/qqZ0oIZ8jukfY0+OX9VPkd0j7Gnxy/qqZ0oIZ8jukfY0+OX9VPkd0j7Gnxy/qqZ0oIZ8jukfY0+OX9VPkd0j7Gnxy/qqZ0oIZ8jukfY0+OX9VPkd0j7Gnxy/qqZ0oIZ8jukfY0+OX9VPkd0j7Gnxy/qqZ0oIZ8jukfY0+OX9VPkd0j7Gnxy/qqZ0oIZ8jukfY0+OX9VPkd0j7Gnxy/qqZ0oIZ8jukfY0+OX9VPkd0j7Gnxy/qqZ0oIZ8jukfY0+OX9VPkd0j7Gnxy/qqZ0oIZ8jukfY0+OX9VPkd0j7Gnxy/qqZ0oIZ8j+lDilsY28GjllVh7QQ1ad16bov7XtZL7T1/eLJ3ri3XxdX/wCMg8QeIA8smp/WGUEEEZB4YPjQfKzvEmjSSNgyOoZWHJgRkEfdSqosenMehyXNg43JFcM0Iz8yKRUlRPaAXYUoJV1O/Qtn/Q/4klTOoZ1O/Qtn/Q/4klTOgUpSgUpWhr2tR2VvJcS7uzjXc2xSxxwHAD3+4czgcaDfpVQ/+ZG0349GuNnnmPPw5/8A2ohP1o6hJFJeLqcMTdowWy7MFtv8IHcIPvJ/1Z4UH6NNVz1d9Ypvb+/tGbescskkD+cYfaVz4gEqV9jHyFVVc9b2sainosQG6QbSLeI9ow8QDkkDHMjHvrsdQ3RueHVZ+1jeM28JRwwxhnK7FPvUMw9gzQfoOlKrjrE65YNNZoIFE90OBXPcjP8AnI4lv8o4+ZFBYk0yopZiFUDJJOAB5knlUL1Trh06F+zjke6lJwI7ZDISfY3BT9xNQzSurrUtbKz6vcSRQnvLbL3Tjw7nzYvvBfzxzq0uj3RG009NttCkfDBYDLN/U57zfeaDgy9ML0xNM9rFY26jcZbybvY/5EYznOBtLgknArodEtRursCeQ7YGGYw0YRpQeTiPLGJDzAZ2ZhgkL4wXUpJdc1tICkh02zdix2ns5ZI+By2Nrd/ugZ+aGI+cataXU4U4NLGvvdR/3NBtVqaqkxhfsGVZsZQuMqSOIDDntPI4IIzwrzFrdu3zZ4m90in/ALGttHB5EEeyghPV71les3lglgaC5g/eLuBXgdpxnDAhuBGOHDianFQHp3Ypa3em3sShH9LW2k2gDfHcFt+7HziHJYe1ian1AqE9c/0Ld+6L8aKptUJ65/oW790X40VBNE5CvVeU5CvVBGOn/Saaxt09GjWW5lkEccbZwcBpJCQCDgIjePMiujp3SWGWzhu2dY45UjbLMAAXwApJ8dx2++ohrV5cz61m1gS4FhBtIeXswstwMkg7W3ERIBjHDcaid1vXRr/T50Eb293BiNW3BYriaOWMB8Ddjc4zgchyoLRHSBZrm2Fvc2zQsZldd255GQLwiIOO4TlvYRW9H0ltWnNutxCZxnMQkXeMcSNuc5A8OdRXXbJYdV0lIUWNVivQqqoCj9nEBwHDyqIdDtFuLqwsv2tlGsV0spZg4uBKsp3q5Jx2jEkYxxBX2UFpTdMrFH2NdwK+8x7TKoO5ThlxngQeHvr66l0otLYsJ7iGIqFJDyKpG7O3gTnjtP8AY1WEmmxNpnSF2jQv6bd94qCe4VZOPPgSSPaTUh0qwjl1p2kRXI0yADcAcbncNz8wMf3oJRf6oxktDDPbiKZznccmZdpYCErwLcM+6tm26Q20sgijnieQ7u4rqW7h2v3Rx4NwPtqq+h3/ALXQB5Xl0B7APScCpX1W6bGq3soRe0fULoF8DdgPgDdzwPL2nzoJZq2u29ooa4mjhVjgGRwuT5DPOvmektqInl9Ih7KNtjydou1W4HaWzgHDDh7RUX1LZ/4gh7fbs9Xv2O/GO07X9rtzw39njlxxmop0e1mOC3mjto7d1uNbmigaUZhjG1WR8DngL3ACM5GDQWlD0ntHga4W4haBeDSiRSq8uDNnCniOfmK9af0jtbiR44biKWRPnIkisV44OQD4Hh76p/W9wj6RK0kMjCG03tAhRN2Xz3dz94DAJzzFTK40+ODVtIEUaxj0a5Q7FAyqpEVBxzAJJ++gn9KUoFKUoFKUoFKUoFKUoFKUoPzN1x/TN17ovwo6U64/pm690X4UdKC5up36Fs/6H/EkqZ1DOp36Fs/6H/EkqZ0ClK+N3dLEjO2dqjJ2qzH7lUFmPsAJoPVxIVUkKXIGdoIy3sG4gZ95A9oqIan07WRGhjsLy4lcFDC9u0a8QQRJK/cVCMjIJFdbQumtreyPDGzLNHxaGWN45AP5tjgEjiOI8xnGRXdoKbjSCC3Pb6jptug4GzgggmQAc1fOZZW4cSCDnNUxq9vHcXjrYRyNGzfs4wpLHhx2qNzbc5IBJIGASTxr9Qa/1W6bfSGWa3HaH5zozIW9rbCAx9pGfbXT6P8ARCz09StrAkWeBYDLN73bLMPYTQRzqg6Frp9hGzR7bmYb5Sy4YZ+bGQeKhRjh55NdjpZrYsns3yAJrtLdx/MJFcAn+lwhz5Ajxrx0N1UzSaghbcsN68a+wFY2Zfudn/vUA6SXa65r8Vhk+i2YkaQqxBZwO8QRxBV9iDyIfzoLB6xddex0y6njOHWPCH+VnIjVvuLZ+6qX6gujC3d7LdTDeLcBl3ccyuTtY55lQrH3lTVsdb1sW0W7XiSERsnmdroxPDh4VFv8N8Y9BuT4m4x/ZEx/3NBO+mfTu10qIPcMdzZ2RLxdyOeB4AeLHAHvwKpfUeuzVdRl7Gwi7Ld81Yk7SQjxyxGB7wox51H+kUkut660e4/tLgwIeYjjRiAQPYoLkeJJ86tXorBqFghSz0aKOLPB5blFlkH8LSHidxHEjkCTgAUHB07qc1W/AbUr6RAePZmRpWHsxuCJ9xNSrTuoLS4h+0WWY+ckhA/tHt4V24OlGor++0pwPOG5gkPwsUNb3/iGO5jeNlmt3dGQCeF0wSCBhyNjHj/CxoK10LQLfU5pF06ytoLKJuza8lhEzysOYiSXKgY8WBwCD47as7o/0OtrEfskG7+cqgP3BAqr/pUVr9XGki10u0iC7SIlZx4h270gPtDkj7q62uazHZ28txKcRxKWPt8gPaTgAeZFBD+mMvpmq6dYpxEL+sJ/8ojyIQfe5Ix7RU+qFdWmjSCOW+uRi6vmErD6uP8A4MQzywuD94B5VNaBUJ65/oW790X40VTaoT1z/Qt37ovxoqCaJyFeq8pyFeqDXttPjiZ2RFVpG3uVABdsYyx8TgY418LrQbaVnaSCJ2cKHLICWCHcgYnntYAjPIiobd9N7lekMOnjZ6O8Rc93vZ7OR/nZ/mUeFStuldqLsWZlAuSu4RlWyRgtkNjaeAJ5+BoN6WwjeRJGRTJHuCOQCybsB9p5jIAzjnitI9FLPt/SPRoO3zu7Xs135/m3Yzu9vOuXd9Z+mxNIr3KgxSdk/ckIV+93SQuM9x/H+E1vXfTSziuktHnUXD7dseG47vm94DaM+00G96kt9ksfYx7JmZ5V2DEjN89mH8ROBknnX0i06JZDIsaCQoI94Ubtq8VXPPaCeArmwdNLJzchZ1/9IcTk7gIjllwWYAc1YcCeVa+gdYmn38pitrlHkAJ2YZScc9u8DdgceGaDqQaDbxiNUgjURMXjAQARs2dxUfwk7jkjzNbFpYxwhhGioGZnYKAMsxyzHHMk8zUS6Y9Y9nbpdW63SJeLBKUXj3X2MUG7GwPnGFJznHCub0A6wY10u0l1C5xLPJJGruD3irlQCVGFwMcTgUHe6Z6dNOYwtja3sYBO2d9rI3gVyjDGOfI18ujHQhUtJYr1IZWnuHuZIwmYkZsBUQMOSqoAOK+0nWZpqwekG5Xse0aIPtfi6gFgoC5bgRxAxW9oHTCzv43ktp0kVPn81KcyCysAVHA8SMcD5UH0j6K2ao0a20AR1CMgjUKyqSVUgDBAJJ95Nbr6fEzpIY1LxhgjFRlA2AwU+AIAzjyrg6V1k6bdT+jw3SPKSQFwwDEeCsQFf7iajKdddu2qeigoLbG3t++S0hwAgXA294kZOeXMUFmUqn+jXWgLfUdUXULvbDFO0cKsM4xJKMKqKWICqOPHwq2NP1CO4iSWJw8bgMrLyINBsUqr+kvWDfT6k2m6VHGZIxmWaXiFxjdgcgqlgpJBJJwB59vSelc1iix6zLBHPLKUhaJX2yLiPmQMKdz44hf/ANoJrSuJqHTOzgnNvJMFmEbTFNrkhFVnZiQCBhUY4zn+4rmx9bGlM0ai8jzL83g4HMr3iVxHxH8WPPlQS2lR/Ren9heyvFb3CSSRgsygNyHAlSQA49q5r4WHWXps7RrFcq7Sb9qhXydil3JBXugKDxOM4OM0EnpUbXrG082puxcD0cSdkZNkmN+AduNu7kR4YqQW1wsiK6HKuoZT5gjIPH2Gg+lKUoPzN1x/TN17ovwo6U64/pm690X4UdKC5up36Fs/6H/EkqZ1DOp36Fs/6H/EkqZ0Co5reg3d1KcXklrCoAVYFTe5wCzO7A4GTtCgeGSTnAkdKCjtdt7y3v4nMjXNzb96NXRY7l4/4hEyfs7yIjcCnCQZOAvE1aXRTpvaamha3kyy/PibhJH/AFJ7+GRke2oZ159nPHaW0ZzfPcp2Cqe+oOQzcOKrnbx4cQD/AAnEMu9AuHuzCz+j61CN8M6HamoIM4JPACbAPe/iwQ3EEgP0LUT6yenSaTaNJwM75SFD4tj5xH8q5BP3DxFcDq060JbtbiK+iMUtoheabbtQBcht6/wScCcDgdrcsYqKdDraTpHq7384PolswEcZ5ZBzEnkfrH9pA5EUE46D6ZJpeiySy5NwyS3su7nvKlwG9u1VB9uai/UB0VDRtqLs3bPJJGOOQyYXcT/mMnHPs9tXBe2iyxvG3FXVkb3MCD/sarbqnin06G9sHjaSa2n3ooIHaJKP2bKWIAUlGJPhkjnwoOn11a5HbaTMjEb5wIUXxJJBY+4KCc+7zp1N9Gm0/S17YbHlZrhw3DYGChQfI7EBI8CSPCvpZ9X7XF2L7U3WaVP3MCZ7C3A4j52DK3iWIAz4cBiO9aPWUJVbTtNzcXE+Y3aLvBFPBlBHAsRkEjgozkg8ggPU+qy64Z8hY4+2myxwAHzGnE+JMoAr9Lg1VnRHq0tNL02U6mYyZSrzbmIRAv7uMEEbsE54c2IxnANeejfSOy7TbpEd+yK2GWONntj55Ezjsj5FSh8ww4UGm3SLUde1Ca3s5jaWVu5SSZPntgkcG57mIJCggAcTnxn+kdAbS3AJDzv4yXEjSsfb3jtH+kCuJoV/YaFBKlxPHC0lxLOY2YGTDtmPMabmOIwo4DHCuVqX+IjT4yRFHPN7Qqqp+9ju/wCmgtFECjAAAHgKr/pAfW2qJYjjaWe24uvKSQ/uIT5j+IjkeI4EVFZ/8SqYbZZNnBwTMMZ8MgLyz7a0urPrdsbKFkuVmE80rzTT7VYO7HnwO4ADHAA8c+dBfNK5uh9I7a+j7S2mSVfHaeK+QZTxU+wgV0qBUJ65/oW790X40VTaoT1z/Qt37ovxoqCaJyFeq8pyFeqCkOlmtw2XSuGe4fZEkHebDHG6KVRwUE82A5eNfXrI12FpNP1uybtUhmMEhAZdw4tt7wBHAyrnH8Yq3brRbeVt0kMTty3PGpPs4kZqE9YPQS8v1S1tXtrexO1pV2EPuDEkqFXBGNpxkcV4nFBBbHoa0vRe6uHGZ5pDfbjzxGSP907Vv9dcBbh7iN9aIJa2urFOfhFGFl+J+yP3mv0jY6ZHDAkCqOzSMRBTx7oG0A+fAUTSIBGYxDGI2OSgRdpPDiVxgngP7Cg/PsmjTSdG7m7UEtc3vpEmPGJSy8R4gSkt/v4VtG8t7vUdBXTwC8UcPbbFxtClS4flkhRJn+r21f0NqiKEVVVAMBVAAA8sDhXwsdGggLGGGKIt84xxqpPvKgZoPz3DfW9rL0hhvQPSJRIIQyEliWlYbTg4yWifPkAfCtDVVD6FpKnkbq4U/e/H/Y1+lJtIgeTtGhjaTaV3silsHgV3EZwQSMV5OiW+1U7CLapyq9muFJ5kDGAfdQVp1h6qumz2NnbJbWcUrM5uXgRliPBCVUjbu24yx81yQMmoR0fieb1+ttJ27NBkOiBO2G/MhWNeA3LuwAOO721+hr7TYp1CzRpKoOQJEVgD54YHjWYNOijYskaKzDBZVAJA5AkDJoPz10bSG8i0xG1G3ikgmQRQC2YShy690up7wZgDu5ccmu9dXNtadLJGnCRxNCoTcndLNHHtIAHMsDx881cCaBbCTtRbwiXOe0Eabs+e7Gc/fXu80eCZleWGKRk+azorFfHgSCRx8qChLPTYpZ+k7SRo7Ri4KFlBKHtJjlc8jlV4jyqzOpI50S198w/+WSpiulQjfiKMdpnf3F7+c53cO9zPPzr621qkShY1VFHJVAAGeJ4DhzoKSg1VdB6RXcl2GWC7DMkoUkDeyyZwOJAbKEAZBweVdzrIvLbXNHnms3MnocgkDbWXiqgyAbgDgRuTy5qKs2/0yG4XZNFHKvPbIisP7MCKjnS7o3cGzNvpYtrftCVkDJtXYylW2hFOH5ccchQVp0NlbUhrOqSrgmza3TyBEP7THlwRD/rNQ/UNOiHRy1mEaCVr2RTJgbiNj8C3PHdXh7K/QfQXoamm2CWpxIe8ZDjg7P8AO4HmuMKM+CiuudEtygjMEXZg7gnZrtB8wuMA8edBT/oEdv0qiSFFjQ2pO1AFH7h/AcPAf2rHURoUMmn3c3ZI1wJHjRyoLKOyXAUn5uS7ZxzzVzHTojJ2nZp2gGN+0bscsbsZxg4rNnYRwgrFGkYJyQihQTyzgePAUH5Zi1+EdH5LPcfSDfCXZtPBNiruLYwBuG3Gc5I4V+mujH/srX/kRf8A0Wvp6gtsufR4cyHLnsk75znLcO9x48a3UQKAAAABgAcgByAFB6pSlB+ZuuP6ZuvdF+FHSnXH9M3Xui/CjpQXN1O/Qtn/AEP+JJUzqGdTv0LZ/wBD/iSVM6BSlKDWGmRdr23ZR9qRjtNi78csb8ZxjwzUa6x+hA1K3BjOy7hPaW8oOCrDB27uYDYHHwIB8OMupQUj0p6QySdHJppIliu55ltbllGGdom2kuByJWPaR4ZI5YrpWPSuHo9pNlCkZmu7mNZREvAs0mCWcjJwCQg4ZO3A5EiadPuh4v8AT7mCMKskmJVPLMi7SpJ9oUKT5GqR13UBDqmkT3AKokFpvDA/szEzRzAjzSRHJHsoP0Poa3HYIbooZyNziMYRCf4FySSF5ZJ48Tw5DLQQSyv80yovZsQcMFfDAEjjg4yPaDjxrbWZSu7I24zuzwxzznyx41V1h0zW56ThLV+0h9EMMrKcqxQvIGBHA7SwQN/mbHOg7fSDq0W4z3mlU/8ACmubvafZntWx8Nc21nk0RTs0QCPHels5RKxH+YOqykD28KsulBT4lTpZdxYEsenWq7pUfCtJMxOE7pIwEA72cgFhw3Zq2bKxjgjWOJFjjUYVFAAA9gFat9fW9mpZjFEZGyAzInayHCjicbmOFGfd5V50HpHBeoXhbJU7ZI2GHiYcGSRDxRgQR93DI40HvWtAt72MxXMSSofBhy9qnmp9oINU5JoUHRvUY+3ginsLlsJNLGrSW7DGRuI5DIPLiMkcVIN51WX+ITZ6qG7n6RHs9+Hz/wBO6g1ut9RPcaXpygCOe4DyBRjuqVUcvDDSH/SKsi/0S3uF2zQxSr5Oit/3FVFG7NrfR/tDx9XRsc/zdnMT9+QKuugqDpj1UvYk3+jM8M0QLNApJDqOLbAc55cYzkHwwcAzPq26eJq9p2mAsyEJMg5BvBl8drDiM+RHHGalhqmurSAW/SPVIIuEWx32jkD2kZUf6e1cCguWoT1z/Qt37ovxoqm1Qnrn+hbv3RfjRUE0TkK9V5TkK9UClVz0gumk1h4H1CWzhW0jlUJJGgZy7qf3gIPAeHlUr0zW4hMtkHklkS2SftW2kSIT2YYsvNiRk4AHGg7dKiMnWdarDBNsnKzyyQRqse5i8ZYEbVJPeZcDGeYzjw+1p1iWrwXM0glg9FIE0cybZELfM7oJzuz3cHjQSilVu3SoXWsaeOzuLcrDdM0c6FCVKpsfGSpHdbxyCDkCu9pvWNbTyxoqTqkzMkNw8eIpmXOQj5zk4ONwGccM0EqpVW9ZXT+KXT72OFLjCnsRciMiHtFddyCQHOeBGcbSeGeIzM+nLkaXekEgi1mII5juN40HfpUH6KdPoWjtIGjuFMkKrFLJGRHOyICyo5OSTg4LABvAnIz1Iunls9pb3SiQpcSrBGu0b97OY9pXOAQVbPHkDQSSlKUClKUClKUClKUClKUClKUClKUH5m64/pm690X4UdKdcf0zde6L8KOlBc3U79C2f9D/AIklTOoZ1O/Qtn/Q/wCJJUzoFKUoFKUoFUXaaSOkOtXFzMf/AOfZnsxk91wmcLn+VmDSMfIgeIIsrrN6SegabcSqcSMvZR45737oI9qjLf6ar/U7OTTdHtdJtxm/v/nqOah8GYsfABcR5/lVj4UEQlt5Ndub+5a4a20+DvbiGKKq4WFFiyoLlFBwPH2kZ3+rrrB0nSGk2w3Tu4Cm4ZY9zDmVEYbEa5weDMT4ngALs6I9D4dPsktVAYAZkJA/aOfnsR7TyB5AAeFebjq+02Q5aytifMRIM+/AGaCCXv8AiMswMQW1xK/gG2ID7Mguf9qza6t0h1b93Emm25/4jqTJj2B+8TjkQqD21ZOm9HLW24wW8MR8441U/wBwM19tT1WG1jMs8iRRjmzkAceQ4+J8qCKaH1T2kLdtcl7654ZmuTv4/wCVDkAeWckedVzHObuFtTaZrK7N6bSKeBSe3B4os0S/PAHd3LkkLxVsCrdm6d2ItpbhLmKSOFN7bJFJH8owDkFjgAHmSKqnoLYmefSrNhwtkk1OceTyMTbKfJgrRtjyeg795071rSkJv7GO5iTncQPtHMDLDBxxP8qDjUf66dT9YWmk3CErbzliy5ztZgmMnxZR2i/cauXpDo63lrPbtwEsbR58sggH7jg/dVBaVbvdaFfWEgIuNNm9IRfEKCwlA/p/an/UtBN+uHSJLU2OpWyZ9BYK6j6vI258l4Mp/wCZVh9HOkkGoQLPbuGRhxH8SHxVx/Cw8v7ZHGsdHdSW9soJjhhNCjMDxHeUb1I9+QaiOo9Sdm0pltZZ7Jzz9HkwvwniPcCB7KCU9K+llvptu007AAA7Uz3pG8EUeJP9hzPCoF1HaPK5u9TuFw945Kf07i7sP8pYgD2J7q6Om9R1msoluZZ7xx9e+V4csgcW9xJHsqxI4woAUAADAAGAAOQA8BQeqhPXP9C3fui/GiqbVCeuf6Fu/dF+NFQTROQr1XlOQr1QQK40CK516b0i3SaMWMW3tYg6hu0fONwI3YPvr5apeJp2srK8Ui272CW8Zihd13pKzCILGDtO0jAxirCpQU30as5Oy0fdE6ldQumZWU5TJlxu8udbPSjSZpZdbMcTuRJp0wQKf2oiVWkVf5jgHgPEY51bdYJoKs1XUl1TUrX0ZZQhtbyLtnikRQ7oBty4HFeBPh3uBPGtLofpkEgsbe4n1EXNtJG3orp+zjkhzg7hFjssA4PacQ3OrgpmgpDULwwaFc6W0M7XkbSAqIZCGUzmUTdoBt2bTwOck44catHpwpbS70KCS1rMAADkko2Bjzrv0oKpiv8A01dHtIoplmtpreacPC6iFYYyGy7AKQ5IC7Scg00jTHGtehEHsLaebUlz839siLEo8tkskx+6rVrgdHOi7W01xPNObiecoC5RUCpGCERVXIHziSfEmgkFKUoFKUoFKUoFKUoFKUoFKUoFKUoPzN1x/TN17ovwo6U64/pm690X4UdKC5up36Fs/wCh/wASSpnUM6nfoWz/AKH/ABJKmdApSlBxulXS230yDtrliqlgihRlmY5OAPcCeOBwrl9Gus+yv22RGUP/ACvC4x7SwBRR72FQjphcatq9/Na2IEEFq/ZmckKd5UFj2uC44HG2PwIJ5ivNr1GXk2Be6nI8ZOXjUyNu9zSNge8qfdQbPS/pVbXt8js4bT9MPbzOOKzXB4QQp4OQR7vn54ca73VtpT3LPq10P290P2KcxBB/Aq+1h3ifHhyJauXqfUVHOqx+lNFBHns4Y4wFUnGWYsxMkhwMufcMAADk2eg6loOoWMMV09zZ3Eoh7Ns9wc37hJCbUy4ZCPmHIA4ELppSlAquun+j6jqV0trbmOG2iRJnnkQMS7GRQEBB4qAeWMbuJ4gVYtKCsLDqVO4Nd30l0E7yRNHtiD+DPHuPaY8uGeRyMitTW+q6exW4vrLULj0vDSPuCntz87ZtUcSTwAwRnAxVtV5d8Ak8hxoOOOkcdtDAb6aG3mkjXcryKo37R2gXJ4gMSP7VXXS6JNM1q2vxg2l+pt7jGNveAG4nltI2P7ezfzrg6xDqmvTel21hCkJXs45bhY2ZkUsVOJsgZLE9xPHmedZuuqXXLm3W3kktEgV+1ES7UUNgjOIoueGP96CfdU8pgS605z37G4ZVzzMUhMkLfflv9qn1VLd9XurxTW93aXEC3K2kcE+5mImZMjJyhDZUJxODlc8Km3QbXri6hkW7hENzBKYZFU5ViFR1ZeJ4FZFPM/70EkpSlAqE9c/0Ld+6L8aKptUJ65/oW790X40VBNE5CvVeU5CvVBT130knsdb1NHmlaL0GS4hRpGKqwRJO6pOF4rIOFRfoh00vLez1Rbm4meQ2Uc0LPK7FO07ishY5U5njPDxUV3OvfoxdSXUE9rDLKWgeB+yjZsAE8G2g43LKw+41x+s3oJeLNapawSyI9jBbSGONmGY2HBiAcfMjPHyoJpoHTxrGx0+3ZJ76+uYe3CBtzlWLOGd3JwNvAc/mHlXP6wemkWqaBcSRq8bxzxxyRSDDRsHXgfMe32HkQa1+sHofNbajbXUcV1Lapbrbt6GxWaPYGUY28QpBU+R4gkcK09Q6MB9GvjaWd+jzXEJ2XAZpZdpDGQIBnGXbJ45xmgk1n1lpZW2m2kVvNdXL2UEnZxY4L2Q8eOThScAcvGo51m6/m+0S6eGWPBErQlf2o2yxkps8X4YA9orW6aaLm3sh6FqAvYrC3WOe3Q7d4T93KMZUo2eXeG72AVs3miajLN0fe5imklicGZ9hbYO3UoZGA7p7MKTu48DnjmgsHoJ1kx6pJPF2MtvNB86OTGcZKnyIIIwQRwyOfhyeuTpncWUdvbWh23F25QPwyoBVcLngGZnAz4AHxwRqdBdGnj6QapK8MiRSA7JGRgr99D3WIw3AeFbPXN0PubtLa6tF3z2jlwg5sCVbKj+IqyA7fEE+OAQ0dI6Lizu4O316RrlZEMlvJPwlLYIj7Nn3d7IxkHORwrsdIut2K2uZbeG2numt1LztFjbEBjdk8c7c8eQHnzxX2rTTapqenzppdzbzJPG1y5ifDYaIAliB3UVDxOOBrfurO70jUNVb0Oe5jvkk7F4ULjdIWZQ2PmgF2B8e6MAg0EzvuuO1jgs7hY5HgunMZfujsWUqGEgPiASeB4hfdXTn6wYk1J7HY2YoTPLNkbIlC7zuHPkV+IVXidWVwvRl4XjJuRL6YkQGWU91NmBnLGMMcDxYDnW11f8ARK7u4NVnu42hubyI2qdqjKQOzwWwRnaSUGf8hoO7bddULNG7WtxHZzS9jHdsBsLZxxXmF4HjkngeHA4+mv8AXJFaXc9p6NPLNFt2rHg9oSFc4AyVwrE5weVVvo/Ro9jHZXtjqzypJgLG7ejDLHvjgVTAc5K5B4nPE1OdA0WdelN7O0MghaDCylG2MdtuOD4wTwbkfA0G3rPXRHbXFzbi0uJZIBuIjwQVADOxI+Yqg8SRX1u+ua2jsLe9EUjRzSmErld0bLktnwIwM8PAj3VwbHQrgazrUhglEctpKsb9m22QkRYVWxhicHgPKoZd9Er06BBELS47UX0jmPsX3BTHgMVxkDPDNBYade0Rkli9Bu+2Ubo4tnfkGN2SvNO4d+eIwDx5Z7Gl9blpNpsl+weNIn7N4zgtv7pVV8GzuGDw8c4wa4j6NP8A+KxP2MnYdht7XY2zPZEY34xnPDnUK0jq+vZ9DuouwlSZbxZ1jdChkVU2naGxngxI8yuOdBaXRvrOW5uktZraa0mlj7WES4xKuCeBHI4BOCP4TxzwqO/+YKAxGRbO5ZVfZIRjagONpL8ssdwC8PmmtHoPp8c19au9nqqzxA7pbp2MURCNlQWGSCeAHd51wNG6L3i9H9RiNrOJXuYmWMxPuYBoskLjJAweI8qCSdY/WhcxS2ItEmWGbs5d4Rf/AFKv2bCOMkEhgGwQOOWFWrpF808EcjRvCzqGMbjDJ7GHnVO9N9CuhYaDKltLIbRI+1jVCXU7YDgpjI4xsDw4HGauHRtRNxBHKY5It67uzkGHX2MPA0G7SlKD8zdcf0zde6L8KOlOuP6ZuvdF+FHSguXqjbZpq25/eWs01tIPJkkY/wD1ZT99TSoPrtlNpt29/bRtNBMFF5bpxcFeC3ES/wATBeDL4jj7VkmhdJra+jEltMkq+IU95fYyHvKfYQKDqUrGaZoPEcCqWKqAWO5sDmcAZPmcADPsFfSsZpmgzXya1QurlQXUFVYjiobG4A+Gdoz7hX0zTNBmlYzTNBmlYzTNBmlYzTNB87a2WJFRFCoihVUclAGFA9gAxX1rGaZoM15WMDOABk5OBzPmfM8BWc0zQZpWM0zQZqLdZ2jTXml3EECb5X7PauQM4kjY8WIA4KTzqUZpmgKOArNYzTNBmlYzTNBmlYzTNBmlYzTNBmlYzTNBmlYzTNBmlYzTNBmlYzTNBmlYzTNBmlYzTNBmlYzTNBmlYzTNBmlYZwBk8B5moVrvTc3DNZ6WRPdN3WmXjDag8C7yDgWHHCDJyOPkQr3pP0Km1jUb24t+MaTi3z5tFHEr/wDVkfdWauLoz0ejsLWO3jJIQcWPN2Jy7t7WYk/7UoOrVHf4gdPii7OWONElbi0iKFZjnmWHEmlKCl/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G5o908s8SyMzqXGVYkg+8HhX6+0PT4oII0ijSNdoO1FCjJAycDAzSlBv0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hMQERQUExQWFRQWFhoVGRYXFxsfHRceHB8ZGRYaHBgcJyYhGBsjGhcZHy8hIycpLC0sGB4yNTAqNScrLCkBCQoKBQUFDQUFDSkYEhgpKSkpKSkpKSkpKSkpKSkpKSkpKSkpKSkpKSkpKSkpKSkpKSkpKSkpKSkpKSkpKSkpKf/AABEIAIIBhAMBIgACEQEDEQH/xAAcAAEAAgMBAQEAAAAAAAAAAAAABgcBBAUCAwj/xABHEAACAQMCAgYFCQYEBAcBAAABAgMABBEFEiExBgcTIkFRFBVhcZIXMjVTVIGz0dIjM0JScpEIYoKhQ3OisRYYJDSjssEl/8QAFAEBAAAAAAAAAAAAAAAAAAAAAP/EABQRAQAAAAAAAAAAAAAAAAAAAAD/2gAMAwEAAhEDEQA/ALI6VdKpIpUs7NFlvZV3gNns4E5GWUjjtzwAHEn7gdKPqwjnG7Ubie9kPEhpGjiU+SQxkBR7yadWEYnjuNQbjJezuwJ5rFGxihT3AKT/AKqm1BDPkd0j7Gnxy/qp8jukfY0+OX9VTOlBDPkd0j7Gnxy/qp8jukfY0+OX9VTOlBDPkd0j7Gnxy/qp8jukfY0+OX9VTOlBDPkd0j7Gnxy/qp8jukfY0+OX9VTOlBDPkd0j7Gnxy/qp8jukfY0+OX9VTOlBDPkd0j7Gnxy/qp8jukfY0+OX9VTOlBDPkd0j7Gnxy/qp8jukfY0+OX9VTOlBDPkd0j7Gnxy/qp8jukfY0+OX9VTOlBDPkd0j7Gnxy/qp8jukfY0+OX9VTOlBDPkd0j7Gnxy/qp8jukfY0+OX9VTOtTVdVitYmmncRxJjc7chkhR/uQPvoIv8jukfY0+OX9VPkd0j7Gnxy/qqZg0oIZ8jukfY0+OX9VPkd0j7Gnxy/qqZ0oIZ8jukfY0+OX9VPkd0j7Gnxy/qqZ0oIZ8jukfY0+OX9VPkd0j7Gnxy/qqZ0oIZ8jukfY0+OX9VPkd0j7Gnxy/qqZ0oIZ8jukfY0+OX9VPkd0j7Gnxy/qqZ0oIZ8jukfY0+OX9VPkd0j7Gnxy/qqZ0oIZ8jukfY0+OX9VPkd0j7Gnxy/qqZ0oIZ8jukfY0+OX9VPkd0j7Gnxy/qqZ0oIZ8jukfY0+OX9VPkd0j7Gnxy/qqZ0oIZ8jukfY0+OX9VPkd0j7Gnxy/qqZ0oIZ8jukfY0+OX9VPkd0j7Gnxy/qqZ0oIZ8j+lDilsY28GjllVh7QQ1ad16bov7XtZL7T1/eLJ3ri3XxdX/wCMg8QeIA8smp/WGUEEEZB4YPjQfKzvEmjSSNgyOoZWHJgRkEfdSqosenMehyXNg43JFcM0Iz8yKRUlRPaAXYUoJV1O/Qtn/Q/4klTOoZ1O/Qtn/Q/4klTOgUpSgUpWhr2tR2VvJcS7uzjXc2xSxxwHAD3+4czgcaDfpVQ/+ZG0349GuNnnmPPw5/8A2ohP1o6hJFJeLqcMTdowWy7MFtv8IHcIPvJ/1Z4UH6NNVz1d9Ypvb+/tGbescskkD+cYfaVz4gEqV9jHyFVVc9b2sainosQG6QbSLeI9ow8QDkkDHMjHvrsdQ3RueHVZ+1jeM28JRwwxhnK7FPvUMw9gzQfoOlKrjrE65YNNZoIFE90OBXPcjP8AnI4lv8o4+ZFBYk0yopZiFUDJJOAB5knlUL1Trh06F+zjke6lJwI7ZDISfY3BT9xNQzSurrUtbKz6vcSRQnvLbL3Tjw7nzYvvBfzxzq0uj3RG009NttCkfDBYDLN/U57zfeaDgy9ML0xNM9rFY26jcZbybvY/5EYznOBtLgknArodEtRursCeQ7YGGYw0YRpQeTiPLGJDzAZ2ZhgkL4wXUpJdc1tICkh02zdix2ns5ZI+By2Nrd/ugZ+aGI+cataXU4U4NLGvvdR/3NBtVqaqkxhfsGVZsZQuMqSOIDDntPI4IIzwrzFrdu3zZ4m90in/ALGttHB5EEeyghPV71les3lglgaC5g/eLuBXgdpxnDAhuBGOHDianFQHp3Ypa3em3sShH9LW2k2gDfHcFt+7HziHJYe1ian1AqE9c/0Ld+6L8aKptUJ65/oW790X40VBNE5CvVeU5CvVBGOn/Saaxt09GjWW5lkEccbZwcBpJCQCDgIjePMiujp3SWGWzhu2dY45UjbLMAAXwApJ8dx2++ohrV5cz61m1gS4FhBtIeXswstwMkg7W3ERIBjHDcaid1vXRr/T50Eb293BiNW3BYriaOWMB8Ddjc4zgchyoLRHSBZrm2Fvc2zQsZldd255GQLwiIOO4TlvYRW9H0ltWnNutxCZxnMQkXeMcSNuc5A8OdRXXbJYdV0lIUWNVivQqqoCj9nEBwHDyqIdDtFuLqwsv2tlGsV0spZg4uBKsp3q5Jx2jEkYxxBX2UFpTdMrFH2NdwK+8x7TKoO5ThlxngQeHvr66l0otLYsJ7iGIqFJDyKpG7O3gTnjtP8AY1WEmmxNpnSF2jQv6bd94qCe4VZOPPgSSPaTUh0qwjl1p2kRXI0yADcAcbncNz8wMf3oJRf6oxktDDPbiKZznccmZdpYCErwLcM+6tm26Q20sgijnieQ7u4rqW7h2v3Rx4NwPtqq+h3/ALXQB5Xl0B7APScCpX1W6bGq3soRe0fULoF8DdgPgDdzwPL2nzoJZq2u29ooa4mjhVjgGRwuT5DPOvmektqInl9Ih7KNtjydou1W4HaWzgHDDh7RUX1LZ/4gh7fbs9Xv2O/GO07X9rtzw39njlxxmop0e1mOC3mjto7d1uNbmigaUZhjG1WR8DngL3ACM5GDQWlD0ntHga4W4haBeDSiRSq8uDNnCniOfmK9af0jtbiR44biKWRPnIkisV44OQD4Hh76p/W9wj6RK0kMjCG03tAhRN2Xz3dz94DAJzzFTK40+ODVtIEUaxj0a5Q7FAyqpEVBxzAJJ++gn9KUoFKUoFKUoFKUoFKUoFKUoPzN1x/TN17ovwo6U64/pm690X4UdKC5up36Fs/6H/EkqZ1DOp36Fs/6H/EkqZ0ClK+N3dLEjO2dqjJ2qzH7lUFmPsAJoPVxIVUkKXIGdoIy3sG4gZ95A9oqIan07WRGhjsLy4lcFDC9u0a8QQRJK/cVCMjIJFdbQumtreyPDGzLNHxaGWN45AP5tjgEjiOI8xnGRXdoKbjSCC3Pb6jptug4GzgggmQAc1fOZZW4cSCDnNUxq9vHcXjrYRyNGzfs4wpLHhx2qNzbc5IBJIGASTxr9Qa/1W6bfSGWa3HaH5zozIW9rbCAx9pGfbXT6P8ARCz09StrAkWeBYDLN73bLMPYTQRzqg6Frp9hGzR7bmYb5Sy4YZ+bGQeKhRjh55NdjpZrYsns3yAJrtLdx/MJFcAn+lwhz5Ajxrx0N1UzSaghbcsN68a+wFY2Zfudn/vUA6SXa65r8Vhk+i2YkaQqxBZwO8QRxBV9iDyIfzoLB6xddex0y6njOHWPCH+VnIjVvuLZ+6qX6gujC3d7LdTDeLcBl3ccyuTtY55lQrH3lTVsdb1sW0W7XiSERsnmdroxPDh4VFv8N8Y9BuT4m4x/ZEx/3NBO+mfTu10qIPcMdzZ2RLxdyOeB4AeLHAHvwKpfUeuzVdRl7Gwi7Ld81Yk7SQjxyxGB7wox51H+kUkut660e4/tLgwIeYjjRiAQPYoLkeJJ86tXorBqFghSz0aKOLPB5blFlkH8LSHidxHEjkCTgAUHB07qc1W/AbUr6RAePZmRpWHsxuCJ9xNSrTuoLS4h+0WWY+ckhA/tHt4V24OlGor++0pwPOG5gkPwsUNb3/iGO5jeNlmt3dGQCeF0wSCBhyNjHj/CxoK10LQLfU5pF06ytoLKJuza8lhEzysOYiSXKgY8WBwCD47as7o/0OtrEfskG7+cqgP3BAqr/pUVr9XGki10u0iC7SIlZx4h270gPtDkj7q62uazHZ28txKcRxKWPt8gPaTgAeZFBD+mMvpmq6dYpxEL+sJ/8ojyIQfe5Ix7RU+qFdWmjSCOW+uRi6vmErD6uP8A4MQzywuD94B5VNaBUJ65/oW790X40VTaoT1z/Qt37ovxoqCaJyFeq8pyFeqDXttPjiZ2RFVpG3uVABdsYyx8TgY418LrQbaVnaSCJ2cKHLICWCHcgYnntYAjPIiobd9N7lekMOnjZ6O8Rc93vZ7OR/nZ/mUeFStuldqLsWZlAuSu4RlWyRgtkNjaeAJ5+BoN6WwjeRJGRTJHuCOQCybsB9p5jIAzjnitI9FLPt/SPRoO3zu7Xs135/m3Yzu9vOuXd9Z+mxNIr3KgxSdk/ckIV+93SQuM9x/H+E1vXfTSziuktHnUXD7dseG47vm94DaM+00G96kt9ksfYx7JmZ5V2DEjN89mH8ROBknnX0i06JZDIsaCQoI94Ubtq8VXPPaCeArmwdNLJzchZ1/9IcTk7gIjllwWYAc1YcCeVa+gdYmn38pitrlHkAJ2YZScc9u8DdgceGaDqQaDbxiNUgjURMXjAQARs2dxUfwk7jkjzNbFpYxwhhGioGZnYKAMsxyzHHMk8zUS6Y9Y9nbpdW63SJeLBKUXj3X2MUG7GwPnGFJznHCub0A6wY10u0l1C5xLPJJGruD3irlQCVGFwMcTgUHe6Z6dNOYwtja3sYBO2d9rI3gVyjDGOfI18ujHQhUtJYr1IZWnuHuZIwmYkZsBUQMOSqoAOK+0nWZpqwekG5Xse0aIPtfi6gFgoC5bgRxAxW9oHTCzv43ktp0kVPn81KcyCysAVHA8SMcD5UH0j6K2ao0a20AR1CMgjUKyqSVUgDBAJJ95Nbr6fEzpIY1LxhgjFRlA2AwU+AIAzjyrg6V1k6bdT+jw3SPKSQFwwDEeCsQFf7iajKdddu2qeigoLbG3t++S0hwAgXA294kZOeXMUFmUqn+jXWgLfUdUXULvbDFO0cKsM4xJKMKqKWICqOPHwq2NP1CO4iSWJw8bgMrLyINBsUqr+kvWDfT6k2m6VHGZIxmWaXiFxjdgcgqlgpJBJJwB59vSelc1iix6zLBHPLKUhaJX2yLiPmQMKdz44hf/ANoJrSuJqHTOzgnNvJMFmEbTFNrkhFVnZiQCBhUY4zn+4rmx9bGlM0ai8jzL83g4HMr3iVxHxH8WPPlQS2lR/Ren9heyvFb3CSSRgsygNyHAlSQA49q5r4WHWXps7RrFcq7Sb9qhXydil3JBXugKDxOM4OM0EnpUbXrG082puxcD0cSdkZNkmN+AduNu7kR4YqQW1wsiK6HKuoZT5gjIPH2Gg+lKUoPzN1x/TN17ovwo6U64/pm690X4UdKC5up36Fs/6H/EkqZ1DOp36Fs/6H/EkqZ0Co5reg3d1KcXklrCoAVYFTe5wCzO7A4GTtCgeGSTnAkdKCjtdt7y3v4nMjXNzb96NXRY7l4/4hEyfs7yIjcCnCQZOAvE1aXRTpvaamha3kyy/PibhJH/AFJ7+GRke2oZ159nPHaW0ZzfPcp2Cqe+oOQzcOKrnbx4cQD/AAnEMu9AuHuzCz+j61CN8M6HamoIM4JPACbAPe/iwQ3EEgP0LUT6yenSaTaNJwM75SFD4tj5xH8q5BP3DxFcDq060JbtbiK+iMUtoheabbtQBcht6/wScCcDgdrcsYqKdDraTpHq7384PolswEcZ5ZBzEnkfrH9pA5EUE46D6ZJpeiySy5NwyS3su7nvKlwG9u1VB9uai/UB0VDRtqLs3bPJJGOOQyYXcT/mMnHPs9tXBe2iyxvG3FXVkb3MCD/sarbqnin06G9sHjaSa2n3ooIHaJKP2bKWIAUlGJPhkjnwoOn11a5HbaTMjEb5wIUXxJJBY+4KCc+7zp1N9Gm0/S17YbHlZrhw3DYGChQfI7EBI8CSPCvpZ9X7XF2L7U3WaVP3MCZ7C3A4j52DK3iWIAz4cBiO9aPWUJVbTtNzcXE+Y3aLvBFPBlBHAsRkEjgozkg8ggPU+qy64Z8hY4+2myxwAHzGnE+JMoAr9Lg1VnRHq0tNL02U6mYyZSrzbmIRAv7uMEEbsE54c2IxnANeejfSOy7TbpEd+yK2GWONntj55Ezjsj5FSh8ww4UGm3SLUde1Ca3s5jaWVu5SSZPntgkcG57mIJCggAcTnxn+kdAbS3AJDzv4yXEjSsfb3jtH+kCuJoV/YaFBKlxPHC0lxLOY2YGTDtmPMabmOIwo4DHCuVqX+IjT4yRFHPN7Qqqp+9ju/wCmgtFECjAAAHgKr/pAfW2qJYjjaWe24uvKSQ/uIT5j+IjkeI4EVFZ/8SqYbZZNnBwTMMZ8MgLyz7a0urPrdsbKFkuVmE80rzTT7VYO7HnwO4ADHAA8c+dBfNK5uh9I7a+j7S2mSVfHaeK+QZTxU+wgV0qBUJ65/oW790X40VTaoT1z/Qt37ovxoqCaJyFeq8pyFeqCkOlmtw2XSuGe4fZEkHebDHG6KVRwUE82A5eNfXrI12FpNP1uybtUhmMEhAZdw4tt7wBHAyrnH8Yq3brRbeVt0kMTty3PGpPs4kZqE9YPQS8v1S1tXtrexO1pV2EPuDEkqFXBGNpxkcV4nFBBbHoa0vRe6uHGZ5pDfbjzxGSP907Vv9dcBbh7iN9aIJa2urFOfhFGFl+J+yP3mv0jY6ZHDAkCqOzSMRBTx7oG0A+fAUTSIBGYxDGI2OSgRdpPDiVxgngP7Cg/PsmjTSdG7m7UEtc3vpEmPGJSy8R4gSkt/v4VtG8t7vUdBXTwC8UcPbbFxtClS4flkhRJn+r21f0NqiKEVVVAMBVAAA8sDhXwsdGggLGGGKIt84xxqpPvKgZoPz3DfW9rL0hhvQPSJRIIQyEliWlYbTg4yWifPkAfCtDVVD6FpKnkbq4U/e/H/Y1+lJtIgeTtGhjaTaV3silsHgV3EZwQSMV5OiW+1U7CLapyq9muFJ5kDGAfdQVp1h6qumz2NnbJbWcUrM5uXgRliPBCVUjbu24yx81yQMmoR0fieb1+ttJ27NBkOiBO2G/MhWNeA3LuwAOO721+hr7TYp1CzRpKoOQJEVgD54YHjWYNOijYskaKzDBZVAJA5AkDJoPz10bSG8i0xG1G3ikgmQRQC2YShy690up7wZgDu5ccmu9dXNtadLJGnCRxNCoTcndLNHHtIAHMsDx881cCaBbCTtRbwiXOe0Eabs+e7Gc/fXu80eCZleWGKRk+azorFfHgSCRx8qChLPTYpZ+k7SRo7Ri4KFlBKHtJjlc8jlV4jyqzOpI50S198w/+WSpiulQjfiKMdpnf3F7+c53cO9zPPzr621qkShY1VFHJVAAGeJ4DhzoKSg1VdB6RXcl2GWC7DMkoUkDeyyZwOJAbKEAZBweVdzrIvLbXNHnms3MnocgkDbWXiqgyAbgDgRuTy5qKs2/0yG4XZNFHKvPbIisP7MCKjnS7o3cGzNvpYtrftCVkDJtXYylW2hFOH5ccchQVp0NlbUhrOqSrgmza3TyBEP7THlwRD/rNQ/UNOiHRy1mEaCVr2RTJgbiNj8C3PHdXh7K/QfQXoamm2CWpxIe8ZDjg7P8AO4HmuMKM+CiuudEtygjMEXZg7gnZrtB8wuMA8edBT/oEdv0qiSFFjQ2pO1AFH7h/AcPAf2rHURoUMmn3c3ZI1wJHjRyoLKOyXAUn5uS7ZxzzVzHTojJ2nZp2gGN+0bscsbsZxg4rNnYRwgrFGkYJyQihQTyzgePAUH5Zi1+EdH5LPcfSDfCXZtPBNiruLYwBuG3Gc5I4V+mujH/srX/kRf8A0Wvp6gtsufR4cyHLnsk75znLcO9x48a3UQKAAAABgAcgByAFB6pSlB+ZuuP6ZuvdF+FHSnXH9M3Xui/CjpQXN1O/Qtn/AEP+JJUzqGdTv0LZ/wBD/iSVM6BSlKDWGmRdr23ZR9qRjtNi78csb8ZxjwzUa6x+hA1K3BjOy7hPaW8oOCrDB27uYDYHHwIB8OMupQUj0p6QySdHJppIliu55ltbllGGdom2kuByJWPaR4ZI5YrpWPSuHo9pNlCkZmu7mNZREvAs0mCWcjJwCQg4ZO3A5EiadPuh4v8AT7mCMKskmJVPLMi7SpJ9oUKT5GqR13UBDqmkT3AKokFpvDA/szEzRzAjzSRHJHsoP0Poa3HYIbooZyNziMYRCf4FySSF5ZJ48Tw5DLQQSyv80yovZsQcMFfDAEjjg4yPaDjxrbWZSu7I24zuzwxzznyx41V1h0zW56ThLV+0h9EMMrKcqxQvIGBHA7SwQN/mbHOg7fSDq0W4z3mlU/8ACmubvafZntWx8Nc21nk0RTs0QCPHels5RKxH+YOqykD28KsulBT4lTpZdxYEsenWq7pUfCtJMxOE7pIwEA72cgFhw3Zq2bKxjgjWOJFjjUYVFAAA9gFat9fW9mpZjFEZGyAzInayHCjicbmOFGfd5V50HpHBeoXhbJU7ZI2GHiYcGSRDxRgQR93DI40HvWtAt72MxXMSSofBhy9qnmp9oINU5JoUHRvUY+3ginsLlsJNLGrSW7DGRuI5DIPLiMkcVIN51WX+ITZ6qG7n6RHs9+Hz/wBO6g1ut9RPcaXpygCOe4DyBRjuqVUcvDDSH/SKsi/0S3uF2zQxSr5Oit/3FVFG7NrfR/tDx9XRsc/zdnMT9+QKuugqDpj1UvYk3+jM8M0QLNApJDqOLbAc55cYzkHwwcAzPq26eJq9p2mAsyEJMg5BvBl8drDiM+RHHGalhqmurSAW/SPVIIuEWx32jkD2kZUf6e1cCguWoT1z/Qt37ovxoqm1Qnrn+hbv3RfjRUE0TkK9V5TkK9UClVz0gumk1h4H1CWzhW0jlUJJGgZy7qf3gIPAeHlUr0zW4hMtkHklkS2SftW2kSIT2YYsvNiRk4AHGg7dKiMnWdarDBNsnKzyyQRqse5i8ZYEbVJPeZcDGeYzjw+1p1iWrwXM0glg9FIE0cybZELfM7oJzuz3cHjQSilVu3SoXWsaeOzuLcrDdM0c6FCVKpsfGSpHdbxyCDkCu9pvWNbTyxoqTqkzMkNw8eIpmXOQj5zk4ONwGccM0EqpVW9ZXT+KXT72OFLjCnsRciMiHtFddyCQHOeBGcbSeGeIzM+nLkaXekEgi1mII5juN40HfpUH6KdPoWjtIGjuFMkKrFLJGRHOyICyo5OSTg4LABvAnIz1Iunls9pb3SiQpcSrBGu0b97OY9pXOAQVbPHkDQSSlKUClKUClKUClKUClKUClKUClKUH5m64/pm690X4UdKdcf0zde6L8KOlBc3U79C2f9D/AIklTOoZ1O/Qtn/Q/wCJJUzoFKUoFKUoFUXaaSOkOtXFzMf/AOfZnsxk91wmcLn+VmDSMfIgeIIsrrN6SegabcSqcSMvZR45737oI9qjLf6ar/U7OTTdHtdJtxm/v/nqOah8GYsfABcR5/lVj4UEQlt5Ndub+5a4a20+DvbiGKKq4WFFiyoLlFBwPH2kZ3+rrrB0nSGk2w3Tu4Cm4ZY9zDmVEYbEa5weDMT4ngALs6I9D4dPsktVAYAZkJA/aOfnsR7TyB5AAeFebjq+02Q5aytifMRIM+/AGaCCXv8AiMswMQW1xK/gG2ID7Mguf9qza6t0h1b93Emm25/4jqTJj2B+8TjkQqD21ZOm9HLW24wW8MR8441U/wBwM19tT1WG1jMs8iRRjmzkAceQ4+J8qCKaH1T2kLdtcl7654ZmuTv4/wCVDkAeWckedVzHObuFtTaZrK7N6bSKeBSe3B4os0S/PAHd3LkkLxVsCrdm6d2ItpbhLmKSOFN7bJFJH8owDkFjgAHmSKqnoLYmefSrNhwtkk1OceTyMTbKfJgrRtjyeg795071rSkJv7GO5iTncQPtHMDLDBxxP8qDjUf66dT9YWmk3CErbzliy5ztZgmMnxZR2i/cauXpDo63lrPbtwEsbR58sggH7jg/dVBaVbvdaFfWEgIuNNm9IRfEKCwlA/p/an/UtBN+uHSJLU2OpWyZ9BYK6j6vI258l4Mp/wCZVh9HOkkGoQLPbuGRhxH8SHxVx/Cw8v7ZHGsdHdSW9soJjhhNCjMDxHeUb1I9+QaiOo9Sdm0pltZZ7Jzz9HkwvwniPcCB7KCU9K+llvptu007AAA7Uz3pG8EUeJP9hzPCoF1HaPK5u9TuFw945Kf07i7sP8pYgD2J7q6Om9R1msoluZZ7xx9e+V4csgcW9xJHsqxI4woAUAADAAGAAOQA8BQeqhPXP9C3fui/GiqbVCeuf6Fu/dF+NFQTROQr1XlOQr1QQK40CK516b0i3SaMWMW3tYg6hu0fONwI3YPvr5apeJp2srK8Ui272CW8Zihd13pKzCILGDtO0jAxirCpQU30as5Oy0fdE6ldQumZWU5TJlxu8udbPSjSZpZdbMcTuRJp0wQKf2oiVWkVf5jgHgPEY51bdYJoKs1XUl1TUrX0ZZQhtbyLtnikRQ7oBty4HFeBPh3uBPGtLofpkEgsbe4n1EXNtJG3orp+zjkhzg7hFjssA4PacQ3OrgpmgpDULwwaFc6W0M7XkbSAqIZCGUzmUTdoBt2bTwOck44catHpwpbS70KCS1rMAADkko2Bjzrv0oKpiv8A01dHtIoplmtpreacPC6iFYYyGy7AKQ5IC7Scg00jTHGtehEHsLaebUlz839siLEo8tkskx+6rVrgdHOi7W01xPNObiecoC5RUCpGCERVXIHziSfEmgkFKUoFKUoFKUoFKUoFKUoFKUoFKUoPzN1x/TN17ovwo6U64/pm690X4UdKC5up36Fs/wCh/wASSpnUM6nfoWz/AKH/ABJKmdApSlBxulXS230yDtrliqlgihRlmY5OAPcCeOBwrl9Gus+yv22RGUP/ACvC4x7SwBRR72FQjphcatq9/Na2IEEFq/ZmckKd5UFj2uC44HG2PwIJ5ivNr1GXk2Be6nI8ZOXjUyNu9zSNge8qfdQbPS/pVbXt8js4bT9MPbzOOKzXB4QQp4OQR7vn54ca73VtpT3LPq10P290P2KcxBB/Aq+1h3ifHhyJauXqfUVHOqx+lNFBHns4Y4wFUnGWYsxMkhwMufcMAADk2eg6loOoWMMV09zZ3Eoh7Ns9wc37hJCbUy4ZCPmHIA4ELppSlAquun+j6jqV0trbmOG2iRJnnkQMS7GRQEBB4qAeWMbuJ4gVYtKCsLDqVO4Nd30l0E7yRNHtiD+DPHuPaY8uGeRyMitTW+q6exW4vrLULj0vDSPuCntz87ZtUcSTwAwRnAxVtV5d8Ak8hxoOOOkcdtDAb6aG3mkjXcryKo37R2gXJ4gMSP7VXXS6JNM1q2vxg2l+pt7jGNveAG4nltI2P7ezfzrg6xDqmvTel21hCkJXs45bhY2ZkUsVOJsgZLE9xPHmedZuuqXXLm3W3kktEgV+1ES7UUNgjOIoueGP96CfdU8pgS605z37G4ZVzzMUhMkLfflv9qn1VLd9XurxTW93aXEC3K2kcE+5mImZMjJyhDZUJxODlc8Km3QbXri6hkW7hENzBKYZFU5ViFR1ZeJ4FZFPM/70EkpSlAqE9c/0Ld+6L8aKptUJ65/oW790X40VBNE5CvVeU5CvVBT130knsdb1NHmlaL0GS4hRpGKqwRJO6pOF4rIOFRfoh00vLez1Rbm4meQ2Uc0LPK7FO07ishY5U5njPDxUV3OvfoxdSXUE9rDLKWgeB+yjZsAE8G2g43LKw+41x+s3oJeLNapawSyI9jBbSGONmGY2HBiAcfMjPHyoJpoHTxrGx0+3ZJ76+uYe3CBtzlWLOGd3JwNvAc/mHlXP6wemkWqaBcSRq8bxzxxyRSDDRsHXgfMe32HkQa1+sHofNbajbXUcV1Lapbrbt6GxWaPYGUY28QpBU+R4gkcK09Q6MB9GvjaWd+jzXEJ2XAZpZdpDGQIBnGXbJ45xmgk1n1lpZW2m2kVvNdXL2UEnZxY4L2Q8eOThScAcvGo51m6/m+0S6eGWPBErQlf2o2yxkps8X4YA9orW6aaLm3sh6FqAvYrC3WOe3Q7d4T93KMZUo2eXeG72AVs3miajLN0fe5imklicGZ9hbYO3UoZGA7p7MKTu48DnjmgsHoJ1kx6pJPF2MtvNB86OTGcZKnyIIIwQRwyOfhyeuTpncWUdvbWh23F25QPwyoBVcLngGZnAz4AHxwRqdBdGnj6QapK8MiRSA7JGRgr99D3WIw3AeFbPXN0PubtLa6tF3z2jlwg5sCVbKj+IqyA7fEE+OAQ0dI6Lizu4O316RrlZEMlvJPwlLYIj7Nn3d7IxkHORwrsdIut2K2uZbeG2numt1LztFjbEBjdk8c7c8eQHnzxX2rTTapqenzppdzbzJPG1y5ifDYaIAliB3UVDxOOBrfurO70jUNVb0Oe5jvkk7F4ULjdIWZQ2PmgF2B8e6MAg0EzvuuO1jgs7hY5HgunMZfujsWUqGEgPiASeB4hfdXTn6wYk1J7HY2YoTPLNkbIlC7zuHPkV+IVXidWVwvRl4XjJuRL6YkQGWU91NmBnLGMMcDxYDnW11f8ARK7u4NVnu42hubyI2qdqjKQOzwWwRnaSUGf8hoO7bddULNG7WtxHZzS9jHdsBsLZxxXmF4HjkngeHA4+mv8AXJFaXc9p6NPLNFt2rHg9oSFc4AyVwrE5weVVvo/Ro9jHZXtjqzypJgLG7ejDLHvjgVTAc5K5B4nPE1OdA0WdelN7O0MghaDCylG2MdtuOD4wTwbkfA0G3rPXRHbXFzbi0uJZIBuIjwQVADOxI+Yqg8SRX1u+ua2jsLe9EUjRzSmErld0bLktnwIwM8PAj3VwbHQrgazrUhglEctpKsb9m22QkRYVWxhicHgPKoZd9Er06BBELS47UX0jmPsX3BTHgMVxkDPDNBYade0Rkli9Bu+2Ubo4tnfkGN2SvNO4d+eIwDx5Z7Gl9blpNpsl+weNIn7N4zgtv7pVV8GzuGDw8c4wa4j6NP8A+KxP2MnYdht7XY2zPZEY34xnPDnUK0jq+vZ9DuouwlSZbxZ1jdChkVU2naGxngxI8yuOdBaXRvrOW5uktZraa0mlj7WES4xKuCeBHI4BOCP4TxzwqO/+YKAxGRbO5ZVfZIRjagONpL8ssdwC8PmmtHoPp8c19au9nqqzxA7pbp2MURCNlQWGSCeAHd51wNG6L3i9H9RiNrOJXuYmWMxPuYBoskLjJAweI8qCSdY/WhcxS2ItEmWGbs5d4Rf/AFKv2bCOMkEhgGwQOOWFWrpF808EcjRvCzqGMbjDJ7GHnVO9N9CuhYaDKltLIbRI+1jVCXU7YDgpjI4xsDw4HGauHRtRNxBHKY5It67uzkGHX2MPA0G7SlKD8zdcf0zde6L8KOlOuP6ZuvdF+FHSguXqjbZpq25/eWs01tIPJkkY/wD1ZT99TSoPrtlNpt29/bRtNBMFF5bpxcFeC3ES/wATBeDL4jj7VkmhdJra+jEltMkq+IU95fYyHvKfYQKDqUrGaZoPEcCqWKqAWO5sDmcAZPmcADPsFfSsZpmgzXya1QurlQXUFVYjiobG4A+Gdoz7hX0zTNBmlYzTNBmlYzTNBmlYzTNB87a2WJFRFCoihVUclAGFA9gAxX1rGaZoM15WMDOABk5OBzPmfM8BWc0zQZpWM0zQZqLdZ2jTXml3EECb5X7PauQM4kjY8WIA4KTzqUZpmgKOArNYzTNBmlYzTNBmlYzTNBmlYzTNBmlYzTNBmlYzTNBmlYzTNBmlYzTNBmlYzTNBmlYzTNBmlYzTNBmlYzTNBmlYZwBk8B5moVrvTc3DNZ6WRPdN3WmXjDag8C7yDgWHHCDJyOPkQr3pP0Km1jUb24t+MaTi3z5tFHEr/wDVkfdWauLoz0ejsLWO3jJIQcWPN2Jy7t7WYk/7UoOrVHf4gdPii7OWONElbi0iKFZjnmWHEmlKCl/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D1rN9bJ8bfnT1rN9bJ8bfnSlA9azfWyfG3509azfWyfG350pQPWs31snxt+dPWs31snxt+dKUG5o908s8SyMzqXGVYkg+8HhX6+0PT4oII0ijSNdoO1FCjJAycDAzSlBv0pS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cynnalcymru.com/sites/default/files/images/WG_Funded_land_c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96" y="5268883"/>
            <a:ext cx="42862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3"/>
            <a:ext cx="9144000" cy="209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62688" y="24928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b="1" dirty="0" err="1"/>
              <a:t>Sampl</a:t>
            </a:r>
            <a:r>
              <a:rPr lang="en-GB" sz="3300" b="1" dirty="0"/>
              <a:t> o </a:t>
            </a:r>
            <a:r>
              <a:rPr lang="en-GB" sz="3300" b="1" dirty="0" err="1"/>
              <a:t>Sesiwn</a:t>
            </a:r>
            <a:r>
              <a:rPr lang="en-GB" sz="3300" b="1" dirty="0"/>
              <a:t> </a:t>
            </a:r>
            <a:r>
              <a:rPr lang="en-GB" sz="3300" b="1" dirty="0" err="1"/>
              <a:t>Astudio</a:t>
            </a:r>
            <a:r>
              <a:rPr lang="en-GB" sz="3300" b="1" dirty="0"/>
              <a:t> 1</a:t>
            </a:r>
          </a:p>
          <a:p>
            <a:r>
              <a:rPr lang="en-GB" sz="3300" b="1" dirty="0"/>
              <a:t> "1. </a:t>
            </a:r>
            <a:r>
              <a:rPr lang="en-GB" sz="3300" b="1" dirty="0" err="1"/>
              <a:t>Ergyd</a:t>
            </a:r>
            <a:r>
              <a:rPr lang="en-GB" sz="3300" b="1" dirty="0"/>
              <a:t> a </a:t>
            </a:r>
            <a:r>
              <a:rPr lang="en-GB" sz="3300" b="1" dirty="0" err="1"/>
              <a:t>Momentwm</a:t>
            </a:r>
            <a:r>
              <a:rPr lang="en-GB" sz="3300" b="1"/>
              <a:t>”</a:t>
            </a:r>
            <a:endParaRPr lang="en-GB" sz="33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44519" y="4077072"/>
            <a:ext cx="64087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dirty="0" err="1"/>
              <a:t>RhGMB</a:t>
            </a:r>
            <a:r>
              <a:rPr lang="en-GB" sz="2400" dirty="0"/>
              <a:t> Cymru </a:t>
            </a:r>
            <a:r>
              <a:rPr lang="en-GB" sz="2400" dirty="0" err="1"/>
              <a:t>Dysgu</a:t>
            </a:r>
            <a:r>
              <a:rPr lang="en-GB" sz="2400" dirty="0"/>
              <a:t> </a:t>
            </a:r>
            <a:r>
              <a:rPr lang="en-GB" sz="2400" dirty="0" err="1"/>
              <a:t>Proffesiynol</a:t>
            </a:r>
            <a:r>
              <a:rPr lang="en-GB" sz="2400" dirty="0"/>
              <a:t> 2021/2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2400" dirty="0"/>
              <a:t> CBAC </a:t>
            </a:r>
            <a:r>
              <a:rPr lang="en-GB" sz="2400" dirty="0" err="1"/>
              <a:t>Mathemateg</a:t>
            </a:r>
            <a:r>
              <a:rPr lang="en-GB" sz="2400" dirty="0"/>
              <a:t> </a:t>
            </a:r>
            <a:r>
              <a:rPr lang="en-GB" sz="2400" dirty="0" err="1"/>
              <a:t>Bellach</a:t>
            </a:r>
            <a:r>
              <a:rPr lang="en-GB" sz="2400" dirty="0"/>
              <a:t> </a:t>
            </a:r>
            <a:r>
              <a:rPr lang="en-GB" sz="2400" dirty="0" err="1"/>
              <a:t>Uned</a:t>
            </a:r>
            <a:r>
              <a:rPr lang="en-GB" sz="2400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28965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481" y="978932"/>
            <a:ext cx="6477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Momentwm</a:t>
            </a:r>
            <a:r>
              <a:rPr lang="en-GB" dirty="0"/>
              <a:t> </a:t>
            </a:r>
            <a:r>
              <a:rPr lang="en-GB" dirty="0" err="1"/>
              <a:t>gronyn</a:t>
            </a:r>
            <a:r>
              <a:rPr lang="en-GB" dirty="0"/>
              <a:t> </a:t>
            </a:r>
            <a:r>
              <a:rPr lang="en-GB" dirty="0" err="1"/>
              <a:t>màs</a:t>
            </a:r>
            <a:r>
              <a:rPr lang="en-GB" dirty="0"/>
              <a:t> </a:t>
            </a:r>
            <a:r>
              <a:rPr lang="en-GB" i="1" dirty="0"/>
              <a:t>m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symud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chyflymder</a:t>
            </a:r>
            <a:r>
              <a:rPr lang="en-GB" dirty="0"/>
              <a:t> </a:t>
            </a:r>
            <a:r>
              <a:rPr lang="en-GB" b="1" u="sng" dirty="0"/>
              <a:t>v</a:t>
            </a:r>
            <a:r>
              <a:rPr lang="en-GB" b="1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i="1" dirty="0"/>
              <a:t>m</a:t>
            </a:r>
            <a:r>
              <a:rPr lang="en-GB" b="1" u="sng" dirty="0"/>
              <a:t>v</a:t>
            </a:r>
            <a:r>
              <a:rPr lang="en-GB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1600200"/>
                <a:ext cx="8016380" cy="182851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Ergyd</a:t>
                </a:r>
                <a:r>
                  <a:rPr lang="en-GB" dirty="0"/>
                  <a:t> </a:t>
                </a:r>
                <a:r>
                  <a:rPr lang="en-GB" dirty="0" err="1"/>
                  <a:t>grym</a:t>
                </a:r>
                <a:r>
                  <a:rPr lang="en-GB" dirty="0"/>
                  <a:t> </a:t>
                </a:r>
                <a:r>
                  <a:rPr lang="en-GB" b="1" u="sng" dirty="0"/>
                  <a:t>P(</a:t>
                </a:r>
                <a:r>
                  <a:rPr lang="en-GB" b="1" i="1" u="sng" dirty="0"/>
                  <a:t>t</a:t>
                </a:r>
                <a:r>
                  <a:rPr lang="en-GB" b="1" u="sng" dirty="0"/>
                  <a:t>)</a:t>
                </a:r>
                <a:r>
                  <a:rPr lang="en-GB" dirty="0"/>
                  <a:t>  </a:t>
                </a:r>
                <a:r>
                  <a:rPr lang="en-GB" dirty="0" err="1"/>
                  <a:t>sy’n</a:t>
                </a:r>
                <a:r>
                  <a:rPr lang="en-GB" dirty="0"/>
                  <a:t> </a:t>
                </a:r>
                <a:r>
                  <a:rPr lang="en-GB" dirty="0" err="1"/>
                  <a:t>gweithredu</a:t>
                </a:r>
                <a:r>
                  <a:rPr lang="en-GB" dirty="0"/>
                  <a:t> </a:t>
                </a:r>
                <a:r>
                  <a:rPr lang="en-GB" dirty="0" err="1"/>
                  <a:t>dros</a:t>
                </a:r>
                <a:r>
                  <a:rPr lang="en-GB" dirty="0"/>
                  <a:t> y </a:t>
                </a:r>
                <a:r>
                  <a:rPr lang="en-GB" dirty="0" err="1"/>
                  <a:t>cyfwng</a:t>
                </a:r>
                <a:r>
                  <a:rPr lang="en-GB" dirty="0"/>
                  <a:t> 0 </a:t>
                </a:r>
                <a:r>
                  <a:rPr lang="en-GB" dirty="0">
                    <a:sym typeface="Symbol"/>
                  </a:rPr>
                  <a:t> </a:t>
                </a:r>
                <a:r>
                  <a:rPr lang="en-GB" i="1" dirty="0">
                    <a:sym typeface="Symbol"/>
                  </a:rPr>
                  <a:t>t</a:t>
                </a:r>
                <a:r>
                  <a:rPr lang="en-GB" dirty="0">
                    <a:sym typeface="Symbol"/>
                  </a:rPr>
                  <a:t>  </a:t>
                </a:r>
                <a:r>
                  <a:rPr lang="en-GB" i="1" dirty="0">
                    <a:sym typeface="Symbol"/>
                  </a:rPr>
                  <a:t>T </a:t>
                </a:r>
                <a:r>
                  <a:rPr lang="en-GB" dirty="0" err="1">
                    <a:sym typeface="Symbol"/>
                  </a:rPr>
                  <a:t>yw</a:t>
                </a:r>
                <a:endParaRPr lang="en-GB" dirty="0"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𝑻</m:t>
                          </m:r>
                        </m:sup>
                        <m:e>
                          <m:bar>
                            <m:barPr>
                              <m:ctrlP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GB" b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𝐏</m:t>
                              </m:r>
                              <m:d>
                                <m:dPr>
                                  <m:ctrlPr>
                                    <a:rPr lang="en-GB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bar>
                        </m:e>
                      </m:nary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𝒅𝒕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 err="1"/>
                  <a:t>Ergyd</a:t>
                </a:r>
                <a:r>
                  <a:rPr lang="en-GB" dirty="0"/>
                  <a:t> </a:t>
                </a:r>
                <a:r>
                  <a:rPr lang="en-GB" dirty="0" err="1"/>
                  <a:t>grym</a:t>
                </a:r>
                <a:r>
                  <a:rPr lang="en-GB" dirty="0"/>
                  <a:t> </a:t>
                </a:r>
                <a:r>
                  <a:rPr lang="en-GB" dirty="0" err="1"/>
                  <a:t>cyson</a:t>
                </a:r>
                <a:r>
                  <a:rPr lang="en-GB" dirty="0"/>
                  <a:t> </a:t>
                </a:r>
                <a:r>
                  <a:rPr lang="en-GB" b="1" u="sng" dirty="0"/>
                  <a:t>P</a:t>
                </a:r>
                <a:r>
                  <a:rPr lang="en-GB" dirty="0"/>
                  <a:t> </a:t>
                </a:r>
                <a:r>
                  <a:rPr lang="en-GB" dirty="0" err="1"/>
                  <a:t>sy’n</a:t>
                </a:r>
                <a:r>
                  <a:rPr lang="en-GB" dirty="0"/>
                  <a:t> </a:t>
                </a:r>
                <a:r>
                  <a:rPr lang="en-GB" dirty="0" err="1"/>
                  <a:t>gweithredu</a:t>
                </a:r>
                <a:r>
                  <a:rPr lang="en-GB" dirty="0"/>
                  <a:t> </a:t>
                </a:r>
                <a:r>
                  <a:rPr lang="en-GB" dirty="0" err="1"/>
                  <a:t>dros</a:t>
                </a:r>
                <a:r>
                  <a:rPr lang="en-GB" dirty="0"/>
                  <a:t> y </a:t>
                </a:r>
                <a:r>
                  <a:rPr lang="en-GB" dirty="0" err="1"/>
                  <a:t>cyfwng</a:t>
                </a:r>
                <a:r>
                  <a:rPr lang="en-GB" dirty="0"/>
                  <a:t> 0 </a:t>
                </a:r>
                <a:r>
                  <a:rPr lang="en-GB" dirty="0">
                    <a:sym typeface="Symbol"/>
                  </a:rPr>
                  <a:t> </a:t>
                </a:r>
                <a:r>
                  <a:rPr lang="en-GB" i="1" dirty="0">
                    <a:sym typeface="Symbol"/>
                  </a:rPr>
                  <a:t>t</a:t>
                </a:r>
                <a:r>
                  <a:rPr lang="en-GB" dirty="0">
                    <a:sym typeface="Symbol"/>
                  </a:rPr>
                  <a:t>  </a:t>
                </a:r>
                <a:r>
                  <a:rPr lang="en-GB" i="1" dirty="0">
                    <a:sym typeface="Symbol"/>
                  </a:rPr>
                  <a:t>T </a:t>
                </a:r>
                <a:r>
                  <a:rPr lang="en-GB" dirty="0" err="1">
                    <a:sym typeface="Symbol"/>
                  </a:rPr>
                  <a:t>yw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b="1" u="sng" dirty="0"/>
                  <a:t>P</a:t>
                </a:r>
                <a:r>
                  <a:rPr lang="en-GB" i="1" dirty="0"/>
                  <a:t>T</a:t>
                </a:r>
                <a:endParaRPr lang="en-GB" dirty="0">
                  <a:sym typeface="Symbol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00200"/>
                <a:ext cx="8016380" cy="1828514"/>
              </a:xfrm>
              <a:prstGeom prst="rect">
                <a:avLst/>
              </a:prstGeom>
              <a:blipFill rotWithShape="0">
                <a:blip r:embed="rId3"/>
                <a:stretch>
                  <a:fillRect l="-379" t="-1639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4401" y="3666601"/>
            <a:ext cx="8763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Cyfanswm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Ergyd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gweithredu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wrthrych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gyfnod</a:t>
            </a:r>
            <a:r>
              <a:rPr lang="en-GB" dirty="0"/>
              <a:t> o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>
                <a:sym typeface="Symbol"/>
              </a:rPr>
              <a:t>		            </a:t>
            </a:r>
            <a:r>
              <a:rPr lang="en-GB" dirty="0" err="1">
                <a:sym typeface="Symbol"/>
              </a:rPr>
              <a:t>Newid</a:t>
            </a:r>
            <a:r>
              <a:rPr lang="en-GB" dirty="0">
                <a:sym typeface="Symbol"/>
              </a:rPr>
              <a:t> </a:t>
            </a:r>
            <a:r>
              <a:rPr lang="en-GB" dirty="0" err="1">
                <a:sym typeface="Symbol"/>
              </a:rPr>
              <a:t>yn</a:t>
            </a:r>
            <a:r>
              <a:rPr lang="en-GB" dirty="0">
                <a:sym typeface="Symbol"/>
              </a:rPr>
              <a:t> </a:t>
            </a:r>
            <a:r>
              <a:rPr lang="en-GB" dirty="0" err="1">
                <a:sym typeface="Symbol"/>
              </a:rPr>
              <a:t>momentwm</a:t>
            </a:r>
            <a:r>
              <a:rPr lang="en-GB" dirty="0">
                <a:sym typeface="Symbol"/>
              </a:rPr>
              <a:t> y </a:t>
            </a:r>
            <a:r>
              <a:rPr lang="en-GB" dirty="0" err="1">
                <a:sym typeface="Symbol"/>
              </a:rPr>
              <a:t>gwrthrych</a:t>
            </a:r>
            <a:r>
              <a:rPr lang="en-GB" dirty="0">
                <a:sym typeface="Symbol"/>
              </a:rPr>
              <a:t> </a:t>
            </a:r>
            <a:r>
              <a:rPr lang="en-GB" dirty="0" err="1">
                <a:sym typeface="Symbol"/>
              </a:rPr>
              <a:t>yn</a:t>
            </a:r>
            <a:r>
              <a:rPr lang="en-GB" dirty="0">
                <a:sym typeface="Symbol"/>
              </a:rPr>
              <a:t> </a:t>
            </a:r>
            <a:r>
              <a:rPr lang="en-GB" dirty="0" err="1">
                <a:sym typeface="Symbol"/>
              </a:rPr>
              <a:t>ystod</a:t>
            </a:r>
            <a:r>
              <a:rPr lang="en-GB" dirty="0">
                <a:sym typeface="Symbol"/>
              </a:rPr>
              <a:t> y </a:t>
            </a:r>
            <a:r>
              <a:rPr lang="en-GB" dirty="0" err="1">
                <a:sym typeface="Symbol"/>
              </a:rPr>
              <a:t>cyfnod</a:t>
            </a:r>
            <a:r>
              <a:rPr lang="en-GB" dirty="0">
                <a:sym typeface="Symbol"/>
              </a:rPr>
              <a:t> </a:t>
            </a:r>
            <a:r>
              <a:rPr lang="en-GB" dirty="0" err="1">
                <a:sym typeface="Symbol"/>
              </a:rPr>
              <a:t>amser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9420" y="4495800"/>
            <a:ext cx="8153400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 </a:t>
            </a:r>
            <a:r>
              <a:rPr lang="en-GB" b="1" dirty="0" err="1">
                <a:solidFill>
                  <a:schemeClr val="tx1"/>
                </a:solidFill>
              </a:rPr>
              <a:t>Cadwraeth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Momentwm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dirty="0" err="1">
                <a:solidFill>
                  <a:schemeClr val="tx1"/>
                </a:solidFill>
              </a:rPr>
              <a:t>Os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yw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dau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ronyn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rhyngweithio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yn</a:t>
            </a:r>
            <a:r>
              <a:rPr lang="en-GB" dirty="0">
                <a:solidFill>
                  <a:schemeClr val="tx1"/>
                </a:solidFill>
              </a:rPr>
              <a:t> y </a:t>
            </a:r>
            <a:r>
              <a:rPr lang="en-GB" dirty="0" err="1">
                <a:solidFill>
                  <a:schemeClr val="tx1"/>
                </a:solidFill>
              </a:rPr>
              <a:t>fath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fodd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fel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unrhyw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ergydion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allanol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gweithredu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bydd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cyfanswm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momentwm</a:t>
            </a:r>
            <a:r>
              <a:rPr lang="en-GB" dirty="0">
                <a:solidFill>
                  <a:schemeClr val="tx1"/>
                </a:solidFill>
              </a:rPr>
              <a:t> y system </a:t>
            </a:r>
            <a:r>
              <a:rPr lang="en-GB" dirty="0" err="1">
                <a:solidFill>
                  <a:schemeClr val="tx1"/>
                </a:solidFill>
              </a:rPr>
              <a:t>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syth</a:t>
            </a:r>
            <a:r>
              <a:rPr lang="en-GB" dirty="0">
                <a:solidFill>
                  <a:schemeClr val="tx1"/>
                </a:solidFill>
              </a:rPr>
              <a:t> o </a:t>
            </a:r>
            <a:r>
              <a:rPr lang="en-GB" dirty="0" err="1">
                <a:solidFill>
                  <a:schemeClr val="tx1"/>
                </a:solidFill>
              </a:rPr>
              <a:t>flaen</a:t>
            </a:r>
            <a:r>
              <a:rPr lang="en-GB" dirty="0">
                <a:solidFill>
                  <a:schemeClr val="tx1"/>
                </a:solidFill>
              </a:rPr>
              <a:t> y </a:t>
            </a:r>
            <a:r>
              <a:rPr lang="en-GB" dirty="0" err="1">
                <a:solidFill>
                  <a:schemeClr val="tx1"/>
                </a:solidFill>
              </a:rPr>
              <a:t>rhyngweithiad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hafaI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gyfanswm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momentwm</a:t>
            </a:r>
            <a:r>
              <a:rPr lang="en-GB" dirty="0">
                <a:solidFill>
                  <a:schemeClr val="tx1"/>
                </a:solidFill>
              </a:rPr>
              <a:t> y system </a:t>
            </a:r>
            <a:r>
              <a:rPr lang="en-GB" dirty="0" err="1">
                <a:solidFill>
                  <a:schemeClr val="tx1"/>
                </a:solidFill>
              </a:rPr>
              <a:t>yn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syth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ôl</a:t>
            </a:r>
            <a:r>
              <a:rPr lang="en-GB" dirty="0">
                <a:solidFill>
                  <a:schemeClr val="tx1"/>
                </a:solidFill>
              </a:rPr>
              <a:t> y </a:t>
            </a:r>
            <a:r>
              <a:rPr lang="en-GB" dirty="0" err="1">
                <a:solidFill>
                  <a:schemeClr val="tx1"/>
                </a:solidFill>
              </a:rPr>
              <a:t>rhyngweithiad</a:t>
            </a:r>
            <a:r>
              <a:rPr lang="en-GB" dirty="0">
                <a:solidFill>
                  <a:schemeClr val="tx1"/>
                </a:solidFill>
              </a:rPr>
              <a:t>. 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81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Ar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gyfer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mudiant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mewn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neu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dri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dimensiwn</a:t>
            </a:r>
            <a:r>
              <a:rPr lang="en-GB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790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62174" y="1937838"/>
              <a:ext cx="7047720" cy="499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1735" y="1927435"/>
                <a:ext cx="7068239" cy="520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6" name="Ink 75"/>
              <p14:cNvContentPartPr/>
              <p14:nvPr/>
            </p14:nvContentPartPr>
            <p14:xfrm>
              <a:off x="1562470" y="2671705"/>
              <a:ext cx="3872880" cy="4870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2036" y="2661280"/>
                <a:ext cx="3893389" cy="507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3" name="Ink 102"/>
              <p14:cNvContentPartPr/>
              <p14:nvPr/>
            </p14:nvContentPartPr>
            <p14:xfrm>
              <a:off x="5915414" y="2437518"/>
              <a:ext cx="2801880" cy="6213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04977" y="2427078"/>
                <a:ext cx="2822395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6" name="Ink 255"/>
              <p14:cNvContentPartPr/>
              <p14:nvPr/>
            </p14:nvContentPartPr>
            <p14:xfrm>
              <a:off x="7596794" y="3363221"/>
              <a:ext cx="1417680" cy="77436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78812" y="3345279"/>
                <a:ext cx="1453284" cy="809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0" name="Ink 389"/>
              <p14:cNvContentPartPr/>
              <p14:nvPr/>
            </p14:nvContentPartPr>
            <p14:xfrm>
              <a:off x="7529114" y="4398981"/>
              <a:ext cx="1551240" cy="743400"/>
            </p14:xfrm>
          </p:contentPart>
        </mc:Choice>
        <mc:Fallback xmlns="">
          <p:pic>
            <p:nvPicPr>
              <p:cNvPr id="390" name="Ink 38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18684" y="4388551"/>
                <a:ext cx="1571741" cy="76390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/>
          <p:cNvGrpSpPr/>
          <p:nvPr/>
        </p:nvGrpSpPr>
        <p:grpSpPr>
          <a:xfrm>
            <a:off x="182954" y="3281141"/>
            <a:ext cx="7053840" cy="976320"/>
            <a:chOff x="341354" y="4506625"/>
            <a:chExt cx="7053840" cy="97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1" name="Ink 230"/>
                <p14:cNvContentPartPr/>
                <p14:nvPr/>
              </p14:nvContentPartPr>
              <p14:xfrm>
                <a:off x="341354" y="4506625"/>
                <a:ext cx="6634080" cy="976320"/>
              </p14:xfrm>
            </p:contentPart>
          </mc:Choice>
          <mc:Fallback xmlns="">
            <p:pic>
              <p:nvPicPr>
                <p:cNvPr id="231" name="Ink 230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4434" y="4489705"/>
                  <a:ext cx="6667200" cy="10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2" name="Ink 231"/>
                <p14:cNvContentPartPr/>
                <p14:nvPr/>
              </p14:nvContentPartPr>
              <p14:xfrm>
                <a:off x="4102634" y="4630465"/>
                <a:ext cx="1083600" cy="89280"/>
              </p14:xfrm>
            </p:contentPart>
          </mc:Choice>
          <mc:Fallback xmlns="">
            <p:pic>
              <p:nvPicPr>
                <p:cNvPr id="232" name="Ink 231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87154" y="4613185"/>
                  <a:ext cx="1114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99" name="Ink 398"/>
                <p14:cNvContentPartPr/>
                <p14:nvPr/>
              </p14:nvContentPartPr>
              <p14:xfrm>
                <a:off x="7230674" y="4527865"/>
                <a:ext cx="164520" cy="835200"/>
              </p14:xfrm>
            </p:contentPart>
          </mc:Choice>
          <mc:Fallback xmlns="">
            <p:pic>
              <p:nvPicPr>
                <p:cNvPr id="399" name="Ink 398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13754" y="4510945"/>
                  <a:ext cx="198000" cy="86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4" name="Ink 413"/>
              <p14:cNvContentPartPr/>
              <p14:nvPr/>
            </p14:nvContentPartPr>
            <p14:xfrm>
              <a:off x="915995" y="5359049"/>
              <a:ext cx="5811840" cy="273600"/>
            </p14:xfrm>
          </p:contentPart>
        </mc:Choice>
        <mc:Fallback xmlns="">
          <p:pic>
            <p:nvPicPr>
              <p:cNvPr id="414" name="Ink 4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05549" y="5348704"/>
                <a:ext cx="5832371" cy="293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DE6964-2BBB-4D84-9571-624A16644423}"/>
                  </a:ext>
                </a:extLst>
              </p14:cNvPr>
              <p14:cNvContentPartPr/>
              <p14:nvPr/>
            </p14:nvContentPartPr>
            <p14:xfrm>
              <a:off x="8229411" y="471283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DE6964-2BBB-4D84-9571-624A166444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20411" y="470419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A019B76-52A6-477C-A587-90BB1D559BA6}"/>
              </a:ext>
            </a:extLst>
          </p:cNvPr>
          <p:cNvGrpSpPr/>
          <p:nvPr/>
        </p:nvGrpSpPr>
        <p:grpSpPr>
          <a:xfrm>
            <a:off x="335594" y="4398981"/>
            <a:ext cx="6916320" cy="894080"/>
            <a:chOff x="335594" y="4398981"/>
            <a:chExt cx="6916320" cy="894080"/>
          </a:xfrm>
        </p:grpSpPr>
        <p:grpSp>
          <p:nvGrpSpPr>
            <p:cNvPr id="373" name="Group 372"/>
            <p:cNvGrpSpPr/>
            <p:nvPr/>
          </p:nvGrpSpPr>
          <p:grpSpPr>
            <a:xfrm>
              <a:off x="335594" y="4465061"/>
              <a:ext cx="6692760" cy="828000"/>
              <a:chOff x="335594" y="5605705"/>
              <a:chExt cx="6692760" cy="828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81" name="Ink 280"/>
                  <p14:cNvContentPartPr/>
                  <p14:nvPr/>
                </p14:nvContentPartPr>
                <p14:xfrm>
                  <a:off x="335594" y="5605705"/>
                  <a:ext cx="6692760" cy="828000"/>
                </p14:xfrm>
              </p:contentPart>
            </mc:Choice>
            <mc:Fallback xmlns="">
              <p:pic>
                <p:nvPicPr>
                  <p:cNvPr id="281" name="Ink 280"/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18314" y="5589145"/>
                    <a:ext cx="6715440" cy="84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02" name="Ink 301"/>
                  <p14:cNvContentPartPr/>
                  <p14:nvPr/>
                </p14:nvContentPartPr>
                <p14:xfrm>
                  <a:off x="3968714" y="5637745"/>
                  <a:ext cx="874080" cy="60120"/>
                </p14:xfrm>
              </p:contentPart>
            </mc:Choice>
            <mc:Fallback xmlns="">
              <p:pic>
                <p:nvPicPr>
                  <p:cNvPr id="302" name="Ink 301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55394" y="5621545"/>
                    <a:ext cx="90000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52" name="Ink 351"/>
                  <p14:cNvContentPartPr/>
                  <p14:nvPr/>
                </p14:nvContentPartPr>
                <p14:xfrm>
                  <a:off x="4090034" y="6056785"/>
                  <a:ext cx="839160" cy="43560"/>
                </p14:xfrm>
              </p:contentPart>
            </mc:Choice>
            <mc:Fallback xmlns="">
              <p:pic>
                <p:nvPicPr>
                  <p:cNvPr id="352" name="Ink 351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075994" y="6040225"/>
                    <a:ext cx="86004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0" name="Ink 409"/>
                <p14:cNvContentPartPr/>
                <p14:nvPr/>
              </p14:nvContentPartPr>
              <p14:xfrm>
                <a:off x="7072274" y="4398981"/>
                <a:ext cx="179640" cy="785160"/>
              </p14:xfrm>
            </p:contentPart>
          </mc:Choice>
          <mc:Fallback xmlns="">
            <p:pic>
              <p:nvPicPr>
                <p:cNvPr id="410" name="Ink 409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61938" y="4388541"/>
                  <a:ext cx="199956" cy="8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7B8C4B-F01B-49A4-B335-4E9C0F52E7B0}"/>
                    </a:ext>
                  </a:extLst>
                </p14:cNvPr>
                <p14:cNvContentPartPr/>
                <p14:nvPr/>
              </p14:nvContentPartPr>
              <p14:xfrm>
                <a:off x="4251411" y="4618878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7B8C4B-F01B-49A4-B335-4E9C0F52E7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42771" y="46102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2C40FB-9BC7-41FC-8D9A-3E496CFF4F43}"/>
                    </a:ext>
                  </a:extLst>
                </p14:cNvPr>
                <p14:cNvContentPartPr/>
                <p14:nvPr/>
              </p14:nvContentPartPr>
              <p14:xfrm>
                <a:off x="5193531" y="4977078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2C40FB-9BC7-41FC-8D9A-3E496CFF4F4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75891" y="495907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F699993E-108A-4B3C-A92F-7E3910ABBAAF}"/>
              </a:ext>
            </a:extLst>
          </p:cNvPr>
          <p:cNvGrpSpPr/>
          <p:nvPr/>
        </p:nvGrpSpPr>
        <p:grpSpPr>
          <a:xfrm>
            <a:off x="3037851" y="6394758"/>
            <a:ext cx="4694040" cy="450360"/>
            <a:chOff x="3037851" y="6394758"/>
            <a:chExt cx="469404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CAB1F5-A047-45BC-9177-7EE0FE2D2BC4}"/>
                    </a:ext>
                  </a:extLst>
                </p14:cNvPr>
                <p14:cNvContentPartPr/>
                <p14:nvPr/>
              </p14:nvContentPartPr>
              <p14:xfrm>
                <a:off x="3950811" y="6469638"/>
                <a:ext cx="304560" cy="267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CAB1F5-A047-45BC-9177-7EE0FE2D2BC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932811" y="6451638"/>
                  <a:ext cx="3402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676497F-EBEC-4C23-B5E6-34C4D5C3AAF5}"/>
                    </a:ext>
                  </a:extLst>
                </p14:cNvPr>
                <p14:cNvContentPartPr/>
                <p14:nvPr/>
              </p14:nvContentPartPr>
              <p14:xfrm>
                <a:off x="3037851" y="6394758"/>
                <a:ext cx="4694040" cy="450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676497F-EBEC-4C23-B5E6-34C4D5C3AA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19851" y="6376758"/>
                  <a:ext cx="4729680" cy="48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165BB7-2E15-415E-810E-056515671FD1}"/>
                  </a:ext>
                </a:extLst>
              </p:cNvPr>
              <p:cNvSpPr txBox="1"/>
              <p:nvPr/>
            </p:nvSpPr>
            <p:spPr>
              <a:xfrm>
                <a:off x="117074" y="82748"/>
                <a:ext cx="8897400" cy="1937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Enghraifft</a:t>
                </a:r>
                <a:r>
                  <a:rPr lang="en-GB" b="1" dirty="0"/>
                  <a:t> 4 :  </a:t>
                </a:r>
                <a:r>
                  <a:rPr lang="en-GB" dirty="0"/>
                  <a:t>Mae </a:t>
                </a:r>
                <a:r>
                  <a:rPr lang="en-GB" dirty="0" err="1"/>
                  <a:t>gronyn</a:t>
                </a:r>
                <a:r>
                  <a:rPr lang="en-GB" dirty="0"/>
                  <a:t> </a:t>
                </a:r>
                <a:r>
                  <a:rPr lang="en-GB" i="1" dirty="0"/>
                  <a:t>P</a:t>
                </a:r>
                <a:r>
                  <a:rPr lang="en-GB" dirty="0"/>
                  <a:t> </a:t>
                </a:r>
                <a:r>
                  <a:rPr lang="en-GB" dirty="0" err="1"/>
                  <a:t>màs</a:t>
                </a:r>
                <a:r>
                  <a:rPr lang="en-GB" dirty="0"/>
                  <a:t> 5 kg </a:t>
                </a:r>
                <a:r>
                  <a:rPr lang="en-GB" dirty="0" err="1"/>
                  <a:t>sy’n</a:t>
                </a:r>
                <a:r>
                  <a:rPr lang="en-GB" dirty="0"/>
                  <a:t> </a:t>
                </a:r>
                <a:r>
                  <a:rPr lang="en-GB" dirty="0" err="1"/>
                  <a:t>symud</a:t>
                </a:r>
                <a:r>
                  <a:rPr lang="en-GB" dirty="0"/>
                  <a:t> </a:t>
                </a:r>
                <a:r>
                  <a:rPr lang="en-GB" dirty="0" err="1"/>
                  <a:t>gyda</a:t>
                </a:r>
                <a:r>
                  <a:rPr lang="en-GB" dirty="0"/>
                  <a:t> </a:t>
                </a:r>
                <a:r>
                  <a:rPr lang="en-GB" dirty="0" err="1"/>
                  <a:t>chyflymder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7</m:t>
                    </m:r>
                    <m:bar>
                      <m:bar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1" i="0" smtClean="0">
                            <a:latin typeface="Cambria Math"/>
                          </a:rPr>
                          <m:t>𝐢</m:t>
                        </m:r>
                      </m:e>
                    </m:bar>
                    <m:r>
                      <a:rPr lang="en-GB" b="1" i="0" smtClean="0">
                        <a:latin typeface="Cambria Math"/>
                      </a:rPr>
                      <m:t>+</m:t>
                    </m:r>
                    <m:r>
                      <a:rPr lang="en-GB" b="0" i="0" smtClean="0">
                        <a:latin typeface="Cambria Math"/>
                      </a:rPr>
                      <m:t>24</m:t>
                    </m:r>
                    <m:bar>
                      <m:bar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1" i="0" smtClean="0">
                            <a:latin typeface="Cambria Math"/>
                          </a:rPr>
                          <m:t>𝐣</m:t>
                        </m:r>
                      </m:e>
                    </m:ba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ms</a:t>
                </a:r>
                <a:r>
                  <a:rPr lang="en-GB" baseline="30000" dirty="0">
                    <a:sym typeface="Symbol"/>
                  </a:rPr>
                  <a:t>1 </a:t>
                </a:r>
                <a:r>
                  <a:rPr lang="en-GB" dirty="0" err="1">
                    <a:sym typeface="Symbol"/>
                  </a:rPr>
                  <a:t>yn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gwrthdaro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gyda</a:t>
                </a:r>
                <a:r>
                  <a:rPr lang="en-GB" dirty="0">
                    <a:sym typeface="Symbol"/>
                  </a:rPr>
                  <a:t> ail </a:t>
                </a:r>
                <a:r>
                  <a:rPr lang="en-GB" dirty="0" err="1">
                    <a:sym typeface="Symbol"/>
                  </a:rPr>
                  <a:t>ronyn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i="1" dirty="0">
                    <a:sym typeface="Symbol"/>
                  </a:rPr>
                  <a:t>Q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/>
                  <a:t>màs</a:t>
                </a:r>
                <a:r>
                  <a:rPr lang="en-GB" dirty="0"/>
                  <a:t> </a:t>
                </a:r>
                <a:r>
                  <a:rPr lang="en-GB" dirty="0">
                    <a:sym typeface="Symbol"/>
                  </a:rPr>
                  <a:t>2 kg </a:t>
                </a:r>
                <a:r>
                  <a:rPr lang="en-GB" dirty="0" err="1">
                    <a:sym typeface="Symbol"/>
                  </a:rPr>
                  <a:t>sy’n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symud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gyda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chyflymder</a:t>
                </a:r>
                <a:r>
                  <a:rPr lang="en-GB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−5</m:t>
                    </m:r>
                    <m:bar>
                      <m:bar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1">
                            <a:latin typeface="Cambria Math"/>
                          </a:rPr>
                          <m:t>𝐢</m:t>
                        </m:r>
                      </m:e>
                    </m:bar>
                    <m:r>
                      <a:rPr lang="en-GB" b="1" i="0" smtClean="0">
                        <a:latin typeface="Cambria Math"/>
                      </a:rPr>
                      <m:t>+</m:t>
                    </m:r>
                    <m:r>
                      <a:rPr lang="en-GB" b="0" i="0" smtClean="0">
                        <a:latin typeface="Cambria Math"/>
                      </a:rPr>
                      <m:t>12</m:t>
                    </m:r>
                    <m:bar>
                      <m:bar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1">
                            <a:latin typeface="Cambria Math"/>
                          </a:rPr>
                          <m:t>𝐣</m:t>
                        </m:r>
                      </m:e>
                    </m:ba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ms</a:t>
                </a:r>
                <a:r>
                  <a:rPr lang="en-GB" baseline="30000" dirty="0">
                    <a:sym typeface="Symbol"/>
                  </a:rPr>
                  <a:t>1 </a:t>
                </a:r>
                <a:r>
                  <a:rPr lang="en-GB" i="1" dirty="0">
                    <a:sym typeface="Symbol"/>
                  </a:rPr>
                  <a:t>. </a:t>
                </a:r>
                <a:r>
                  <a:rPr lang="en-GB" dirty="0" err="1">
                    <a:sym typeface="Symbol"/>
                  </a:rPr>
                  <a:t>Yn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syth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ar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ôl</a:t>
                </a:r>
                <a:r>
                  <a:rPr lang="en-GB" dirty="0">
                    <a:sym typeface="Symbol"/>
                  </a:rPr>
                  <a:t> y </a:t>
                </a:r>
                <a:r>
                  <a:rPr lang="en-GB" dirty="0" err="1">
                    <a:sym typeface="Symbol"/>
                  </a:rPr>
                  <a:t>gwrthdrawiad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cyflymder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i="1" dirty="0">
                    <a:sym typeface="Symbol"/>
                  </a:rPr>
                  <a:t>Q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yw</a:t>
                </a:r>
                <a:r>
                  <a:rPr lang="en-GB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10</m:t>
                    </m:r>
                    <m:bar>
                      <m:bar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1">
                            <a:latin typeface="Cambria Math"/>
                          </a:rPr>
                          <m:t>𝐢</m:t>
                        </m:r>
                      </m:e>
                    </m:bar>
                    <m:r>
                      <a:rPr lang="en-GB" b="1">
                        <a:latin typeface="Cambria Math"/>
                      </a:rPr>
                      <m:t>+</m:t>
                    </m:r>
                    <m:r>
                      <a:rPr lang="en-GB">
                        <a:latin typeface="Cambria Math"/>
                      </a:rPr>
                      <m:t>2</m:t>
                    </m:r>
                    <m:r>
                      <a:rPr lang="en-GB" b="0" i="1" smtClean="0">
                        <a:latin typeface="Cambria Math"/>
                      </a:rPr>
                      <m:t>2</m:t>
                    </m:r>
                    <m:bar>
                      <m:bar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b="1">
                            <a:latin typeface="Cambria Math"/>
                          </a:rPr>
                          <m:t>𝐣</m:t>
                        </m:r>
                      </m:e>
                    </m:ba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ms</a:t>
                </a:r>
                <a:r>
                  <a:rPr lang="en-GB" baseline="30000" dirty="0">
                    <a:sym typeface="Symbol"/>
                  </a:rPr>
                  <a:t>1</a:t>
                </a:r>
                <a:r>
                  <a:rPr lang="en-GB" dirty="0">
                    <a:sym typeface="Symbol"/>
                  </a:rPr>
                  <a:t>. </a:t>
                </a:r>
                <a:r>
                  <a:rPr lang="en-GB" dirty="0" err="1">
                    <a:sym typeface="Symbol"/>
                  </a:rPr>
                  <a:t>Darganfyddwch</a:t>
                </a:r>
                <a:r>
                  <a:rPr lang="en-GB" dirty="0">
                    <a:sym typeface="Symbol"/>
                  </a:rPr>
                  <a:t> </a:t>
                </a:r>
              </a:p>
              <a:p>
                <a:pPr marL="342900" indent="-342900">
                  <a:buAutoNum type="alphaLcParenR"/>
                </a:pPr>
                <a:r>
                  <a:rPr lang="en-GB" dirty="0" err="1">
                    <a:sym typeface="Symbol"/>
                  </a:rPr>
                  <a:t>cyflymder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i="1" dirty="0">
                    <a:sym typeface="Symbol"/>
                  </a:rPr>
                  <a:t>P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ar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ôl</a:t>
                </a:r>
                <a:r>
                  <a:rPr lang="en-GB" dirty="0">
                    <a:sym typeface="Symbol"/>
                  </a:rPr>
                  <a:t> y </a:t>
                </a:r>
                <a:r>
                  <a:rPr lang="en-GB" dirty="0" err="1">
                    <a:sym typeface="Symbol"/>
                  </a:rPr>
                  <a:t>gwrthdrawiad</a:t>
                </a:r>
                <a:r>
                  <a:rPr lang="en-GB" dirty="0">
                    <a:sym typeface="Symbol"/>
                  </a:rPr>
                  <a:t>;</a:t>
                </a:r>
              </a:p>
              <a:p>
                <a:pPr marL="342900" indent="-342900">
                  <a:buAutoNum type="alphaLcParenR"/>
                </a:pPr>
                <a:r>
                  <a:rPr lang="en-GB" dirty="0" err="1">
                    <a:sym typeface="Symbol"/>
                  </a:rPr>
                  <a:t>yr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egni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cinetig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gaiff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ei</a:t>
                </a:r>
                <a:r>
                  <a:rPr lang="en-GB" dirty="0">
                    <a:sym typeface="Symbol"/>
                  </a:rPr>
                  <a:t> golli </a:t>
                </a:r>
                <a:r>
                  <a:rPr lang="en-GB" dirty="0" err="1">
                    <a:sym typeface="Symbol"/>
                  </a:rPr>
                  <a:t>yn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ystod</a:t>
                </a:r>
                <a:r>
                  <a:rPr lang="en-GB" dirty="0">
                    <a:sym typeface="Symbol"/>
                  </a:rPr>
                  <a:t> y </a:t>
                </a:r>
                <a:r>
                  <a:rPr lang="en-GB" dirty="0" err="1">
                    <a:sym typeface="Symbol"/>
                  </a:rPr>
                  <a:t>gwrthdrawiad</a:t>
                </a:r>
                <a:r>
                  <a:rPr lang="en-GB" dirty="0">
                    <a:sym typeface="Symbol"/>
                  </a:rPr>
                  <a:t>;</a:t>
                </a:r>
              </a:p>
              <a:p>
                <a:pPr marL="342900" indent="-342900">
                  <a:buAutoNum type="alphaLcParenR"/>
                </a:pPr>
                <a:r>
                  <a:rPr lang="en-GB" dirty="0" err="1">
                    <a:sym typeface="Symbol"/>
                  </a:rPr>
                  <a:t>yr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ergyd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ar</a:t>
                </a:r>
                <a:r>
                  <a:rPr lang="en-GB" dirty="0">
                    <a:sym typeface="Symbol"/>
                  </a:rPr>
                  <a:t> Q </a:t>
                </a:r>
                <a:r>
                  <a:rPr lang="en-GB" dirty="0" err="1">
                    <a:sym typeface="Symbol"/>
                  </a:rPr>
                  <a:t>yn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ystod</a:t>
                </a:r>
                <a:r>
                  <a:rPr lang="en-GB" dirty="0">
                    <a:sym typeface="Symbol"/>
                  </a:rPr>
                  <a:t> y </a:t>
                </a:r>
                <a:r>
                  <a:rPr lang="en-GB" dirty="0" err="1">
                    <a:sym typeface="Symbol"/>
                  </a:rPr>
                  <a:t>gwrthdrawiad</a:t>
                </a:r>
                <a:r>
                  <a:rPr lang="en-GB" dirty="0">
                    <a:sym typeface="Symbol"/>
                  </a:rPr>
                  <a:t>. </a:t>
                </a:r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9165BB7-2E15-415E-810E-056515671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4" y="82748"/>
                <a:ext cx="8897400" cy="1937838"/>
              </a:xfrm>
              <a:prstGeom prst="rect">
                <a:avLst/>
              </a:prstGeom>
              <a:blipFill>
                <a:blip r:embed="rId45"/>
                <a:stretch>
                  <a:fillRect l="-548" t="-1577" b="-44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854E279-DF73-4B48-BB06-951D6FCA3164}"/>
              </a:ext>
            </a:extLst>
          </p:cNvPr>
          <p:cNvSpPr txBox="1"/>
          <p:nvPr/>
        </p:nvSpPr>
        <p:spPr>
          <a:xfrm>
            <a:off x="182954" y="2029262"/>
            <a:ext cx="2592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</a:rPr>
              <a:t>Cadwraeth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Momentwm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24B73-CB0F-459D-8235-5C630E1516B9}"/>
              </a:ext>
            </a:extLst>
          </p:cNvPr>
          <p:cNvSpPr txBox="1"/>
          <p:nvPr/>
        </p:nvSpPr>
        <p:spPr>
          <a:xfrm>
            <a:off x="117074" y="3506344"/>
            <a:ext cx="2037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EC </a:t>
            </a:r>
            <a:r>
              <a:rPr lang="en-GB" b="1" dirty="0" err="1">
                <a:solidFill>
                  <a:srgbClr val="00B0F0"/>
                </a:solidFill>
              </a:rPr>
              <a:t>cychwynnol</a:t>
            </a:r>
            <a:r>
              <a:rPr lang="en-GB" b="1" dirty="0">
                <a:solidFill>
                  <a:srgbClr val="00B0F0"/>
                </a:solidFill>
              </a:rPr>
              <a:t> (P)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76174B-1F36-42F5-AB4F-973D2F21D9FA}"/>
              </a:ext>
            </a:extLst>
          </p:cNvPr>
          <p:cNvSpPr txBox="1"/>
          <p:nvPr/>
        </p:nvSpPr>
        <p:spPr>
          <a:xfrm>
            <a:off x="103393" y="3959860"/>
            <a:ext cx="21518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EC </a:t>
            </a:r>
            <a:r>
              <a:rPr lang="en-GB" b="1" dirty="0" err="1">
                <a:solidFill>
                  <a:srgbClr val="00B0F0"/>
                </a:solidFill>
              </a:rPr>
              <a:t>cychwynnol</a:t>
            </a:r>
            <a:r>
              <a:rPr lang="en-GB" b="1" dirty="0">
                <a:solidFill>
                  <a:srgbClr val="00B0F0"/>
                </a:solidFill>
              </a:rPr>
              <a:t> (Q)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098B8-7180-4E1A-8402-B56F04D8DBAE}"/>
              </a:ext>
            </a:extLst>
          </p:cNvPr>
          <p:cNvSpPr txBox="1"/>
          <p:nvPr/>
        </p:nvSpPr>
        <p:spPr>
          <a:xfrm>
            <a:off x="129526" y="4527161"/>
            <a:ext cx="2125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644"/>
                </a:solidFill>
              </a:rPr>
              <a:t>EC </a:t>
            </a:r>
            <a:r>
              <a:rPr lang="en-GB" b="1" dirty="0" err="1">
                <a:solidFill>
                  <a:srgbClr val="009644"/>
                </a:solidFill>
              </a:rPr>
              <a:t>terfynol</a:t>
            </a:r>
            <a:r>
              <a:rPr lang="en-GB" b="1" dirty="0">
                <a:solidFill>
                  <a:srgbClr val="009644"/>
                </a:solidFill>
              </a:rPr>
              <a:t> (P)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D7AC0B-5946-4CFB-BA09-702426F1083D}"/>
              </a:ext>
            </a:extLst>
          </p:cNvPr>
          <p:cNvSpPr txBox="1"/>
          <p:nvPr/>
        </p:nvSpPr>
        <p:spPr>
          <a:xfrm>
            <a:off x="205039" y="4919730"/>
            <a:ext cx="2125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644"/>
                </a:solidFill>
              </a:rPr>
              <a:t>EC </a:t>
            </a:r>
            <a:r>
              <a:rPr lang="en-GB" b="1" dirty="0" err="1">
                <a:solidFill>
                  <a:srgbClr val="009644"/>
                </a:solidFill>
              </a:rPr>
              <a:t>terfynol</a:t>
            </a:r>
            <a:r>
              <a:rPr lang="en-GB" b="1" dirty="0">
                <a:solidFill>
                  <a:srgbClr val="009644"/>
                </a:solidFill>
              </a:rPr>
              <a:t> (Q)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98E557-52B5-4C29-B4EF-2EE507FF59FC}"/>
              </a:ext>
            </a:extLst>
          </p:cNvPr>
          <p:cNvSpPr txBox="1"/>
          <p:nvPr/>
        </p:nvSpPr>
        <p:spPr>
          <a:xfrm>
            <a:off x="7316354" y="3161642"/>
            <a:ext cx="16446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B0F0"/>
                </a:solidFill>
              </a:rPr>
              <a:t>Cyfanswm</a:t>
            </a:r>
            <a:r>
              <a:rPr lang="en-GB" b="1" dirty="0">
                <a:solidFill>
                  <a:srgbClr val="00B0F0"/>
                </a:solidFill>
              </a:rPr>
              <a:t> EC </a:t>
            </a:r>
            <a:r>
              <a:rPr lang="en-GB" b="1" dirty="0" err="1">
                <a:solidFill>
                  <a:srgbClr val="00B0F0"/>
                </a:solidFill>
              </a:rPr>
              <a:t>cychwynnol</a:t>
            </a:r>
            <a:r>
              <a:rPr lang="en-GB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AB4299-F1B3-483A-A72E-E199D48ECBFC}"/>
              </a:ext>
            </a:extLst>
          </p:cNvPr>
          <p:cNvSpPr txBox="1"/>
          <p:nvPr/>
        </p:nvSpPr>
        <p:spPr>
          <a:xfrm>
            <a:off x="7409806" y="4257461"/>
            <a:ext cx="1551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9644"/>
                </a:solidFill>
              </a:rPr>
              <a:t>Cyfanswm</a:t>
            </a:r>
            <a:r>
              <a:rPr lang="en-GB" b="1" dirty="0">
                <a:solidFill>
                  <a:srgbClr val="009644"/>
                </a:solidFill>
              </a:rPr>
              <a:t> EC </a:t>
            </a:r>
            <a:r>
              <a:rPr lang="en-GB" b="1" dirty="0" err="1">
                <a:solidFill>
                  <a:srgbClr val="009644"/>
                </a:solidFill>
              </a:rPr>
              <a:t>terfynol</a:t>
            </a:r>
            <a:r>
              <a:rPr lang="en-GB" b="1" dirty="0">
                <a:solidFill>
                  <a:srgbClr val="009644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3E641-3E09-4B13-B3AE-2003EF750097}"/>
              </a:ext>
            </a:extLst>
          </p:cNvPr>
          <p:cNvSpPr txBox="1"/>
          <p:nvPr/>
        </p:nvSpPr>
        <p:spPr>
          <a:xfrm>
            <a:off x="641684" y="5340929"/>
            <a:ext cx="1957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/>
              <a:t>Colled</a:t>
            </a:r>
            <a:r>
              <a:rPr lang="en-GB" b="1" dirty="0"/>
              <a:t> </a:t>
            </a:r>
            <a:r>
              <a:rPr lang="en-GB" b="1" dirty="0" err="1"/>
              <a:t>mewn</a:t>
            </a:r>
            <a:r>
              <a:rPr lang="en-GB" b="1" dirty="0"/>
              <a:t> EC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F7351-920A-435C-9B60-21B1934A2830}"/>
              </a:ext>
            </a:extLst>
          </p:cNvPr>
          <p:cNvSpPr txBox="1"/>
          <p:nvPr/>
        </p:nvSpPr>
        <p:spPr>
          <a:xfrm>
            <a:off x="312480" y="5687990"/>
            <a:ext cx="8831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7030A0"/>
                </a:solidFill>
              </a:rPr>
              <a:t>Ergyd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sy’n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gweithredu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ar</a:t>
            </a:r>
            <a:r>
              <a:rPr lang="en-GB" b="1" dirty="0">
                <a:solidFill>
                  <a:srgbClr val="7030A0"/>
                </a:solidFill>
              </a:rPr>
              <a:t> Q = </a:t>
            </a:r>
            <a:r>
              <a:rPr lang="en-GB" b="1" dirty="0" err="1">
                <a:solidFill>
                  <a:srgbClr val="7030A0"/>
                </a:solidFill>
              </a:rPr>
              <a:t>newid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ym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momentwm</a:t>
            </a:r>
            <a:r>
              <a:rPr lang="en-GB" b="1" dirty="0">
                <a:solidFill>
                  <a:srgbClr val="7030A0"/>
                </a:solidFill>
              </a:rPr>
              <a:t> 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304F1-3CCB-4EA2-AA96-D348A8A09E38}"/>
              </a:ext>
            </a:extLst>
          </p:cNvPr>
          <p:cNvSpPr txBox="1"/>
          <p:nvPr/>
        </p:nvSpPr>
        <p:spPr>
          <a:xfrm>
            <a:off x="2919712" y="5968339"/>
            <a:ext cx="49303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7030A0"/>
                </a:solidFill>
              </a:rPr>
              <a:t>= momentwm terfynol – momentwm cychwynnol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18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0" grpId="0" animBg="1"/>
      <p:bldP spid="11" grpId="0" animBg="1"/>
      <p:bldP spid="32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0"/>
          <a:stretch/>
        </p:blipFill>
        <p:spPr bwMode="auto">
          <a:xfrm>
            <a:off x="381000" y="62540"/>
            <a:ext cx="8362950" cy="131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150857" y="2476500"/>
            <a:ext cx="480217" cy="228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12459" y="191922"/>
            <a:ext cx="1361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Enghraifft</a:t>
            </a:r>
            <a:r>
              <a:rPr lang="en-GB" b="1" dirty="0"/>
              <a:t> 5: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4401794" y="191922"/>
            <a:ext cx="1919160" cy="1152000"/>
            <a:chOff x="4401794" y="412705"/>
            <a:chExt cx="1919160" cy="11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4532474" y="1316665"/>
                <a:ext cx="1788480" cy="2480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15554" y="1298665"/>
                  <a:ext cx="1810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/>
                <p14:cNvContentPartPr/>
                <p14:nvPr/>
              </p14:nvContentPartPr>
              <p14:xfrm>
                <a:off x="4459034" y="412705"/>
                <a:ext cx="29520" cy="78912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44274" y="396865"/>
                  <a:ext cx="58680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3" name="Ink 22"/>
                <p14:cNvContentPartPr/>
                <p14:nvPr/>
              </p14:nvContentPartPr>
              <p14:xfrm>
                <a:off x="4401794" y="437905"/>
                <a:ext cx="357840" cy="16560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84874" y="423145"/>
                  <a:ext cx="3920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6" name="Group 5125"/>
          <p:cNvGrpSpPr/>
          <p:nvPr/>
        </p:nvGrpSpPr>
        <p:grpSpPr>
          <a:xfrm>
            <a:off x="475791" y="2586745"/>
            <a:ext cx="5143680" cy="617040"/>
            <a:chOff x="779114" y="2822545"/>
            <a:chExt cx="514368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4" name="Ink 33"/>
                <p14:cNvContentPartPr/>
                <p14:nvPr/>
              </p14:nvContentPartPr>
              <p14:xfrm>
                <a:off x="4356074" y="2855305"/>
                <a:ext cx="1409040" cy="47592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41314" y="2836945"/>
                  <a:ext cx="14407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123" name="Ink 5122"/>
                <p14:cNvContentPartPr/>
                <p14:nvPr/>
              </p14:nvContentPartPr>
              <p14:xfrm>
                <a:off x="779114" y="2952145"/>
                <a:ext cx="3273840" cy="251640"/>
              </p14:xfrm>
            </p:contentPart>
          </mc:Choice>
          <mc:Fallback xmlns="">
            <p:pic>
              <p:nvPicPr>
                <p:cNvPr id="5123" name="Ink 5122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2194" y="2934505"/>
                  <a:ext cx="3296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124" name="Ink 5123"/>
                <p14:cNvContentPartPr/>
                <p14:nvPr/>
              </p14:nvContentPartPr>
              <p14:xfrm>
                <a:off x="4219994" y="2893105"/>
                <a:ext cx="165240" cy="546480"/>
              </p14:xfrm>
            </p:contentPart>
          </mc:Choice>
          <mc:Fallback xmlns="">
            <p:pic>
              <p:nvPicPr>
                <p:cNvPr id="5124" name="Ink 512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03794" y="2876185"/>
                  <a:ext cx="1857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125" name="Ink 5124"/>
                <p14:cNvContentPartPr/>
                <p14:nvPr/>
              </p14:nvContentPartPr>
              <p14:xfrm>
                <a:off x="5775914" y="2822545"/>
                <a:ext cx="146880" cy="581040"/>
              </p14:xfrm>
            </p:contentPart>
          </mc:Choice>
          <mc:Fallback xmlns="">
            <p:pic>
              <p:nvPicPr>
                <p:cNvPr id="5125" name="Ink 5124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58634" y="2805265"/>
                  <a:ext cx="181080" cy="61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34" name="Ink 5133"/>
              <p14:cNvContentPartPr/>
              <p14:nvPr/>
            </p14:nvContentPartPr>
            <p14:xfrm>
              <a:off x="305354" y="3465865"/>
              <a:ext cx="5157000" cy="510480"/>
            </p14:xfrm>
          </p:contentPart>
        </mc:Choice>
        <mc:Fallback xmlns="">
          <p:pic>
            <p:nvPicPr>
              <p:cNvPr id="5134" name="Ink 513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4914" y="3455440"/>
                <a:ext cx="5177520" cy="530971"/>
              </a:xfrm>
              <a:prstGeom prst="rect">
                <a:avLst/>
              </a:prstGeom>
            </p:spPr>
          </p:pic>
        </mc:Fallback>
      </mc:AlternateContent>
      <p:grpSp>
        <p:nvGrpSpPr>
          <p:cNvPr id="5200" name="Group 5199"/>
          <p:cNvGrpSpPr/>
          <p:nvPr/>
        </p:nvGrpSpPr>
        <p:grpSpPr>
          <a:xfrm>
            <a:off x="6028994" y="2684918"/>
            <a:ext cx="2417040" cy="996120"/>
            <a:chOff x="6620834" y="3023425"/>
            <a:chExt cx="2417040" cy="9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173" name="Ink 5172"/>
                <p14:cNvContentPartPr/>
                <p14:nvPr/>
              </p14:nvContentPartPr>
              <p14:xfrm>
                <a:off x="6620834" y="3023425"/>
                <a:ext cx="2246760" cy="872640"/>
              </p14:xfrm>
            </p:contentPart>
          </mc:Choice>
          <mc:Fallback xmlns="">
            <p:pic>
              <p:nvPicPr>
                <p:cNvPr id="5173" name="Ink 5172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04274" y="3006505"/>
                  <a:ext cx="2277720" cy="90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198" name="Ink 5197"/>
                <p14:cNvContentPartPr/>
                <p14:nvPr/>
              </p14:nvContentPartPr>
              <p14:xfrm>
                <a:off x="7794434" y="3465865"/>
                <a:ext cx="205920" cy="497880"/>
              </p14:xfrm>
            </p:contentPart>
          </mc:Choice>
          <mc:Fallback xmlns="">
            <p:pic>
              <p:nvPicPr>
                <p:cNvPr id="5198" name="Ink 5197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77874" y="3449305"/>
                  <a:ext cx="2260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99" name="Ink 5198"/>
                <p14:cNvContentPartPr/>
                <p14:nvPr/>
              </p14:nvContentPartPr>
              <p14:xfrm>
                <a:off x="8894954" y="3399265"/>
                <a:ext cx="142920" cy="620280"/>
              </p14:xfrm>
            </p:contentPart>
          </mc:Choice>
          <mc:Fallback xmlns="">
            <p:pic>
              <p:nvPicPr>
                <p:cNvPr id="5199" name="Ink 5198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78754" y="3383065"/>
                  <a:ext cx="175680" cy="64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/>
          <p:cNvGrpSpPr/>
          <p:nvPr/>
        </p:nvGrpSpPr>
        <p:grpSpPr>
          <a:xfrm>
            <a:off x="305354" y="4510225"/>
            <a:ext cx="6361150" cy="725040"/>
            <a:chOff x="1232714" y="4664665"/>
            <a:chExt cx="6361150" cy="72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215" name="Ink 5214"/>
                <p14:cNvContentPartPr/>
                <p14:nvPr/>
              </p14:nvContentPartPr>
              <p14:xfrm>
                <a:off x="1339634" y="4781305"/>
                <a:ext cx="1074600" cy="505440"/>
              </p14:xfrm>
            </p:contentPart>
          </mc:Choice>
          <mc:Fallback xmlns="">
            <p:pic>
              <p:nvPicPr>
                <p:cNvPr id="5215" name="Ink 5214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25234" y="4766905"/>
                  <a:ext cx="110340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218" name="Ink 5217"/>
                <p14:cNvContentPartPr/>
                <p14:nvPr/>
              </p14:nvContentPartPr>
              <p14:xfrm>
                <a:off x="1232714" y="4801825"/>
                <a:ext cx="190440" cy="587880"/>
              </p14:xfrm>
            </p:contentPart>
          </mc:Choice>
          <mc:Fallback xmlns="">
            <p:pic>
              <p:nvPicPr>
                <p:cNvPr id="5218" name="Ink 5217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17954" y="4787065"/>
                  <a:ext cx="20772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19" name="Ink 5218"/>
                <p14:cNvContentPartPr/>
                <p14:nvPr/>
              </p14:nvContentPartPr>
              <p14:xfrm>
                <a:off x="2474714" y="4754305"/>
                <a:ext cx="147600" cy="611280"/>
              </p14:xfrm>
            </p:contentPart>
          </mc:Choice>
          <mc:Fallback xmlns="">
            <p:pic>
              <p:nvPicPr>
                <p:cNvPr id="5219" name="Ink 5218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60314" y="4739905"/>
                  <a:ext cx="17712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222" name="Ink 5221"/>
                <p14:cNvContentPartPr/>
                <p14:nvPr/>
              </p14:nvContentPartPr>
              <p14:xfrm>
                <a:off x="4169594" y="4823065"/>
                <a:ext cx="779400" cy="450000"/>
              </p14:xfrm>
            </p:contentPart>
          </mc:Choice>
          <mc:Fallback xmlns="">
            <p:pic>
              <p:nvPicPr>
                <p:cNvPr id="5222" name="Ink 5221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53754" y="4807225"/>
                  <a:ext cx="8107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231" name="Ink 5230"/>
                <p14:cNvContentPartPr/>
                <p14:nvPr/>
              </p14:nvContentPartPr>
              <p14:xfrm>
                <a:off x="6177264" y="4664665"/>
                <a:ext cx="163800" cy="622080"/>
              </p14:xfrm>
            </p:contentPart>
          </mc:Choice>
          <mc:Fallback xmlns="">
            <p:pic>
              <p:nvPicPr>
                <p:cNvPr id="5231" name="Ink 5230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61784" y="4650625"/>
                  <a:ext cx="18180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235" name="Ink 5234"/>
                <p14:cNvContentPartPr/>
                <p14:nvPr/>
              </p14:nvContentPartPr>
              <p14:xfrm>
                <a:off x="6327744" y="4727665"/>
                <a:ext cx="1093320" cy="467640"/>
              </p14:xfrm>
            </p:contentPart>
          </mc:Choice>
          <mc:Fallback xmlns="">
            <p:pic>
              <p:nvPicPr>
                <p:cNvPr id="5235" name="Ink 5234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12624" y="4712905"/>
                  <a:ext cx="11242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47" name="Ink 5246"/>
                <p14:cNvContentPartPr/>
                <p14:nvPr/>
              </p14:nvContentPartPr>
              <p14:xfrm>
                <a:off x="7430784" y="4668625"/>
                <a:ext cx="163080" cy="585360"/>
              </p14:xfrm>
            </p:contentPart>
          </mc:Choice>
          <mc:Fallback xmlns="">
            <p:pic>
              <p:nvPicPr>
                <p:cNvPr id="5247" name="Ink 5246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15304" y="4653145"/>
                  <a:ext cx="19440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3" name="Ink 132"/>
                <p14:cNvContentPartPr/>
                <p14:nvPr/>
              </p14:nvContentPartPr>
              <p14:xfrm>
                <a:off x="2836154" y="4988665"/>
                <a:ext cx="959040" cy="132120"/>
              </p14:xfrm>
            </p:contentPart>
          </mc:Choice>
          <mc:Fallback xmlns="">
            <p:pic>
              <p:nvPicPr>
                <p:cNvPr id="133" name="Ink 132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822109" y="4972868"/>
                  <a:ext cx="984249" cy="163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2" name="Ink 141"/>
                <p14:cNvContentPartPr/>
                <p14:nvPr/>
              </p14:nvContentPartPr>
              <p14:xfrm>
                <a:off x="3949634" y="4815145"/>
                <a:ext cx="150480" cy="505440"/>
              </p14:xfrm>
            </p:contentPart>
          </mc:Choice>
          <mc:Fallback xmlns="">
            <p:pic>
              <p:nvPicPr>
                <p:cNvPr id="142" name="Ink 141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33794" y="4802185"/>
                  <a:ext cx="1688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3" name="Ink 152"/>
                <p14:cNvContentPartPr/>
                <p14:nvPr/>
              </p14:nvContentPartPr>
              <p14:xfrm>
                <a:off x="4973474" y="4718305"/>
                <a:ext cx="118080" cy="596880"/>
              </p14:xfrm>
            </p:contentPart>
          </mc:Choice>
          <mc:Fallback xmlns="">
            <p:pic>
              <p:nvPicPr>
                <p:cNvPr id="153" name="Ink 152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57634" y="4703545"/>
                  <a:ext cx="15012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64" name="Ink 163"/>
                <p14:cNvContentPartPr/>
                <p14:nvPr/>
              </p14:nvContentPartPr>
              <p14:xfrm>
                <a:off x="5216474" y="4906585"/>
                <a:ext cx="949680" cy="189000"/>
              </p14:xfrm>
            </p:contentPart>
          </mc:Choice>
          <mc:Fallback xmlns="">
            <p:pic>
              <p:nvPicPr>
                <p:cNvPr id="164" name="Ink 163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00274" y="4895425"/>
                  <a:ext cx="96912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8" name="Ink 167"/>
              <p14:cNvContentPartPr/>
              <p14:nvPr/>
            </p14:nvContentPartPr>
            <p14:xfrm>
              <a:off x="6919110" y="4443445"/>
              <a:ext cx="1824840" cy="61740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08678" y="4433005"/>
                <a:ext cx="1845344" cy="63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F41AABD-BD33-4818-AE4D-F8A1B2A47815}"/>
              </a:ext>
            </a:extLst>
          </p:cNvPr>
          <p:cNvGrpSpPr/>
          <p:nvPr/>
        </p:nvGrpSpPr>
        <p:grpSpPr>
          <a:xfrm>
            <a:off x="339914" y="5461230"/>
            <a:ext cx="2527920" cy="611132"/>
            <a:chOff x="339914" y="5461230"/>
            <a:chExt cx="2527920" cy="61113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89" name="Ink 188"/>
                <p14:cNvContentPartPr/>
                <p14:nvPr/>
              </p14:nvContentPartPr>
              <p14:xfrm>
                <a:off x="339914" y="5584202"/>
                <a:ext cx="2293920" cy="488160"/>
              </p14:xfrm>
            </p:contentPart>
          </mc:Choice>
          <mc:Fallback xmlns="">
            <p:pic>
              <p:nvPicPr>
                <p:cNvPr id="189" name="Ink 188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29484" y="5573785"/>
                  <a:ext cx="2314421" cy="508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72" name="Ink 5271"/>
                <p14:cNvContentPartPr/>
                <p14:nvPr/>
              </p14:nvContentPartPr>
              <p14:xfrm>
                <a:off x="2706194" y="5461230"/>
                <a:ext cx="161640" cy="570240"/>
              </p14:xfrm>
            </p:contentPart>
          </mc:Choice>
          <mc:Fallback xmlns="">
            <p:pic>
              <p:nvPicPr>
                <p:cNvPr id="5272" name="Ink 5271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96004" y="5450797"/>
                  <a:ext cx="181669" cy="59074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6" name="Ink 295"/>
              <p14:cNvContentPartPr/>
              <p14:nvPr/>
            </p14:nvContentPartPr>
            <p14:xfrm>
              <a:off x="3277488" y="5746350"/>
              <a:ext cx="2255400" cy="25092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67056" y="5735940"/>
                <a:ext cx="2275904" cy="271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296" name="Ink 5295"/>
              <p14:cNvContentPartPr/>
              <p14:nvPr/>
            </p14:nvContentPartPr>
            <p14:xfrm>
              <a:off x="5870954" y="5626225"/>
              <a:ext cx="2203920" cy="290520"/>
            </p14:xfrm>
          </p:contentPart>
        </mc:Choice>
        <mc:Fallback xmlns="">
          <p:pic>
            <p:nvPicPr>
              <p:cNvPr id="5296" name="Ink 5295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853674" y="5609305"/>
                <a:ext cx="223812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CAA8701-9EEC-48BF-821F-FE5DB4BE1385}"/>
              </a:ext>
            </a:extLst>
          </p:cNvPr>
          <p:cNvGrpSpPr/>
          <p:nvPr/>
        </p:nvGrpSpPr>
        <p:grpSpPr>
          <a:xfrm>
            <a:off x="4838474" y="6240025"/>
            <a:ext cx="3792600" cy="446040"/>
            <a:chOff x="4838474" y="6240025"/>
            <a:chExt cx="379260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59" name="Ink 258"/>
                <p14:cNvContentPartPr/>
                <p14:nvPr/>
              </p14:nvContentPartPr>
              <p14:xfrm>
                <a:off x="4838474" y="6240025"/>
                <a:ext cx="3792600" cy="446040"/>
              </p14:xfrm>
            </p:contentPart>
          </mc:Choice>
          <mc:Fallback xmlns="">
            <p:pic>
              <p:nvPicPr>
                <p:cNvPr id="259" name="Ink 258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28040" y="6229568"/>
                  <a:ext cx="3813108" cy="4665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70" name="Ink 269"/>
                <p14:cNvContentPartPr/>
                <p14:nvPr/>
              </p14:nvContentPartPr>
              <p14:xfrm>
                <a:off x="6028994" y="6450985"/>
                <a:ext cx="720720" cy="45720"/>
              </p14:xfrm>
            </p:contentPart>
          </mc:Choice>
          <mc:Fallback xmlns="">
            <p:pic>
              <p:nvPicPr>
                <p:cNvPr id="270" name="Ink 269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018575" y="6440627"/>
                  <a:ext cx="741199" cy="6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3F804A9-71C4-4AF0-8A6E-8CA39C4B2F05}"/>
                  </a:ext>
                </a:extLst>
              </p:cNvPr>
              <p:cNvSpPr txBox="1"/>
              <p:nvPr/>
            </p:nvSpPr>
            <p:spPr>
              <a:xfrm>
                <a:off x="162809" y="1336043"/>
                <a:ext cx="88183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Pan </a:t>
                </a:r>
                <a:r>
                  <a:rPr lang="en-GB" dirty="0" err="1"/>
                  <a:t>fydd</a:t>
                </a:r>
                <a:r>
                  <a:rPr lang="en-GB" dirty="0"/>
                  <a:t> </a:t>
                </a:r>
                <a:r>
                  <a:rPr lang="en-GB" dirty="0" err="1"/>
                  <a:t>pêl</a:t>
                </a:r>
                <a:r>
                  <a:rPr lang="en-GB" dirty="0"/>
                  <a:t> </a:t>
                </a:r>
                <a:r>
                  <a:rPr lang="en-GB" dirty="0" err="1"/>
                  <a:t>denis</a:t>
                </a:r>
                <a:r>
                  <a:rPr lang="en-GB" dirty="0"/>
                  <a:t> </a:t>
                </a:r>
                <a:r>
                  <a:rPr lang="en-GB" dirty="0" err="1"/>
                  <a:t>màs</a:t>
                </a:r>
                <a:r>
                  <a:rPr lang="en-GB" dirty="0"/>
                  <a:t> 0.057 kg </a:t>
                </a:r>
                <a:r>
                  <a:rPr lang="en-GB" dirty="0" err="1"/>
                  <a:t>yn</a:t>
                </a:r>
                <a:r>
                  <a:rPr lang="en-GB" dirty="0"/>
                  <a:t> </a:t>
                </a:r>
                <a:r>
                  <a:rPr lang="en-GB" dirty="0" err="1"/>
                  <a:t>adlamu</a:t>
                </a:r>
                <a:r>
                  <a:rPr lang="en-GB" dirty="0"/>
                  <a:t> </a:t>
                </a:r>
                <a:r>
                  <a:rPr lang="en-GB" dirty="0" err="1"/>
                  <a:t>bydd</a:t>
                </a:r>
                <a:r>
                  <a:rPr lang="en-GB" dirty="0"/>
                  <a:t> </a:t>
                </a:r>
                <a:r>
                  <a:rPr lang="en-GB" dirty="0" err="1"/>
                  <a:t>yn</a:t>
                </a:r>
                <a:r>
                  <a:rPr lang="en-GB" dirty="0"/>
                  <a:t> </a:t>
                </a:r>
                <a:r>
                  <a:rPr lang="en-GB" dirty="0" err="1"/>
                  <a:t>derbyn</a:t>
                </a:r>
                <a:r>
                  <a:rPr lang="en-GB" dirty="0"/>
                  <a:t> </a:t>
                </a:r>
                <a:r>
                  <a:rPr lang="en-GB" dirty="0" err="1"/>
                  <a:t>ergyd</a:t>
                </a:r>
                <a:r>
                  <a:rPr lang="en-GB" dirty="0"/>
                  <a:t> o faint </a:t>
                </a:r>
                <a:r>
                  <a:rPr lang="en-GB" i="1" dirty="0"/>
                  <a:t>I </a:t>
                </a:r>
                <a:r>
                  <a:rPr lang="en-GB" dirty="0"/>
                  <a:t>Ns </a:t>
                </a:r>
                <a:r>
                  <a:rPr lang="en-GB" dirty="0" err="1"/>
                  <a:t>ar</a:t>
                </a:r>
                <a:r>
                  <a:rPr lang="en-GB" dirty="0"/>
                  <a:t> </a:t>
                </a:r>
                <a:r>
                  <a:rPr lang="en-GB" dirty="0" err="1"/>
                  <a:t>ongl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i’r</a:t>
                </a:r>
                <a:r>
                  <a:rPr lang="en-GB" dirty="0"/>
                  <a:t> </a:t>
                </a:r>
                <a:r>
                  <a:rPr lang="en-GB" dirty="0" err="1"/>
                  <a:t>llorwedd</a:t>
                </a:r>
                <a:r>
                  <a:rPr lang="en-GB" dirty="0"/>
                  <a:t>. </a:t>
                </a:r>
                <a:r>
                  <a:rPr lang="en-GB" dirty="0" err="1"/>
                  <a:t>Yn</a:t>
                </a:r>
                <a:r>
                  <a:rPr lang="en-GB" dirty="0"/>
                  <a:t> union </a:t>
                </a:r>
                <a:r>
                  <a:rPr lang="en-GB" dirty="0" err="1"/>
                  <a:t>cyn</a:t>
                </a:r>
                <a:r>
                  <a:rPr lang="en-GB" dirty="0"/>
                  <a:t> </a:t>
                </a:r>
                <a:r>
                  <a:rPr lang="en-GB" dirty="0" err="1"/>
                  <a:t>i’r</a:t>
                </a:r>
                <a:r>
                  <a:rPr lang="en-GB" dirty="0"/>
                  <a:t> </a:t>
                </a:r>
                <a:r>
                  <a:rPr lang="en-GB" dirty="0" err="1"/>
                  <a:t>bêl</a:t>
                </a:r>
                <a:r>
                  <a:rPr lang="en-GB" dirty="0"/>
                  <a:t> </a:t>
                </a:r>
                <a:r>
                  <a:rPr lang="en-GB" dirty="0" err="1"/>
                  <a:t>adlamu</a:t>
                </a:r>
                <a:r>
                  <a:rPr lang="en-GB" dirty="0"/>
                  <a:t> </a:t>
                </a:r>
                <a:r>
                  <a:rPr lang="en-GB" dirty="0" err="1"/>
                  <a:t>ei</a:t>
                </a:r>
                <a:r>
                  <a:rPr lang="en-GB" dirty="0"/>
                  <a:t> </a:t>
                </a:r>
                <a:r>
                  <a:rPr lang="en-GB" dirty="0" err="1"/>
                  <a:t>buanedd</a:t>
                </a:r>
                <a:r>
                  <a:rPr lang="en-GB" dirty="0"/>
                  <a:t> </a:t>
                </a:r>
                <a:r>
                  <a:rPr lang="en-GB" dirty="0" err="1"/>
                  <a:t>yw</a:t>
                </a:r>
                <a:r>
                  <a:rPr lang="en-GB" dirty="0"/>
                  <a:t> 28 ms</a:t>
                </a:r>
                <a:r>
                  <a:rPr lang="en-GB" baseline="30000" dirty="0"/>
                  <a:t>-1</a:t>
                </a:r>
                <a:r>
                  <a:rPr lang="en-GB" dirty="0"/>
                  <a:t> </a:t>
                </a:r>
                <a:r>
                  <a:rPr lang="en-GB" dirty="0" err="1"/>
                  <a:t>mewn</a:t>
                </a:r>
                <a:r>
                  <a:rPr lang="en-GB" dirty="0"/>
                  <a:t> </a:t>
                </a:r>
                <a:r>
                  <a:rPr lang="en-GB" dirty="0" err="1"/>
                  <a:t>cyfeiriad</a:t>
                </a:r>
                <a:r>
                  <a:rPr lang="en-GB" dirty="0"/>
                  <a:t> 30° </a:t>
                </a:r>
                <a:r>
                  <a:rPr lang="en-GB" dirty="0" err="1"/>
                  <a:t>i’r</a:t>
                </a:r>
                <a:r>
                  <a:rPr lang="en-GB" dirty="0"/>
                  <a:t> </a:t>
                </a:r>
                <a:r>
                  <a:rPr lang="en-GB" dirty="0" err="1"/>
                  <a:t>llorwedd</a:t>
                </a:r>
                <a:r>
                  <a:rPr lang="en-GB" dirty="0"/>
                  <a:t>. </a:t>
                </a:r>
                <a:r>
                  <a:rPr lang="en-GB" dirty="0" err="1"/>
                  <a:t>Yn</a:t>
                </a:r>
                <a:r>
                  <a:rPr lang="en-GB" dirty="0"/>
                  <a:t> </a:t>
                </a:r>
                <a:r>
                  <a:rPr lang="en-GB" dirty="0" err="1"/>
                  <a:t>syth</a:t>
                </a:r>
                <a:r>
                  <a:rPr lang="en-GB" dirty="0"/>
                  <a:t> </a:t>
                </a:r>
                <a:r>
                  <a:rPr lang="en-GB" dirty="0" err="1"/>
                  <a:t>ar</a:t>
                </a:r>
                <a:r>
                  <a:rPr lang="en-GB" dirty="0"/>
                  <a:t> </a:t>
                </a:r>
                <a:r>
                  <a:rPr lang="en-GB" dirty="0" err="1"/>
                  <a:t>ôl</a:t>
                </a:r>
                <a:r>
                  <a:rPr lang="en-GB" dirty="0"/>
                  <a:t> </a:t>
                </a:r>
                <a:r>
                  <a:rPr lang="en-GB" dirty="0" err="1"/>
                  <a:t>i’r</a:t>
                </a:r>
                <a:r>
                  <a:rPr lang="en-GB" dirty="0"/>
                  <a:t> </a:t>
                </a:r>
                <a:r>
                  <a:rPr lang="en-GB" dirty="0" err="1"/>
                  <a:t>bêl</a:t>
                </a:r>
                <a:r>
                  <a:rPr lang="en-GB" dirty="0"/>
                  <a:t> </a:t>
                </a:r>
                <a:r>
                  <a:rPr lang="en-GB" dirty="0" err="1"/>
                  <a:t>adlamu</a:t>
                </a:r>
                <a:r>
                  <a:rPr lang="en-GB" dirty="0"/>
                  <a:t> </a:t>
                </a:r>
                <a:r>
                  <a:rPr lang="en-GB" dirty="0" err="1"/>
                  <a:t>ei</a:t>
                </a:r>
                <a:r>
                  <a:rPr lang="en-GB" dirty="0"/>
                  <a:t> </a:t>
                </a:r>
                <a:r>
                  <a:rPr lang="en-GB" dirty="0" err="1"/>
                  <a:t>buanedd</a:t>
                </a:r>
                <a:r>
                  <a:rPr lang="en-GB" dirty="0"/>
                  <a:t> </a:t>
                </a:r>
                <a:r>
                  <a:rPr lang="en-GB" dirty="0" err="1"/>
                  <a:t>yw</a:t>
                </a:r>
                <a:r>
                  <a:rPr lang="en-GB" dirty="0"/>
                  <a:t> 10 ms</a:t>
                </a:r>
                <a:r>
                  <a:rPr lang="en-GB" baseline="30000" dirty="0"/>
                  <a:t>-1</a:t>
                </a:r>
                <a:r>
                  <a:rPr lang="en-GB" dirty="0"/>
                  <a:t> </a:t>
                </a:r>
                <a:r>
                  <a:rPr lang="en-GB" dirty="0" err="1"/>
                  <a:t>mewn</a:t>
                </a:r>
                <a:r>
                  <a:rPr lang="en-GB" dirty="0"/>
                  <a:t> </a:t>
                </a:r>
                <a:r>
                  <a:rPr lang="en-GB" dirty="0" err="1"/>
                  <a:t>cyfeiriad</a:t>
                </a:r>
                <a:r>
                  <a:rPr lang="en-GB" dirty="0"/>
                  <a:t> 30° </a:t>
                </a:r>
                <a:r>
                  <a:rPr lang="en-GB" dirty="0" err="1"/>
                  <a:t>i’r</a:t>
                </a:r>
                <a:r>
                  <a:rPr lang="en-GB" dirty="0"/>
                  <a:t> </a:t>
                </a:r>
                <a:r>
                  <a:rPr lang="en-GB" dirty="0" err="1"/>
                  <a:t>llorwedd</a:t>
                </a:r>
                <a:r>
                  <a:rPr lang="en-GB" dirty="0"/>
                  <a:t> (</a:t>
                </a:r>
                <a:r>
                  <a:rPr lang="en-GB" dirty="0" err="1"/>
                  <a:t>gweler</a:t>
                </a:r>
                <a:r>
                  <a:rPr lang="en-GB" dirty="0"/>
                  <a:t> y diagram). </a:t>
                </a:r>
                <a:r>
                  <a:rPr lang="en-GB" dirty="0" err="1"/>
                  <a:t>Darganfyddwch</a:t>
                </a:r>
                <a:r>
                  <a:rPr lang="en-GB" dirty="0"/>
                  <a:t> </a:t>
                </a:r>
                <a:r>
                  <a:rPr lang="en-GB" i="1" dirty="0"/>
                  <a:t>I </a:t>
                </a:r>
                <a:r>
                  <a:rPr lang="en-GB" dirty="0"/>
                  <a:t>a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                                                      			 [7]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3F804A9-71C4-4AF0-8A6E-8CA39C4B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09" y="1336043"/>
                <a:ext cx="8818381" cy="1200329"/>
              </a:xfrm>
              <a:prstGeom prst="rect">
                <a:avLst/>
              </a:prstGeom>
              <a:blipFill>
                <a:blip r:embed="rId65"/>
                <a:stretch>
                  <a:fillRect l="-622" t="-2538" r="-830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A72301E-6AFD-4302-80A8-5EE92F2D03DB}"/>
              </a:ext>
            </a:extLst>
          </p:cNvPr>
          <p:cNvSpPr txBox="1"/>
          <p:nvPr/>
        </p:nvSpPr>
        <p:spPr>
          <a:xfrm>
            <a:off x="176868" y="2662927"/>
            <a:ext cx="24375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</a:rPr>
              <a:t>Cyflymder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cychwynnol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4CB71-DD9D-4F9B-8AEF-4A26997AFECE}"/>
              </a:ext>
            </a:extLst>
          </p:cNvPr>
          <p:cNvSpPr txBox="1"/>
          <p:nvPr/>
        </p:nvSpPr>
        <p:spPr>
          <a:xfrm>
            <a:off x="5794744" y="2586745"/>
            <a:ext cx="12154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Ergyd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88896-7970-415E-9329-7F76BA3E54FD}"/>
              </a:ext>
            </a:extLst>
          </p:cNvPr>
          <p:cNvSpPr txBox="1"/>
          <p:nvPr/>
        </p:nvSpPr>
        <p:spPr>
          <a:xfrm>
            <a:off x="162809" y="3429000"/>
            <a:ext cx="2101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09644"/>
                </a:solidFill>
              </a:rPr>
              <a:t>Cyflymder</a:t>
            </a:r>
            <a:r>
              <a:rPr lang="en-GB" b="1" dirty="0">
                <a:solidFill>
                  <a:srgbClr val="009644"/>
                </a:solidFill>
              </a:rPr>
              <a:t> </a:t>
            </a:r>
            <a:r>
              <a:rPr lang="en-GB" b="1" dirty="0" err="1">
                <a:solidFill>
                  <a:srgbClr val="009644"/>
                </a:solidFill>
              </a:rPr>
              <a:t>terfynol</a:t>
            </a:r>
            <a:r>
              <a:rPr lang="en-GB" b="1" dirty="0">
                <a:solidFill>
                  <a:srgbClr val="009644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91D99-7A1A-4407-937A-BD6A7ECA41EA}"/>
              </a:ext>
            </a:extLst>
          </p:cNvPr>
          <p:cNvSpPr txBox="1"/>
          <p:nvPr/>
        </p:nvSpPr>
        <p:spPr>
          <a:xfrm>
            <a:off x="197095" y="4103585"/>
            <a:ext cx="53414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</a:rPr>
              <a:t>Ergyd</a:t>
            </a:r>
            <a:r>
              <a:rPr lang="en-GB" b="1" dirty="0">
                <a:solidFill>
                  <a:srgbClr val="C00000"/>
                </a:solidFill>
              </a:rPr>
              <a:t> = </a:t>
            </a:r>
            <a:r>
              <a:rPr lang="en-GB" b="1" dirty="0" err="1">
                <a:solidFill>
                  <a:srgbClr val="C00000"/>
                </a:solidFill>
              </a:rPr>
              <a:t>newid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mewn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momentwm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5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320775" y="2941995"/>
            <a:ext cx="1145149" cy="73968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54081" y="3717303"/>
            <a:ext cx="26425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42733" y="3717303"/>
            <a:ext cx="167854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3967348" y="3311836"/>
            <a:ext cx="810934" cy="810934"/>
          </a:xfrm>
          <a:prstGeom prst="arc">
            <a:avLst>
              <a:gd name="adj1" fmla="val 19415765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730395" y="3409526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ym typeface="Symbol"/>
              </a:rPr>
              <a:t>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77882" y="3814993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ym typeface="Symbol"/>
              </a:rPr>
              <a:t>A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05734" y="372411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ym typeface="Symbol"/>
              </a:rPr>
              <a:t>B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73482" y="2877614"/>
            <a:ext cx="60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sym typeface="Symbol"/>
              </a:rPr>
              <a:t>60 Ns</a:t>
            </a:r>
            <a:endParaRPr lang="en-GB" sz="14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2214" y="3348618"/>
            <a:ext cx="838200" cy="369332"/>
            <a:chOff x="3389852" y="2685476"/>
            <a:chExt cx="838200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3389852" y="3030597"/>
              <a:ext cx="838200" cy="24211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52759" y="268547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30282" y="3401853"/>
            <a:ext cx="838200" cy="369332"/>
            <a:chOff x="1752600" y="2732550"/>
            <a:chExt cx="838200" cy="36933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752600" y="3048000"/>
              <a:ext cx="8382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905000" y="273255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I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3236" y="3179008"/>
            <a:ext cx="920160" cy="833400"/>
            <a:chOff x="285554" y="2509705"/>
            <a:chExt cx="92016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9" name="Ink 28"/>
                <p14:cNvContentPartPr/>
                <p14:nvPr/>
              </p14:nvContentPartPr>
              <p14:xfrm>
                <a:off x="571394" y="2596825"/>
                <a:ext cx="139320" cy="52416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3394" y="2588905"/>
                  <a:ext cx="1630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Ink 35"/>
                <p14:cNvContentPartPr/>
                <p14:nvPr/>
              </p14:nvContentPartPr>
              <p14:xfrm>
                <a:off x="285554" y="2509705"/>
                <a:ext cx="920160" cy="83340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4034" y="2497465"/>
                  <a:ext cx="934200" cy="85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1" name="Ink 160"/>
              <p14:cNvContentPartPr/>
              <p14:nvPr/>
            </p14:nvContentPartPr>
            <p14:xfrm>
              <a:off x="2118360" y="1562075"/>
              <a:ext cx="4617720" cy="215461"/>
            </p14:xfrm>
          </p:contentPart>
        </mc:Choice>
        <mc:Fallback>
          <p:pic>
            <p:nvPicPr>
              <p:cNvPr id="161" name="Ink 16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65796" y="1457392"/>
                <a:ext cx="4722488" cy="42411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/>
          <p:cNvGrpSpPr/>
          <p:nvPr/>
        </p:nvGrpSpPr>
        <p:grpSpPr>
          <a:xfrm>
            <a:off x="530653" y="4490425"/>
            <a:ext cx="7732800" cy="700560"/>
            <a:chOff x="530653" y="4490425"/>
            <a:chExt cx="7732800" cy="70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1" name="Ink 180"/>
                <p14:cNvContentPartPr/>
                <p14:nvPr/>
              </p14:nvContentPartPr>
              <p14:xfrm>
                <a:off x="530653" y="4777705"/>
                <a:ext cx="6838920" cy="413280"/>
              </p14:xfrm>
            </p:contentPart>
          </mc:Choice>
          <mc:Fallback xmlns="">
            <p:pic>
              <p:nvPicPr>
                <p:cNvPr id="181" name="Ink 180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4813" y="4764745"/>
                  <a:ext cx="68709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3" name="Ink 212"/>
                <p14:cNvContentPartPr/>
                <p14:nvPr/>
              </p14:nvContentPartPr>
              <p14:xfrm>
                <a:off x="7701853" y="4573585"/>
                <a:ext cx="240840" cy="534600"/>
              </p14:xfrm>
            </p:contentPart>
          </mc:Choice>
          <mc:Fallback xmlns="">
            <p:pic>
              <p:nvPicPr>
                <p:cNvPr id="213" name="Ink 21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85293" y="4557745"/>
                  <a:ext cx="2599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4" name="Ink 213"/>
                <p14:cNvContentPartPr/>
                <p14:nvPr/>
              </p14:nvContentPartPr>
              <p14:xfrm>
                <a:off x="7851613" y="4566385"/>
                <a:ext cx="218520" cy="437760"/>
              </p14:xfrm>
            </p:contentPart>
          </mc:Choice>
          <mc:Fallback xmlns="">
            <p:pic>
              <p:nvPicPr>
                <p:cNvPr id="214" name="Ink 21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35413" y="4549825"/>
                  <a:ext cx="2509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5" name="Ink 214"/>
                <p14:cNvContentPartPr/>
                <p14:nvPr/>
              </p14:nvContentPartPr>
              <p14:xfrm>
                <a:off x="8112253" y="4490425"/>
                <a:ext cx="151200" cy="613440"/>
              </p14:xfrm>
            </p:contentPart>
          </mc:Choice>
          <mc:Fallback xmlns="">
            <p:pic>
              <p:nvPicPr>
                <p:cNvPr id="215" name="Ink 214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99293" y="4477465"/>
                  <a:ext cx="180360" cy="630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7D40E3EC-3175-4106-B8F6-521FC0BEC77B}"/>
              </a:ext>
            </a:extLst>
          </p:cNvPr>
          <p:cNvSpPr/>
          <p:nvPr/>
        </p:nvSpPr>
        <p:spPr>
          <a:xfrm>
            <a:off x="4220414" y="3605477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758212-B9B9-467D-8303-86BEEC5EA6DB}"/>
              </a:ext>
            </a:extLst>
          </p:cNvPr>
          <p:cNvSpPr/>
          <p:nvPr/>
        </p:nvSpPr>
        <p:spPr>
          <a:xfrm>
            <a:off x="6536457" y="2817220"/>
            <a:ext cx="2516956" cy="133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Caiff</a:t>
            </a:r>
            <a:r>
              <a:rPr lang="en-GB" sz="1200" dirty="0"/>
              <a:t> A </a:t>
            </a:r>
            <a:r>
              <a:rPr lang="en-GB" sz="1200" dirty="0" err="1"/>
              <a:t>ei</a:t>
            </a:r>
            <a:r>
              <a:rPr lang="en-GB" sz="1200" dirty="0"/>
              <a:t> </a:t>
            </a:r>
            <a:r>
              <a:rPr lang="en-GB" sz="1200" dirty="0" err="1"/>
              <a:t>blwcio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symudedd</a:t>
            </a:r>
            <a:r>
              <a:rPr lang="en-GB" sz="1200" dirty="0"/>
              <a:t> gan y </a:t>
            </a:r>
            <a:r>
              <a:rPr lang="en-GB" sz="1200" dirty="0" err="1"/>
              <a:t>llinyn</a:t>
            </a:r>
            <a:r>
              <a:rPr lang="en-GB" sz="1200" dirty="0"/>
              <a:t> felly </a:t>
            </a:r>
            <a:r>
              <a:rPr lang="en-GB" sz="1200" dirty="0" err="1"/>
              <a:t>mae</a:t>
            </a:r>
            <a:r>
              <a:rPr lang="en-GB" sz="1200" dirty="0"/>
              <a:t> </a:t>
            </a:r>
            <a:r>
              <a:rPr lang="en-GB" sz="1200" dirty="0" err="1"/>
              <a:t>tensiwn</a:t>
            </a:r>
            <a:r>
              <a:rPr lang="en-GB" sz="1200" dirty="0"/>
              <a:t> </a:t>
            </a:r>
            <a:r>
              <a:rPr lang="en-GB" sz="1200" dirty="0" err="1"/>
              <a:t>ergydiol</a:t>
            </a:r>
            <a:r>
              <a:rPr lang="en-GB" sz="1200" dirty="0"/>
              <a:t> I 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gweithredu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A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hyd</a:t>
            </a:r>
            <a:r>
              <a:rPr lang="en-GB" sz="1200" dirty="0"/>
              <a:t> y </a:t>
            </a:r>
            <a:r>
              <a:rPr lang="en-GB" sz="1200" dirty="0" err="1"/>
              <a:t>llinyn</a:t>
            </a:r>
            <a:r>
              <a:rPr lang="en-GB" sz="1200" dirty="0"/>
              <a:t>. </a:t>
            </a:r>
          </a:p>
          <a:p>
            <a:pPr algn="ctr"/>
            <a:r>
              <a:rPr lang="en-GB" sz="1200" dirty="0" err="1"/>
              <a:t>Rhaid</a:t>
            </a:r>
            <a:r>
              <a:rPr lang="en-GB" sz="1200" dirty="0"/>
              <a:t> bod </a:t>
            </a:r>
            <a:r>
              <a:rPr lang="en-GB" sz="1200" dirty="0" err="1"/>
              <a:t>tensiwn</a:t>
            </a:r>
            <a:r>
              <a:rPr lang="en-GB" sz="1200" dirty="0"/>
              <a:t> </a:t>
            </a:r>
            <a:r>
              <a:rPr lang="en-GB" sz="1200" dirty="0" err="1"/>
              <a:t>ergydiol</a:t>
            </a:r>
            <a:r>
              <a:rPr lang="en-GB" sz="1200" dirty="0"/>
              <a:t> </a:t>
            </a:r>
            <a:r>
              <a:rPr lang="en-GB" sz="1200" dirty="0" err="1"/>
              <a:t>hafal</a:t>
            </a:r>
            <a:r>
              <a:rPr lang="en-GB" sz="1200" dirty="0"/>
              <a:t> </a:t>
            </a:r>
            <a:r>
              <a:rPr lang="en-GB" sz="1200" dirty="0" err="1"/>
              <a:t>ond</a:t>
            </a:r>
            <a:r>
              <a:rPr lang="en-GB" sz="1200" dirty="0"/>
              <a:t> </a:t>
            </a:r>
            <a:r>
              <a:rPr lang="en-GB" sz="1200" dirty="0" err="1"/>
              <a:t>dirgroes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gweithredu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B.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C329273-FC2C-47E7-B8A5-301EA4F6D999}"/>
              </a:ext>
            </a:extLst>
          </p:cNvPr>
          <p:cNvSpPr/>
          <p:nvPr/>
        </p:nvSpPr>
        <p:spPr>
          <a:xfrm>
            <a:off x="1577882" y="3641103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13133E-C1D2-41AB-89E4-0D19141E1761}"/>
                  </a:ext>
                </a:extLst>
              </p:cNvPr>
              <p:cNvSpPr txBox="1"/>
              <p:nvPr/>
            </p:nvSpPr>
            <p:spPr>
              <a:xfrm>
                <a:off x="189929" y="116609"/>
                <a:ext cx="8857442" cy="270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Enghraifft</a:t>
                </a:r>
                <a:r>
                  <a:rPr lang="en-GB" b="1" dirty="0"/>
                  <a:t> 6: 	</a:t>
                </a:r>
                <a:r>
                  <a:rPr lang="en-GB" dirty="0" err="1"/>
                  <a:t>Cysylltir</a:t>
                </a:r>
                <a:r>
                  <a:rPr lang="en-GB" b="1" dirty="0"/>
                  <a:t> </a:t>
                </a:r>
                <a:r>
                  <a:rPr lang="en-GB" dirty="0" err="1"/>
                  <a:t>gronyn</a:t>
                </a:r>
                <a:r>
                  <a:rPr lang="en-GB" b="1" dirty="0"/>
                  <a:t> </a:t>
                </a:r>
                <a:r>
                  <a:rPr lang="en-GB" dirty="0"/>
                  <a:t>A, </a:t>
                </a:r>
                <a:r>
                  <a:rPr lang="en-GB" dirty="0" err="1"/>
                  <a:t>màs</a:t>
                </a:r>
                <a:r>
                  <a:rPr lang="en-GB" dirty="0"/>
                  <a:t> 3 kg, a </a:t>
                </a:r>
                <a:r>
                  <a:rPr lang="en-GB" dirty="0" err="1"/>
                  <a:t>gronyn</a:t>
                </a:r>
                <a:r>
                  <a:rPr lang="en-GB" dirty="0"/>
                  <a:t> B, </a:t>
                </a:r>
                <a:r>
                  <a:rPr lang="en-GB" dirty="0" err="1"/>
                  <a:t>màs</a:t>
                </a:r>
                <a:r>
                  <a:rPr lang="en-GB" dirty="0"/>
                  <a:t> 5 kg, gan </a:t>
                </a:r>
                <a:r>
                  <a:rPr lang="en-GB" dirty="0" err="1"/>
                  <a:t>linyn</a:t>
                </a:r>
                <a:r>
                  <a:rPr lang="en-GB" dirty="0"/>
                  <a:t> </a:t>
                </a:r>
                <a:r>
                  <a:rPr lang="en-GB" dirty="0" err="1"/>
                  <a:t>ysgafn</a:t>
                </a:r>
                <a:r>
                  <a:rPr lang="en-GB" dirty="0"/>
                  <a:t> 			</a:t>
                </a:r>
                <a:r>
                  <a:rPr lang="en-GB" dirty="0" err="1"/>
                  <a:t>anestynadwy</a:t>
                </a:r>
                <a:r>
                  <a:rPr lang="en-GB" dirty="0"/>
                  <a:t> o </a:t>
                </a:r>
                <a:r>
                  <a:rPr lang="en-GB" dirty="0" err="1"/>
                  <a:t>hyd</a:t>
                </a:r>
                <a:r>
                  <a:rPr lang="en-GB" dirty="0"/>
                  <a:t> </a:t>
                </a:r>
                <a:r>
                  <a:rPr lang="en-GB" i="1" dirty="0"/>
                  <a:t>L</a:t>
                </a:r>
                <a:r>
                  <a:rPr lang="en-GB" dirty="0"/>
                  <a:t> m. I </a:t>
                </a:r>
                <a:r>
                  <a:rPr lang="en-GB" dirty="0" err="1"/>
                  <a:t>ddechrau</a:t>
                </a:r>
                <a:r>
                  <a:rPr lang="en-GB" dirty="0"/>
                  <a:t> </a:t>
                </a:r>
                <a:r>
                  <a:rPr lang="en-GB" dirty="0" err="1"/>
                  <a:t>mae’r</a:t>
                </a:r>
                <a:r>
                  <a:rPr lang="en-GB" dirty="0"/>
                  <a:t> </a:t>
                </a:r>
                <a:r>
                  <a:rPr lang="en-GB" dirty="0" err="1"/>
                  <a:t>ddau</a:t>
                </a:r>
                <a:r>
                  <a:rPr lang="en-GB" dirty="0"/>
                  <a:t> </a:t>
                </a:r>
                <a:r>
                  <a:rPr lang="en-GB" dirty="0" err="1"/>
                  <a:t>ronyn</a:t>
                </a:r>
                <a:r>
                  <a:rPr lang="en-GB" dirty="0"/>
                  <a:t> </a:t>
                </a:r>
                <a:r>
                  <a:rPr lang="en-GB" dirty="0" err="1"/>
                  <a:t>yn</a:t>
                </a:r>
                <a:r>
                  <a:rPr lang="en-GB" dirty="0"/>
                  <a:t> </a:t>
                </a:r>
                <a:r>
                  <a:rPr lang="en-GB" dirty="0" err="1"/>
                  <a:t>gorwedd</a:t>
                </a:r>
                <a:r>
                  <a:rPr lang="en-GB" dirty="0"/>
                  <a:t> </a:t>
                </a:r>
                <a:r>
                  <a:rPr lang="en-GB" dirty="0" err="1"/>
                  <a:t>yn</a:t>
                </a:r>
                <a:r>
                  <a:rPr lang="en-GB" dirty="0"/>
                  <a:t> 		</a:t>
                </a:r>
                <a:r>
                  <a:rPr lang="en-GB" dirty="0" err="1"/>
                  <a:t>llonydd</a:t>
                </a:r>
                <a:r>
                  <a:rPr lang="en-GB" dirty="0"/>
                  <a:t> </a:t>
                </a:r>
                <a:r>
                  <a:rPr lang="en-GB" dirty="0" err="1"/>
                  <a:t>ar</a:t>
                </a:r>
                <a:r>
                  <a:rPr lang="en-GB" dirty="0"/>
                  <a:t> </a:t>
                </a:r>
                <a:r>
                  <a:rPr lang="en-GB" dirty="0" err="1"/>
                  <a:t>fwrdd</a:t>
                </a:r>
                <a:r>
                  <a:rPr lang="en-GB" dirty="0"/>
                  <a:t> </a:t>
                </a:r>
                <a:r>
                  <a:rPr lang="en-GB" dirty="0" err="1"/>
                  <a:t>llorwedddol</a:t>
                </a:r>
                <a:r>
                  <a:rPr lang="en-GB" dirty="0"/>
                  <a:t> </a:t>
                </a:r>
                <a:r>
                  <a:rPr lang="en-GB" dirty="0" err="1"/>
                  <a:t>llyfn</a:t>
                </a:r>
                <a:r>
                  <a:rPr lang="en-GB" dirty="0"/>
                  <a:t> </a:t>
                </a:r>
                <a:r>
                  <a:rPr lang="en-GB" dirty="0" err="1"/>
                  <a:t>bellter</a:t>
                </a:r>
                <a:r>
                  <a:rPr lang="en-GB" dirty="0"/>
                  <a:t> </a:t>
                </a:r>
                <a:r>
                  <a:rPr lang="en-GB" i="1" dirty="0"/>
                  <a:t>L</a:t>
                </a:r>
                <a:r>
                  <a:rPr lang="en-GB" dirty="0"/>
                  <a:t> m </a:t>
                </a:r>
                <a:r>
                  <a:rPr lang="en-GB" dirty="0" err="1"/>
                  <a:t>ar</a:t>
                </a:r>
                <a:r>
                  <a:rPr lang="en-GB" dirty="0"/>
                  <a:t> </a:t>
                </a:r>
                <a:r>
                  <a:rPr lang="en-GB" dirty="0" err="1"/>
                  <a:t>wahan</a:t>
                </a:r>
                <a:r>
                  <a:rPr lang="en-GB" dirty="0"/>
                  <a:t>, gyda’r </a:t>
                </a:r>
                <a:r>
                  <a:rPr lang="en-GB" dirty="0" err="1"/>
                  <a:t>llinyn</a:t>
                </a:r>
                <a:r>
                  <a:rPr lang="en-GB" dirty="0"/>
                  <a:t> </a:t>
                </a:r>
                <a:r>
                  <a:rPr lang="en-GB" dirty="0" err="1"/>
                  <a:t>prin</a:t>
                </a:r>
                <a:r>
                  <a:rPr lang="en-GB" dirty="0"/>
                  <a:t> 		</a:t>
                </a:r>
                <a:r>
                  <a:rPr lang="en-GB" dirty="0" err="1"/>
                  <a:t>yn</a:t>
                </a:r>
                <a:r>
                  <a:rPr lang="en-GB" dirty="0"/>
                  <a:t> </a:t>
                </a:r>
                <a:r>
                  <a:rPr lang="en-GB" dirty="0" err="1"/>
                  <a:t>llac</a:t>
                </a:r>
                <a:r>
                  <a:rPr lang="en-GB" dirty="0"/>
                  <a:t>. </a:t>
                </a:r>
              </a:p>
              <a:p>
                <a:r>
                  <a:rPr lang="en-GB" dirty="0"/>
                  <a:t>		</a:t>
                </a:r>
                <a:r>
                  <a:rPr lang="en-GB" dirty="0" err="1"/>
                  <a:t>Rhoddir</a:t>
                </a:r>
                <a:r>
                  <a:rPr lang="en-GB" dirty="0"/>
                  <a:t> </a:t>
                </a:r>
                <a:r>
                  <a:rPr lang="en-GB" dirty="0" err="1"/>
                  <a:t>ergyd</a:t>
                </a:r>
                <a:r>
                  <a:rPr lang="en-GB" dirty="0"/>
                  <a:t> o 60 Ns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ronyn</a:t>
                </a:r>
                <a:r>
                  <a:rPr lang="en-GB" dirty="0"/>
                  <a:t> B </a:t>
                </a:r>
                <a:r>
                  <a:rPr lang="en-GB" dirty="0" err="1"/>
                  <a:t>mewn</a:t>
                </a:r>
                <a:r>
                  <a:rPr lang="en-GB" dirty="0"/>
                  <a:t> </a:t>
                </a:r>
                <a:r>
                  <a:rPr lang="en-GB" dirty="0" err="1"/>
                  <a:t>cyfeiriad</a:t>
                </a:r>
                <a:r>
                  <a:rPr lang="en-GB" dirty="0"/>
                  <a:t> </a:t>
                </a:r>
                <a:r>
                  <a:rPr lang="en-GB" dirty="0" err="1"/>
                  <a:t>i</a:t>
                </a:r>
                <a:r>
                  <a:rPr lang="en-GB" dirty="0"/>
                  <a:t> </a:t>
                </a:r>
                <a:r>
                  <a:rPr lang="en-GB" dirty="0" err="1"/>
                  <a:t>ffwrdd</a:t>
                </a:r>
                <a:r>
                  <a:rPr lang="en-GB" dirty="0"/>
                  <a:t> o A </a:t>
                </a:r>
                <a:r>
                  <a:rPr lang="en-GB" dirty="0" err="1"/>
                  <a:t>ar</a:t>
                </a:r>
                <a:r>
                  <a:rPr lang="en-GB" dirty="0"/>
                  <a:t> </a:t>
                </a:r>
                <a:r>
                  <a:rPr lang="en-GB" dirty="0" err="1"/>
                  <a:t>ongl</a:t>
                </a:r>
                <a:r>
                  <a:rPr lang="en-GB" dirty="0"/>
                  <a:t> </a:t>
                </a:r>
                <a:r>
                  <a:rPr lang="en-GB" dirty="0">
                    <a:sym typeface="Symbol"/>
                  </a:rPr>
                  <a:t> </a:t>
                </a:r>
                <a:r>
                  <a:rPr lang="en-GB" dirty="0" err="1">
                    <a:sym typeface="Symbol"/>
                  </a:rPr>
                  <a:t>i’r</a:t>
                </a:r>
                <a:r>
                  <a:rPr lang="en-GB" dirty="0">
                    <a:sym typeface="Symbol"/>
                  </a:rPr>
                  <a:t> 		</a:t>
                </a:r>
                <a:r>
                  <a:rPr lang="en-GB" dirty="0" err="1">
                    <a:sym typeface="Symbol"/>
                  </a:rPr>
                  <a:t>llinell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sy’n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cysylltu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safleoedd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cychwynnol</a:t>
                </a:r>
                <a:r>
                  <a:rPr lang="en-GB" dirty="0">
                    <a:sym typeface="Symbol"/>
                  </a:rPr>
                  <a:t> A </a:t>
                </a:r>
                <a:r>
                  <a:rPr lang="en-GB" dirty="0" err="1">
                    <a:sym typeface="Symbol"/>
                  </a:rPr>
                  <a:t>a</a:t>
                </a:r>
                <a:r>
                  <a:rPr lang="en-GB" dirty="0">
                    <a:sym typeface="Symbol"/>
                  </a:rPr>
                  <a:t> B.</a:t>
                </a:r>
                <a:r>
                  <a:rPr lang="en-GB" b="1" dirty="0"/>
                  <a:t>	</a:t>
                </a:r>
              </a:p>
              <a:p>
                <a:r>
                  <a:rPr lang="en-GB" dirty="0"/>
                  <a:t>		</a:t>
                </a:r>
                <a:r>
                  <a:rPr lang="en-GB" dirty="0" err="1"/>
                  <a:t>Yn</a:t>
                </a:r>
                <a:r>
                  <a:rPr lang="en-GB" dirty="0"/>
                  <a:t> </a:t>
                </a:r>
                <a:r>
                  <a:rPr lang="en-GB" dirty="0" err="1"/>
                  <a:t>syth</a:t>
                </a:r>
                <a:r>
                  <a:rPr lang="en-GB" dirty="0"/>
                  <a:t> </a:t>
                </a:r>
                <a:r>
                  <a:rPr lang="en-GB" dirty="0" err="1"/>
                  <a:t>ar</a:t>
                </a:r>
                <a:r>
                  <a:rPr lang="en-GB" dirty="0"/>
                  <a:t> </a:t>
                </a:r>
                <a:r>
                  <a:rPr lang="en-GB" dirty="0" err="1"/>
                  <a:t>ôl</a:t>
                </a:r>
                <a:r>
                  <a:rPr lang="en-GB" dirty="0"/>
                  <a:t> </a:t>
                </a:r>
                <a:r>
                  <a:rPr lang="en-GB" dirty="0" err="1"/>
                  <a:t>yr</a:t>
                </a:r>
                <a:r>
                  <a:rPr lang="en-GB" dirty="0"/>
                  <a:t> </a:t>
                </a:r>
                <a:r>
                  <a:rPr lang="en-GB" dirty="0" err="1"/>
                  <a:t>ergyd</a:t>
                </a:r>
                <a:r>
                  <a:rPr lang="en-GB" dirty="0"/>
                  <a:t>, </a:t>
                </a:r>
                <a:r>
                  <a:rPr lang="en-GB" dirty="0" err="1"/>
                  <a:t>buanedd</a:t>
                </a:r>
                <a:r>
                  <a:rPr lang="en-GB" dirty="0"/>
                  <a:t> A </a:t>
                </a:r>
                <a:r>
                  <a:rPr lang="en-GB" dirty="0" err="1"/>
                  <a:t>yw</a:t>
                </a:r>
                <a:r>
                  <a:rPr lang="en-GB" dirty="0"/>
                  <a:t> 6 ms</a:t>
                </a:r>
                <a:r>
                  <a:rPr lang="en-GB" baseline="30000" dirty="0">
                    <a:sym typeface="Symbol"/>
                  </a:rPr>
                  <a:t>1</a:t>
                </a:r>
                <a:r>
                  <a:rPr lang="en-GB" dirty="0">
                    <a:sym typeface="Symbol"/>
                  </a:rPr>
                  <a:t>.</a:t>
                </a:r>
              </a:p>
              <a:p>
                <a:r>
                  <a:rPr lang="en-GB" dirty="0">
                    <a:sym typeface="Symbol"/>
                  </a:rPr>
                  <a:t>		</a:t>
                </a:r>
                <a:r>
                  <a:rPr lang="en-GB" dirty="0" err="1">
                    <a:sym typeface="Symbol"/>
                  </a:rPr>
                  <a:t>Profwch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fod</a:t>
                </a:r>
                <a:r>
                  <a:rPr lang="en-GB" dirty="0">
                    <a:sym typeface="Symbol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sym typeface="Symbol"/>
                          </a:rPr>
                          <m:t>cos</m:t>
                        </m:r>
                      </m:fName>
                      <m:e>
                        <m:r>
                          <a:rPr lang="en-GB" i="1">
                            <a:latin typeface="Cambria Math"/>
                            <a:ea typeface="Cambria Math"/>
                            <a:sym typeface="Symbol"/>
                          </a:rPr>
                          <m:t>𝛼</m:t>
                        </m:r>
                        <m:r>
                          <a:rPr lang="en-GB" i="1">
                            <a:latin typeface="Cambria Math"/>
                            <a:ea typeface="Cambria Math"/>
                            <a:sym typeface="Symbol"/>
                          </a:rPr>
                          <m:t>=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  <a:ea typeface="Cambria Math"/>
                                <a:sym typeface="Symbol"/>
                              </a:rPr>
                              <m:t>4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  <a:ea typeface="Cambria Math"/>
                                <a:sym typeface="Symbol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endParaRPr lang="en-GB" dirty="0">
                  <a:sym typeface="Symbol"/>
                </a:endParaRPr>
              </a:p>
              <a:p>
                <a:r>
                  <a:rPr lang="en-GB" dirty="0">
                    <a:sym typeface="Symbol"/>
                  </a:rPr>
                  <a:t>		</a:t>
                </a:r>
                <a:r>
                  <a:rPr lang="en-GB" dirty="0" err="1">
                    <a:sym typeface="Symbol"/>
                  </a:rPr>
                  <a:t>Darganfyddwch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gyflymder</a:t>
                </a:r>
                <a:r>
                  <a:rPr lang="en-GB" dirty="0">
                    <a:sym typeface="Symbol"/>
                  </a:rPr>
                  <a:t> B </a:t>
                </a:r>
                <a:r>
                  <a:rPr lang="en-GB" dirty="0" err="1">
                    <a:sym typeface="Symbol"/>
                  </a:rPr>
                  <a:t>yn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syth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>
                    <a:sym typeface="Symbol"/>
                  </a:rPr>
                  <a:t>ar</a:t>
                </a:r>
                <a:r>
                  <a:rPr lang="en-GB" dirty="0">
                    <a:sym typeface="Symbol"/>
                  </a:rPr>
                  <a:t> </a:t>
                </a:r>
                <a:r>
                  <a:rPr lang="en-GB" dirty="0" err="1"/>
                  <a:t>ar</a:t>
                </a:r>
                <a:r>
                  <a:rPr lang="en-GB" dirty="0"/>
                  <a:t> </a:t>
                </a:r>
                <a:r>
                  <a:rPr lang="en-GB" dirty="0" err="1"/>
                  <a:t>ôl</a:t>
                </a:r>
                <a:r>
                  <a:rPr lang="en-GB" dirty="0"/>
                  <a:t> </a:t>
                </a:r>
                <a:r>
                  <a:rPr lang="en-GB" dirty="0" err="1"/>
                  <a:t>yr</a:t>
                </a:r>
                <a:r>
                  <a:rPr lang="en-GB" dirty="0"/>
                  <a:t> </a:t>
                </a:r>
                <a:r>
                  <a:rPr lang="en-GB" dirty="0" err="1"/>
                  <a:t>ergyd</a:t>
                </a:r>
                <a:r>
                  <a:rPr lang="en-GB" dirty="0">
                    <a:sym typeface="Symbol"/>
                  </a:rPr>
                  <a:t>. </a:t>
                </a:r>
                <a:endParaRPr lang="en-GB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13133E-C1D2-41AB-89E4-0D19141E1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9" y="116609"/>
                <a:ext cx="8857442" cy="2700611"/>
              </a:xfrm>
              <a:prstGeom prst="rect">
                <a:avLst/>
              </a:prstGeom>
              <a:blipFill>
                <a:blip r:embed="rId18"/>
                <a:stretch>
                  <a:fillRect l="-551" t="-1129" b="-2709"/>
                </a:stretch>
              </a:blipFill>
            </p:spPr>
            <p:txBody>
              <a:bodyPr/>
              <a:lstStyle/>
              <a:p>
                <a:r>
                  <a:rPr lang="cy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CABE9B2-BF20-4547-9383-25B8D79B071F}"/>
              </a:ext>
            </a:extLst>
          </p:cNvPr>
          <p:cNvSpPr txBox="1"/>
          <p:nvPr/>
        </p:nvSpPr>
        <p:spPr>
          <a:xfrm>
            <a:off x="263236" y="4804090"/>
            <a:ext cx="72690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Fe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wyddom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mai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cyflymder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ar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ôl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yr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ergyd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yw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D4FAA-DCE3-4782-8A24-5AD4AE47AD8F}"/>
              </a:ext>
            </a:extLst>
          </p:cNvPr>
          <p:cNvSpPr txBox="1"/>
          <p:nvPr/>
        </p:nvSpPr>
        <p:spPr>
          <a:xfrm>
            <a:off x="723316" y="5596451"/>
            <a:ext cx="75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Rhaid</a:t>
            </a:r>
            <a:r>
              <a:rPr lang="en-GB" sz="2000" b="1" dirty="0"/>
              <a:t> bod y </a:t>
            </a:r>
            <a:r>
              <a:rPr lang="en-GB" sz="2000" b="1" dirty="0" err="1"/>
              <a:t>gydran</a:t>
            </a:r>
            <a:r>
              <a:rPr lang="en-GB" sz="2000" b="1" dirty="0"/>
              <a:t> o </a:t>
            </a:r>
            <a:r>
              <a:rPr lang="en-GB" sz="2000" b="1" dirty="0" err="1"/>
              <a:t>gyflymder</a:t>
            </a:r>
            <a:r>
              <a:rPr lang="en-GB" sz="2000" b="1" dirty="0"/>
              <a:t> B </a:t>
            </a:r>
            <a:r>
              <a:rPr lang="en-GB" sz="2000" b="1" dirty="0" err="1"/>
              <a:t>yn</a:t>
            </a:r>
            <a:r>
              <a:rPr lang="en-GB" sz="2000" b="1" dirty="0"/>
              <a:t> y </a:t>
            </a:r>
            <a:r>
              <a:rPr lang="en-GB" sz="2000" b="1" dirty="0" err="1"/>
              <a:t>cyfeiriad</a:t>
            </a:r>
            <a:r>
              <a:rPr lang="en-GB" sz="2000" b="1" dirty="0"/>
              <a:t>-</a:t>
            </a:r>
            <a:r>
              <a:rPr lang="en-GB" sz="2000" b="1" i="1" dirty="0"/>
              <a:t>x</a:t>
            </a:r>
            <a:r>
              <a:rPr lang="en-GB" sz="2000" b="1" dirty="0"/>
              <a:t> </a:t>
            </a:r>
            <a:r>
              <a:rPr lang="en-GB" sz="2000" b="1" dirty="0" err="1"/>
              <a:t>hefyd</a:t>
            </a:r>
            <a:r>
              <a:rPr lang="en-GB" sz="2000" b="1" dirty="0"/>
              <a:t> </a:t>
            </a:r>
            <a:r>
              <a:rPr lang="en-GB" sz="2000" b="1" dirty="0" err="1"/>
              <a:t>yn</a:t>
            </a:r>
            <a:r>
              <a:rPr lang="en-GB" sz="2000" b="1" dirty="0"/>
              <a:t> 6 gan </a:t>
            </a:r>
            <a:r>
              <a:rPr lang="en-GB" sz="2000" b="1" dirty="0" err="1"/>
              <a:t>fod</a:t>
            </a:r>
            <a:r>
              <a:rPr lang="en-GB" sz="2000" b="1" dirty="0"/>
              <a:t> y </a:t>
            </a:r>
            <a:r>
              <a:rPr lang="en-GB" sz="2000" b="1" dirty="0" err="1"/>
              <a:t>llinyn</a:t>
            </a:r>
            <a:r>
              <a:rPr lang="en-GB" sz="2000" b="1" dirty="0"/>
              <a:t> </a:t>
            </a:r>
            <a:r>
              <a:rPr lang="en-GB" sz="2000" b="1" dirty="0" err="1"/>
              <a:t>yn</a:t>
            </a:r>
            <a:r>
              <a:rPr lang="en-GB" sz="2000" b="1" dirty="0"/>
              <a:t> </a:t>
            </a:r>
            <a:r>
              <a:rPr lang="en-GB" sz="2000" b="1" dirty="0" err="1"/>
              <a:t>anestynadwy</a:t>
            </a:r>
            <a:r>
              <a:rPr lang="en-GB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42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0" name="Ink 59"/>
              <p14:cNvContentPartPr/>
              <p14:nvPr/>
            </p14:nvContentPartPr>
            <p14:xfrm>
              <a:off x="311773" y="3815785"/>
              <a:ext cx="4186080" cy="5068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133" y="3799237"/>
                <a:ext cx="4220640" cy="530623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/>
          <p:cNvGrpSpPr/>
          <p:nvPr/>
        </p:nvGrpSpPr>
        <p:grpSpPr>
          <a:xfrm>
            <a:off x="5162413" y="1332145"/>
            <a:ext cx="2751480" cy="1038600"/>
            <a:chOff x="5162413" y="1332145"/>
            <a:chExt cx="2751480" cy="10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/>
                <p14:cNvContentPartPr/>
                <p14:nvPr/>
              </p14:nvContentPartPr>
              <p14:xfrm>
                <a:off x="5162413" y="1358065"/>
                <a:ext cx="2751480" cy="101268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45493" y="1340425"/>
                  <a:ext cx="2785680" cy="10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6" name="Ink 155"/>
                <p14:cNvContentPartPr/>
                <p14:nvPr/>
              </p14:nvContentPartPr>
              <p14:xfrm>
                <a:off x="5698813" y="1607545"/>
                <a:ext cx="98280" cy="177480"/>
              </p14:xfrm>
            </p:contentPart>
          </mc:Choice>
          <mc:Fallback xmlns="">
            <p:pic>
              <p:nvPicPr>
                <p:cNvPr id="156" name="Ink 15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82973" y="1589905"/>
                  <a:ext cx="131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8" name="Ink 157"/>
                <p14:cNvContentPartPr/>
                <p14:nvPr/>
              </p14:nvContentPartPr>
              <p14:xfrm>
                <a:off x="7084093" y="1332145"/>
                <a:ext cx="145440" cy="361440"/>
              </p14:xfrm>
            </p:contentPart>
          </mc:Choice>
          <mc:Fallback xmlns="">
            <p:pic>
              <p:nvPicPr>
                <p:cNvPr id="158" name="Ink 157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67173" y="1313785"/>
                  <a:ext cx="179280" cy="39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3" name="Ink 162"/>
              <p14:cNvContentPartPr/>
              <p14:nvPr/>
            </p14:nvContentPartPr>
            <p14:xfrm>
              <a:off x="2934373" y="3869785"/>
              <a:ext cx="111600" cy="16920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22493" y="3855025"/>
                <a:ext cx="13860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/>
          <p:cNvGrpSpPr/>
          <p:nvPr/>
        </p:nvGrpSpPr>
        <p:grpSpPr>
          <a:xfrm>
            <a:off x="5644813" y="3835225"/>
            <a:ext cx="1868760" cy="274680"/>
            <a:chOff x="5644813" y="3835225"/>
            <a:chExt cx="186876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2" name="Ink 91"/>
                <p14:cNvContentPartPr/>
                <p14:nvPr/>
              </p14:nvContentPartPr>
              <p14:xfrm>
                <a:off x="5644813" y="3849265"/>
                <a:ext cx="1303200" cy="260640"/>
              </p14:xfrm>
            </p:contentPart>
          </mc:Choice>
          <mc:Fallback xmlns="">
            <p:pic>
              <p:nvPicPr>
                <p:cNvPr id="92" name="Ink 9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28613" y="3831985"/>
                  <a:ext cx="1325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6" name="Ink 165"/>
                <p14:cNvContentPartPr/>
                <p14:nvPr/>
              </p14:nvContentPartPr>
              <p14:xfrm>
                <a:off x="7263373" y="3835225"/>
                <a:ext cx="250200" cy="169920"/>
              </p14:xfrm>
            </p:contentPart>
          </mc:Choice>
          <mc:Fallback xmlns="">
            <p:pic>
              <p:nvPicPr>
                <p:cNvPr id="166" name="Ink 16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47893" y="3819745"/>
                  <a:ext cx="2815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/>
          <p:cNvGrpSpPr/>
          <p:nvPr/>
        </p:nvGrpSpPr>
        <p:grpSpPr>
          <a:xfrm>
            <a:off x="361813" y="4492225"/>
            <a:ext cx="7445520" cy="722880"/>
            <a:chOff x="361813" y="4492225"/>
            <a:chExt cx="7445520" cy="722880"/>
          </a:xfrm>
        </p:grpSpPr>
        <p:grpSp>
          <p:nvGrpSpPr>
            <p:cNvPr id="154" name="Group 153"/>
            <p:cNvGrpSpPr/>
            <p:nvPr/>
          </p:nvGrpSpPr>
          <p:grpSpPr>
            <a:xfrm>
              <a:off x="361813" y="4492225"/>
              <a:ext cx="7445520" cy="722880"/>
              <a:chOff x="361813" y="4492225"/>
              <a:chExt cx="7445520" cy="722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03" name="Ink 102"/>
                  <p14:cNvContentPartPr/>
                  <p14:nvPr/>
                </p14:nvContentPartPr>
                <p14:xfrm>
                  <a:off x="361813" y="4582225"/>
                  <a:ext cx="6996240" cy="616680"/>
                </p14:xfrm>
              </p:contentPart>
            </mc:Choice>
            <mc:Fallback xmlns="">
              <p:pic>
                <p:nvPicPr>
                  <p:cNvPr id="103" name="Ink 102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47053" y="4567465"/>
                    <a:ext cx="7013880" cy="63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53" name="Ink 152"/>
                  <p14:cNvContentPartPr/>
                  <p14:nvPr/>
                </p14:nvContentPartPr>
                <p14:xfrm>
                  <a:off x="7412773" y="4492225"/>
                  <a:ext cx="394560" cy="722880"/>
                </p14:xfrm>
              </p:contentPart>
            </mc:Choice>
            <mc:Fallback xmlns="">
              <p:pic>
                <p:nvPicPr>
                  <p:cNvPr id="153" name="Ink 152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397293" y="4476745"/>
                    <a:ext cx="425520" cy="741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1" name="Ink 170"/>
                <p14:cNvContentPartPr/>
                <p14:nvPr/>
              </p14:nvContentPartPr>
              <p14:xfrm>
                <a:off x="1431373" y="4701385"/>
                <a:ext cx="383400" cy="151560"/>
              </p14:xfrm>
            </p:contentPart>
          </mc:Choice>
          <mc:Fallback xmlns="">
            <p:pic>
              <p:nvPicPr>
                <p:cNvPr id="171" name="Ink 170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15893" y="4684825"/>
                  <a:ext cx="415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3" name="Ink 172"/>
                <p14:cNvContentPartPr/>
                <p14:nvPr/>
              </p14:nvContentPartPr>
              <p14:xfrm>
                <a:off x="5567413" y="4640905"/>
                <a:ext cx="130680" cy="154440"/>
              </p14:xfrm>
            </p:contentPart>
          </mc:Choice>
          <mc:Fallback xmlns="">
            <p:pic>
              <p:nvPicPr>
                <p:cNvPr id="173" name="Ink 172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1933" y="4625065"/>
                  <a:ext cx="16128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6" name="Ink 185"/>
              <p14:cNvContentPartPr/>
              <p14:nvPr/>
            </p14:nvContentPartPr>
            <p14:xfrm>
              <a:off x="1886053" y="5336785"/>
              <a:ext cx="2891520" cy="25452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70933" y="5323105"/>
                <a:ext cx="29228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43" name="Ink 1042"/>
              <p14:cNvContentPartPr/>
              <p14:nvPr/>
            </p14:nvContentPartPr>
            <p14:xfrm>
              <a:off x="5707813" y="5307625"/>
              <a:ext cx="2247840" cy="195840"/>
            </p14:xfrm>
          </p:contentPart>
        </mc:Choice>
        <mc:Fallback xmlns="">
          <p:pic>
            <p:nvPicPr>
              <p:cNvPr id="1043" name="Ink 104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96293" y="5291756"/>
                <a:ext cx="2273400" cy="218922"/>
              </a:xfrm>
              <a:prstGeom prst="rect">
                <a:avLst/>
              </a:prstGeom>
            </p:spPr>
          </p:pic>
        </mc:Fallback>
      </mc:AlternateContent>
      <p:grpSp>
        <p:nvGrpSpPr>
          <p:cNvPr id="1048" name="Group 1047"/>
          <p:cNvGrpSpPr/>
          <p:nvPr/>
        </p:nvGrpSpPr>
        <p:grpSpPr>
          <a:xfrm>
            <a:off x="6260053" y="5582305"/>
            <a:ext cx="1818000" cy="163080"/>
            <a:chOff x="6260053" y="5582305"/>
            <a:chExt cx="181800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46" name="Ink 1045"/>
                <p14:cNvContentPartPr/>
                <p14:nvPr/>
              </p14:nvContentPartPr>
              <p14:xfrm>
                <a:off x="6260053" y="5582305"/>
                <a:ext cx="1741680" cy="60480"/>
              </p14:xfrm>
            </p:contentPart>
          </mc:Choice>
          <mc:Fallback xmlns="">
            <p:pic>
              <p:nvPicPr>
                <p:cNvPr id="1046" name="Ink 104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44933" y="5566105"/>
                  <a:ext cx="1773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47" name="Ink 1046"/>
                <p14:cNvContentPartPr/>
                <p14:nvPr/>
              </p14:nvContentPartPr>
              <p14:xfrm>
                <a:off x="6313333" y="5706505"/>
                <a:ext cx="1764720" cy="38880"/>
              </p14:xfrm>
            </p:contentPart>
          </mc:Choice>
          <mc:Fallback xmlns="">
            <p:pic>
              <p:nvPicPr>
                <p:cNvPr id="1047" name="Ink 104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97853" y="5690305"/>
                  <a:ext cx="179640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52" name="Ink 1051"/>
              <p14:cNvContentPartPr/>
              <p14:nvPr/>
            </p14:nvContentPartPr>
            <p14:xfrm>
              <a:off x="728653" y="5946625"/>
              <a:ext cx="3210480" cy="248760"/>
            </p14:xfrm>
          </p:contentPart>
        </mc:Choice>
        <mc:Fallback xmlns="">
          <p:pic>
            <p:nvPicPr>
              <p:cNvPr id="1052" name="Ink 105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2093" y="5930425"/>
                <a:ext cx="32436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78" name="Ink 1077"/>
              <p14:cNvContentPartPr/>
              <p14:nvPr/>
            </p14:nvContentPartPr>
            <p14:xfrm>
              <a:off x="4574173" y="5964265"/>
              <a:ext cx="3858120" cy="224640"/>
            </p14:xfrm>
          </p:contentPart>
        </mc:Choice>
        <mc:Fallback xmlns="">
          <p:pic>
            <p:nvPicPr>
              <p:cNvPr id="1078" name="Ink 107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57253" y="5948065"/>
                <a:ext cx="38836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92" name="Ink 1091"/>
              <p14:cNvContentPartPr/>
              <p14:nvPr/>
            </p14:nvContentPartPr>
            <p14:xfrm>
              <a:off x="2387173" y="6261625"/>
              <a:ext cx="3676680" cy="489600"/>
            </p14:xfrm>
          </p:contentPart>
        </mc:Choice>
        <mc:Fallback xmlns="">
          <p:pic>
            <p:nvPicPr>
              <p:cNvPr id="1092" name="Ink 109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70253" y="6244705"/>
                <a:ext cx="3709800" cy="5158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92186F3-A67B-46B8-B285-434CB414C0E6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b="39445"/>
          <a:stretch/>
        </p:blipFill>
        <p:spPr>
          <a:xfrm>
            <a:off x="47695" y="73603"/>
            <a:ext cx="5058012" cy="22971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61D16-DB15-478E-B4BC-DB11C4C4D8E0}"/>
              </a:ext>
            </a:extLst>
          </p:cNvPr>
          <p:cNvSpPr txBox="1"/>
          <p:nvPr/>
        </p:nvSpPr>
        <p:spPr>
          <a:xfrm>
            <a:off x="1579693" y="3262753"/>
            <a:ext cx="637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</a:rPr>
              <a:t>Ergyd</a:t>
            </a:r>
            <a:r>
              <a:rPr lang="en-GB" b="1" dirty="0">
                <a:solidFill>
                  <a:srgbClr val="C00000"/>
                </a:solidFill>
              </a:rPr>
              <a:t> = </a:t>
            </a:r>
            <a:r>
              <a:rPr lang="en-GB" b="1" dirty="0" err="1">
                <a:solidFill>
                  <a:srgbClr val="C00000"/>
                </a:solidFill>
              </a:rPr>
              <a:t>newid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mewn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momentwm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FCB45-222F-4B5E-B4AF-B441555FDD84}"/>
              </a:ext>
            </a:extLst>
          </p:cNvPr>
          <p:cNvSpPr txBox="1"/>
          <p:nvPr/>
        </p:nvSpPr>
        <p:spPr>
          <a:xfrm>
            <a:off x="311773" y="5892293"/>
            <a:ext cx="150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ac </a:t>
            </a:r>
            <a:r>
              <a:rPr lang="en-GB" b="1" dirty="0" err="1">
                <a:solidFill>
                  <a:srgbClr val="C00000"/>
                </a:solidFill>
              </a:rPr>
              <a:t>mae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F9D8D-7920-437B-B5A8-D96B3E9752A2}"/>
              </a:ext>
            </a:extLst>
          </p:cNvPr>
          <p:cNvSpPr txBox="1"/>
          <p:nvPr/>
        </p:nvSpPr>
        <p:spPr>
          <a:xfrm>
            <a:off x="2934373" y="6279151"/>
            <a:ext cx="150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</a:rPr>
              <a:t>cyflymder</a:t>
            </a:r>
            <a:r>
              <a:rPr lang="en-GB" b="1" dirty="0">
                <a:solidFill>
                  <a:srgbClr val="C00000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9361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947" y="686389"/>
            <a:ext cx="8345648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Ymarfer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gwrthdrawiad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rhwng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fan a char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digwydd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gyffordd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fan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1800 kg 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car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800 kg.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union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gwrthdrawiad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mae’r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teithio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fuanedd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6 m/s ac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mae’r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teithio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fuanedd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10 m/s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mewn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cyfeiriad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perpendicwlar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gyfeiriad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mudiant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fan.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gwrthdrawiad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mae’r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gerbyd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symud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gwrthrych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Darganfyddwch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gan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unrhyw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dybiaethau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rydych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gwneud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a)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gyflymder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cerbydau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gwrthdrawiad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b)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ergyd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car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ystod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gwrthdrawiad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Mae’r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diagram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dangos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chwaraewr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pêl-droed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derbyn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pas ac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cicio’r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bêl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chwaraewr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arall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gan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bêl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0.4 kg,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cyfrifwch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faint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chyfeiriad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ergyd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rhoddir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bêl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gan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chwaraewr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Cyflymder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pêl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fàs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0.057 kg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10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Mae’r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bêl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derbyn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ergyd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faint 0.6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Ns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sy’n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arafu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fuanedd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7 ms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Darganfyddwch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mae’r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ergyd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gwneud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chyfeiriad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gwreiddiol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mudiant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bêl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5" t="46764" b="16493"/>
          <a:stretch/>
        </p:blipFill>
        <p:spPr bwMode="auto">
          <a:xfrm>
            <a:off x="5542547" y="2819400"/>
            <a:ext cx="316404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3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1166842"/>
                <a:ext cx="6705600" cy="45243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4)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Mae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gronyn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màs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0.5 kg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symud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mewn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llinell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syth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gyda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buanedd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6.3 ms</a:t>
                </a:r>
                <a:r>
                  <a:rPr kumimoji="0" lang="en-GB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Mae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ergyd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 faint 2.6 Ns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gwyro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cyfeiriad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ei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fudiant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drwy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ongl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𝜃</m:t>
                    </m:r>
                    <m:r>
                      <a:rPr kumimoji="0" lang="en-GB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ac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lleihau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ei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fuanedd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i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2.5 ms</a:t>
                </a:r>
                <a:r>
                  <a:rPr kumimoji="0" lang="en-GB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-1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gweler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y diagram).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Drwy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ystyried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triongl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ergyd-momentwm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neu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arall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</a:p>
              <a:p>
                <a:pPr marL="400050" marR="0" lvl="0" indent="-4000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Both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dangoswch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fod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GB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cos</m:t>
                        </m:r>
                      </m:fName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=0.6,</m:t>
                        </m:r>
                      </m:e>
                    </m:func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  <a:cs typeface="+mn-cs"/>
                </a:endParaRPr>
              </a:p>
              <a:p>
                <a:pPr marL="400050" marR="0" lvl="0" indent="-4000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Both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darganfyddwch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yr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ongl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fydd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yr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ergyd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yn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gwneud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gyda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chyfeiriad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gwreiddiol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mudiant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P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.</a:t>
                </a:r>
              </a:p>
              <a:p>
                <a:pPr marL="400050" marR="0" lvl="0" indent="-4000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Both"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166842"/>
                <a:ext cx="6705600" cy="4524315"/>
              </a:xfrm>
              <a:prstGeom prst="rect">
                <a:avLst/>
              </a:prstGeom>
              <a:blipFill>
                <a:blip r:embed="rId2"/>
                <a:stretch>
                  <a:fillRect l="-727" t="-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b="74647"/>
          <a:stretch/>
        </p:blipFill>
        <p:spPr bwMode="auto">
          <a:xfrm>
            <a:off x="1314393" y="1451810"/>
            <a:ext cx="6067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0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2529" y="990600"/>
            <a:ext cx="655320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5) Mae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gronyn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màs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7 kg,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ddisymud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fwrdd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llorweddol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. Mae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ynghlwm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wrth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un pen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llinyn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ysgafn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anestynadwy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sy’n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mynd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dros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bwli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llyfn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. Mae pen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arall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llinyn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ynghlwm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wrth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ronyn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arall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màs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   3 kg. I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ddechrau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caiff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gronynau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eu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dal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ddisymud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gyda’r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llinyn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prin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dynn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Caiff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gronyn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ei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godi’n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fertigol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fyny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bellter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1.6 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a’i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adael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syrthio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Darganfyddwch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fuanedd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gronyn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wrth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iddo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ddechrau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codi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a’r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tensiwn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ergydiol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 y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llinyn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anose="02040503050406030204" pitchFamily="18" charset="0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5" b="7039"/>
          <a:stretch/>
        </p:blipFill>
        <p:spPr bwMode="auto">
          <a:xfrm>
            <a:off x="903014" y="2895600"/>
            <a:ext cx="641223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06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A71D8D91582F47857D4DB711C947B5" ma:contentTypeVersion="6" ma:contentTypeDescription="Create a new document." ma:contentTypeScope="" ma:versionID="8752a85ec0fa8be0c34aad3c70f108ea">
  <xsd:schema xmlns:xsd="http://www.w3.org/2001/XMLSchema" xmlns:xs="http://www.w3.org/2001/XMLSchema" xmlns:p="http://schemas.microsoft.com/office/2006/metadata/properties" xmlns:ns2="f208bba4-8f1d-4f2d-813a-1348873e8cb3" targetNamespace="http://schemas.microsoft.com/office/2006/metadata/properties" ma:root="true" ma:fieldsID="1cecf22fed2c9c556413ce4fcba1b593" ns2:_="">
    <xsd:import namespace="f208bba4-8f1d-4f2d-813a-1348873e8c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8bba4-8f1d-4f2d-813a-1348873e8c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623B67-F84C-491F-BA21-7357022B3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8bba4-8f1d-4f2d-813a-1348873e8c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D2EE2B-7997-4074-A0B6-2947B442D4E9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208bba4-8f1d-4f2d-813a-1348873e8cb3"/>
  </ds:schemaRefs>
</ds:datastoreItem>
</file>

<file path=customXml/itemProps3.xml><?xml version="1.0" encoding="utf-8"?>
<ds:datastoreItem xmlns:ds="http://schemas.openxmlformats.org/officeDocument/2006/customXml" ds:itemID="{4AC070FB-D9E4-48C4-B12C-94EE0D082E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1253</Words>
  <Application>Microsoft Office PowerPoint</Application>
  <PresentationFormat>On-screen Show (4:3)</PresentationFormat>
  <Paragraphs>140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Janet</cp:lastModifiedBy>
  <cp:revision>46</cp:revision>
  <dcterms:created xsi:type="dcterms:W3CDTF">2016-07-20T13:06:42Z</dcterms:created>
  <dcterms:modified xsi:type="dcterms:W3CDTF">2021-09-05T10:11:46Z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0x01010030A71D8D91582F47857D4DB711C947B5</vt:lpwstr>
  </property>
</Properties>
</file>