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8" r:id="rId2"/>
    <p:sldId id="267" r:id="rId3"/>
    <p:sldId id="291" r:id="rId4"/>
    <p:sldId id="293" r:id="rId5"/>
    <p:sldId id="292" r:id="rId6"/>
    <p:sldId id="289" r:id="rId7"/>
    <p:sldId id="294" r:id="rId8"/>
    <p:sldId id="295" r:id="rId9"/>
    <p:sldId id="297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73AC4-292F-436E-8F29-E2257A46C608}" v="1096" dt="2021-08-09T07:53:35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4694"/>
  </p:normalViewPr>
  <p:slideViewPr>
    <p:cSldViewPr snapToGrid="0" snapToObjects="1">
      <p:cViewPr>
        <p:scale>
          <a:sx n="95" d="100"/>
          <a:sy n="95" d="100"/>
        </p:scale>
        <p:origin x="648" y="-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1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Lovett" userId="f98e2b2208f5155d" providerId="LiveId" clId="{0D473AC4-292F-436E-8F29-E2257A46C608}"/>
    <pc:docChg chg="undo custSel addSld delSld modSld sldOrd">
      <pc:chgData name="Alice Lovett" userId="f98e2b2208f5155d" providerId="LiveId" clId="{0D473AC4-292F-436E-8F29-E2257A46C608}" dt="2021-08-09T07:53:42.694" v="5049" actId="47"/>
      <pc:docMkLst>
        <pc:docMk/>
      </pc:docMkLst>
      <pc:sldChg chg="modSp mod">
        <pc:chgData name="Alice Lovett" userId="f98e2b2208f5155d" providerId="LiveId" clId="{0D473AC4-292F-436E-8F29-E2257A46C608}" dt="2021-08-05T20:49:41.216" v="4823" actId="1076"/>
        <pc:sldMkLst>
          <pc:docMk/>
          <pc:sldMk cId="2992484335" sldId="258"/>
        </pc:sldMkLst>
        <pc:spChg chg="mod">
          <ac:chgData name="Alice Lovett" userId="f98e2b2208f5155d" providerId="LiveId" clId="{0D473AC4-292F-436E-8F29-E2257A46C608}" dt="2021-08-05T20:49:41.216" v="4823" actId="1076"/>
          <ac:spMkLst>
            <pc:docMk/>
            <pc:sldMk cId="2992484335" sldId="258"/>
            <ac:spMk id="2" creationId="{820A4BDF-5EE7-DE44-8651-72E8294223EA}"/>
          </ac:spMkLst>
        </pc:spChg>
        <pc:spChg chg="mod">
          <ac:chgData name="Alice Lovett" userId="f98e2b2208f5155d" providerId="LiveId" clId="{0D473AC4-292F-436E-8F29-E2257A46C608}" dt="2021-08-05T20:49:24.285" v="4821" actId="20577"/>
          <ac:spMkLst>
            <pc:docMk/>
            <pc:sldMk cId="2992484335" sldId="258"/>
            <ac:spMk id="4" creationId="{FF7932DB-C941-D549-854A-370F9DF64BA9}"/>
          </ac:spMkLst>
        </pc:spChg>
      </pc:sldChg>
      <pc:sldChg chg="addSp delSp modSp mod modAnim">
        <pc:chgData name="Alice Lovett" userId="f98e2b2208f5155d" providerId="LiveId" clId="{0D473AC4-292F-436E-8F29-E2257A46C608}" dt="2021-08-05T09:44:55.009" v="877" actId="20577"/>
        <pc:sldMkLst>
          <pc:docMk/>
          <pc:sldMk cId="1153092679" sldId="267"/>
        </pc:sldMkLst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2" creationId="{6854493E-EC44-6144-BF80-E5820249C8C7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" creationId="{8362C317-F236-A642-9DBB-A4D25028A39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2" creationId="{1E7316AC-95AF-0E44-B06A-0F7E68B548D2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3" creationId="{8CBD7D01-A3D9-F843-BDF2-66DC99CA964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4" creationId="{E9BFC9D9-267D-0C4E-B19E-0B141DB86AD1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5" creationId="{0454067C-021A-BE4C-9813-7DF91966559B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6" creationId="{08C3EABB-062F-104C-9AC7-002CD3FAF46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7" creationId="{A5F0CF2F-322B-2E48-BAE8-8B415229235A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8" creationId="{4BC09F1E-FD6B-7447-A235-289B49630B5B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39" creationId="{2AD87B12-80DF-D648-B177-C43C18A4374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0" creationId="{B677063A-31A2-DD49-A308-6B5B486871A7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1" creationId="{1DA117A0-3454-794F-A558-284797EAC0B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2" creationId="{2247819D-CFB9-C245-92DB-858A43DF2092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3" creationId="{E4CF5665-5B32-8042-B5A9-2F00FE0D4B1A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4" creationId="{5A05BA29-BFD4-6E43-AE58-D673CB042D9D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5" creationId="{A81E7F97-D3C4-844C-B2C1-BDB87E7FF55F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6" creationId="{565162DF-FE8D-874A-AD7E-88864D1CBDA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7" creationId="{B5306549-BABA-924D-B39C-6A917281A9E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8" creationId="{46320845-50E0-D445-B79E-C316E1A0DD0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49" creationId="{6C83D567-77F5-F045-8EE3-1E5621EFA25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0" creationId="{8300A0ED-5BF5-2B46-B17F-5176E8105473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1" creationId="{71BE8586-9277-8841-9B44-68B70ADAE3F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2" creationId="{1FB6A7F4-3ADA-DE4B-AD7E-E26237E44DC2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3" creationId="{93084DC5-7CF0-B344-AA7D-E782E80304B3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4" creationId="{223ECFCE-4CAD-BD47-8A33-81D335197F7B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5" creationId="{F57128BA-D7F6-AC49-8759-BAA2993D04A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6" creationId="{4C05FADA-0A36-7B4B-92CA-42ABF5C53B1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7" creationId="{90E71A12-979B-C742-9E61-89172E08CD72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8" creationId="{9E9AE26C-6B3B-3C44-8B21-CE93D7836D18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59" creationId="{0DD05618-1543-654F-B63C-FBEDFCEA469F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0" creationId="{F2C90B6D-084B-7E48-8059-B6B081E8BB2D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1" creationId="{455AB4A4-AD79-FE4E-A798-CF79A14D2B3A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2" creationId="{92AAD1AE-C7B3-DD4F-8D7A-4CFFB8AC33B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3" creationId="{5F044871-EB0A-5348-B43F-20657461E349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4" creationId="{D434B497-95E6-744D-B0C0-95D966EBDD31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5" creationId="{FA9D754B-82CA-2243-AE9A-5CAEE01704F8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6" creationId="{39DFD8DB-EA74-D24B-AC6D-17DDDF74B52C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7" creationId="{252993F9-6110-924B-AFFA-C00BD4592A2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8" creationId="{220638A0-78AB-4043-A6BC-D2A43C1FF957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69" creationId="{BEEF7DDE-8B3B-9C4A-A1F2-82E9FFAE32C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0" creationId="{795557A4-2136-1848-93CD-09003FF5FBAC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1" creationId="{86A60C13-78EC-7D44-9311-059532624E61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2" creationId="{7275DA60-FB2A-FC43-AC1A-126E2A425CF7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3" creationId="{3EEC75EC-BB71-CD46-AA0A-224764079B5A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4" creationId="{6FB8870B-ADA0-1B4C-BD3B-029398DEA919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5" creationId="{79A788A8-3404-1345-9439-817B10C225C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6" creationId="{F4F8EA7A-8EBB-1C4F-A8B8-A92847D02A8C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77" creationId="{6775D0B9-5471-9044-B271-5DBE2B1B9E6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80" creationId="{CD9F40D9-72F6-5A4F-B0D4-0A2919D9E96F}"/>
          </ac:spMkLst>
        </pc:spChg>
        <pc:spChg chg="add mod">
          <ac:chgData name="Alice Lovett" userId="f98e2b2208f5155d" providerId="LiveId" clId="{0D473AC4-292F-436E-8F29-E2257A46C608}" dt="2021-08-05T09:44:55.009" v="877" actId="20577"/>
          <ac:spMkLst>
            <pc:docMk/>
            <pc:sldMk cId="1153092679" sldId="267"/>
            <ac:spMk id="81" creationId="{552D9ED8-2411-4AD9-B4FE-B907CD943893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05" creationId="{62A692BF-8EE7-B94D-94EB-457079076103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06" creationId="{49D735B4-D7AE-8840-9BB5-7674C0EF6823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07" creationId="{5C428DC1-202E-114C-B19F-E22853E64709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08" creationId="{A7EB27BB-FDCC-7046-9380-A465535B1322}"/>
          </ac:spMkLst>
        </pc:spChg>
        <pc:spChg chg="del">
          <ac:chgData name="Alice Lovett" userId="f98e2b2208f5155d" providerId="LiveId" clId="{0D473AC4-292F-436E-8F29-E2257A46C608}" dt="2021-08-05T09:06:09.743" v="1" actId="478"/>
          <ac:spMkLst>
            <pc:docMk/>
            <pc:sldMk cId="1153092679" sldId="267"/>
            <ac:spMk id="109" creationId="{FA442EEE-6AAC-9E40-A3F3-FBDC382C5EC6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0" creationId="{885063C0-2F47-9442-8EE5-FAB4628BE952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1" creationId="{19E1327A-A756-0C44-B508-4EE0C106A5AD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2" creationId="{4D59AFC2-69B8-0945-87F0-AFE3A80301DA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3" creationId="{88694E19-2230-FA41-9616-4A3260BA857E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4" creationId="{AEE82EC6-1BC6-D946-816D-77D032607F66}"/>
          </ac:spMkLst>
        </pc:spChg>
        <pc:spChg chg="del">
          <ac:chgData name="Alice Lovett" userId="f98e2b2208f5155d" providerId="LiveId" clId="{0D473AC4-292F-436E-8F29-E2257A46C608}" dt="2021-08-05T09:06:09.743" v="1" actId="478"/>
          <ac:spMkLst>
            <pc:docMk/>
            <pc:sldMk cId="1153092679" sldId="267"/>
            <ac:spMk id="115" creationId="{7F3EAE6B-336B-1144-99B9-CBCFEC03EDA9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6" creationId="{27B62321-1712-D04E-9637-5040A4D358BF}"/>
          </ac:spMkLst>
        </pc:spChg>
        <pc:spChg chg="del">
          <ac:chgData name="Alice Lovett" userId="f98e2b2208f5155d" providerId="LiveId" clId="{0D473AC4-292F-436E-8F29-E2257A46C608}" dt="2021-08-05T09:06:09.743" v="1" actId="478"/>
          <ac:spMkLst>
            <pc:docMk/>
            <pc:sldMk cId="1153092679" sldId="267"/>
            <ac:spMk id="117" creationId="{D2E9C704-6213-8946-9716-5F53F482400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8" creationId="{473E961F-7D9B-C840-B6E6-9745651D586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19" creationId="{38E3B6CB-C568-1C48-9207-2D51FB16835B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0" creationId="{8EF72834-F01F-A84D-9915-5319B7A8D35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1" creationId="{93B34D75-C47E-5248-A1C4-054618AD67D0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2" creationId="{593A1595-1D45-2F43-8556-4389ACE93AE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3" creationId="{305827FD-8BED-5E45-BCCB-FDB97A9D857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4" creationId="{6380ADC9-E43C-1440-A84C-4136F335BCCF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5" creationId="{69D6B4EA-02E3-2A4A-95E8-1F8F07C66150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6" creationId="{02B452DC-E675-4F44-B5D9-131E240C2474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8" creationId="{B3C35A5F-406E-4840-BBE7-B5EACBBC5A95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29" creationId="{ACBF5A52-6DD5-5D46-B904-8D4BAA356C9D}"/>
          </ac:spMkLst>
        </pc:spChg>
        <pc:spChg chg="del">
          <ac:chgData name="Alice Lovett" userId="f98e2b2208f5155d" providerId="LiveId" clId="{0D473AC4-292F-436E-8F29-E2257A46C608}" dt="2021-08-05T09:06:06.812" v="0" actId="478"/>
          <ac:spMkLst>
            <pc:docMk/>
            <pc:sldMk cId="1153092679" sldId="267"/>
            <ac:spMk id="130" creationId="{B4B03609-3124-6141-BCCC-E4624DB7030F}"/>
          </ac:spMkLst>
        </pc:spChg>
        <pc:spChg chg="mod">
          <ac:chgData name="Alice Lovett" userId="f98e2b2208f5155d" providerId="LiveId" clId="{0D473AC4-292F-436E-8F29-E2257A46C608}" dt="2021-08-05T09:07:10.174" v="13" actId="20577"/>
          <ac:spMkLst>
            <pc:docMk/>
            <pc:sldMk cId="1153092679" sldId="267"/>
            <ac:spMk id="131" creationId="{5DE26078-57DA-B140-A703-DA874FCB1ED5}"/>
          </ac:spMkLst>
        </pc:spChg>
        <pc:picChg chg="add mod">
          <ac:chgData name="Alice Lovett" userId="f98e2b2208f5155d" providerId="LiveId" clId="{0D473AC4-292F-436E-8F29-E2257A46C608}" dt="2021-08-05T09:06:28.337" v="4" actId="1076"/>
          <ac:picMkLst>
            <pc:docMk/>
            <pc:sldMk cId="1153092679" sldId="267"/>
            <ac:picMk id="78" creationId="{19EDBA49-A383-48A0-BB99-6DFB58169A61}"/>
          </ac:picMkLst>
        </pc:picChg>
        <pc:cxnChg chg="add mod">
          <ac:chgData name="Alice Lovett" userId="f98e2b2208f5155d" providerId="LiveId" clId="{0D473AC4-292F-436E-8F29-E2257A46C608}" dt="2021-08-05T09:06:45.155" v="6" actId="14100"/>
          <ac:cxnSpMkLst>
            <pc:docMk/>
            <pc:sldMk cId="1153092679" sldId="267"/>
            <ac:cxnSpMk id="79" creationId="{348EE6B7-8221-4092-8243-D87129627FAC}"/>
          </ac:cxnSpMkLst>
        </pc:cxnChg>
      </pc:sldChg>
      <pc:sldChg chg="del">
        <pc:chgData name="Alice Lovett" userId="f98e2b2208f5155d" providerId="LiveId" clId="{0D473AC4-292F-436E-8F29-E2257A46C608}" dt="2021-08-05T09:07:37.991" v="14" actId="47"/>
        <pc:sldMkLst>
          <pc:docMk/>
          <pc:sldMk cId="3537713571" sldId="285"/>
        </pc:sldMkLst>
      </pc:sldChg>
      <pc:sldChg chg="del">
        <pc:chgData name="Alice Lovett" userId="f98e2b2208f5155d" providerId="LiveId" clId="{0D473AC4-292F-436E-8F29-E2257A46C608}" dt="2021-08-05T09:07:42.336" v="15" actId="47"/>
        <pc:sldMkLst>
          <pc:docMk/>
          <pc:sldMk cId="1957582716" sldId="287"/>
        </pc:sldMkLst>
      </pc:sldChg>
      <pc:sldChg chg="addSp delSp modSp mod ord addAnim delAnim modAnim">
        <pc:chgData name="Alice Lovett" userId="f98e2b2208f5155d" providerId="LiveId" clId="{0D473AC4-292F-436E-8F29-E2257A46C608}" dt="2021-08-09T07:52:31.968" v="5027" actId="20577"/>
        <pc:sldMkLst>
          <pc:docMk/>
          <pc:sldMk cId="3519935934" sldId="289"/>
        </pc:sldMkLst>
        <pc:spChg chg="mod">
          <ac:chgData name="Alice Lovett" userId="f98e2b2208f5155d" providerId="LiveId" clId="{0D473AC4-292F-436E-8F29-E2257A46C608}" dt="2021-08-05T20:30:35.837" v="3436" actId="20577"/>
          <ac:spMkLst>
            <pc:docMk/>
            <pc:sldMk cId="3519935934" sldId="289"/>
            <ac:spMk id="4" creationId="{FF7932DB-C941-D549-854A-370F9DF64BA9}"/>
          </ac:spMkLst>
        </pc:spChg>
        <pc:spChg chg="add del">
          <ac:chgData name="Alice Lovett" userId="f98e2b2208f5155d" providerId="LiveId" clId="{0D473AC4-292F-436E-8F29-E2257A46C608}" dt="2021-08-05T10:27:22.273" v="2366" actId="478"/>
          <ac:spMkLst>
            <pc:docMk/>
            <pc:sldMk cId="3519935934" sldId="289"/>
            <ac:spMk id="8" creationId="{2D6B2A6B-E700-6F49-901A-6BA843F0EC03}"/>
          </ac:spMkLst>
        </pc:spChg>
        <pc:spChg chg="add del mod">
          <ac:chgData name="Alice Lovett" userId="f98e2b2208f5155d" providerId="LiveId" clId="{0D473AC4-292F-436E-8F29-E2257A46C608}" dt="2021-08-09T07:52:31.968" v="5027" actId="20577"/>
          <ac:spMkLst>
            <pc:docMk/>
            <pc:sldMk cId="3519935934" sldId="289"/>
            <ac:spMk id="9" creationId="{ACA1BA22-3AAB-FF45-938B-11A5F3B30707}"/>
          </ac:spMkLst>
        </pc:spChg>
        <pc:spChg chg="add del">
          <ac:chgData name="Alice Lovett" userId="f98e2b2208f5155d" providerId="LiveId" clId="{0D473AC4-292F-436E-8F29-E2257A46C608}" dt="2021-08-05T10:27:16.364" v="2363" actId="478"/>
          <ac:spMkLst>
            <pc:docMk/>
            <pc:sldMk cId="3519935934" sldId="289"/>
            <ac:spMk id="10" creationId="{06D60196-6FB5-E44E-95F3-7FAA4B1A8D96}"/>
          </ac:spMkLst>
        </pc:spChg>
        <pc:spChg chg="add mod">
          <ac:chgData name="Alice Lovett" userId="f98e2b2208f5155d" providerId="LiveId" clId="{0D473AC4-292F-436E-8F29-E2257A46C608}" dt="2021-08-05T20:08:09.044" v="3192" actId="1076"/>
          <ac:spMkLst>
            <pc:docMk/>
            <pc:sldMk cId="3519935934" sldId="289"/>
            <ac:spMk id="10" creationId="{76F63B2A-2FAE-4396-8786-150D1D391AEA}"/>
          </ac:spMkLst>
        </pc:spChg>
        <pc:spChg chg="add del mod">
          <ac:chgData name="Alice Lovett" userId="f98e2b2208f5155d" providerId="LiveId" clId="{0D473AC4-292F-436E-8F29-E2257A46C608}" dt="2021-08-05T20:30:31.052" v="3424"/>
          <ac:spMkLst>
            <pc:docMk/>
            <pc:sldMk cId="3519935934" sldId="289"/>
            <ac:spMk id="11" creationId="{31636BEB-6866-41EF-BEC4-1BB5752D0BA4}"/>
          </ac:spMkLst>
        </pc:spChg>
        <pc:graphicFrameChg chg="add mod modGraphic">
          <ac:chgData name="Alice Lovett" userId="f98e2b2208f5155d" providerId="LiveId" clId="{0D473AC4-292F-436E-8F29-E2257A46C608}" dt="2021-08-09T07:42:18.943" v="5022" actId="1076"/>
          <ac:graphicFrameMkLst>
            <pc:docMk/>
            <pc:sldMk cId="3519935934" sldId="289"/>
            <ac:graphicFrameMk id="2" creationId="{88870EF4-26C0-4416-AB84-7BC48E1E7851}"/>
          </ac:graphicFrameMkLst>
        </pc:graphicFrameChg>
        <pc:graphicFrameChg chg="add del">
          <ac:chgData name="Alice Lovett" userId="f98e2b2208f5155d" providerId="LiveId" clId="{0D473AC4-292F-436E-8F29-E2257A46C608}" dt="2021-08-05T20:05:27.724" v="3029" actId="478"/>
          <ac:graphicFrameMkLst>
            <pc:docMk/>
            <pc:sldMk cId="3519935934" sldId="289"/>
            <ac:graphicFrameMk id="3" creationId="{116BBBE9-B44D-48FC-A2A3-A18F9F0011C1}"/>
          </ac:graphicFrameMkLst>
        </pc:graphicFrameChg>
        <pc:graphicFrameChg chg="add del modGraphic">
          <ac:chgData name="Alice Lovett" userId="f98e2b2208f5155d" providerId="LiveId" clId="{0D473AC4-292F-436E-8F29-E2257A46C608}" dt="2021-08-05T10:27:24.200" v="2367" actId="478"/>
          <ac:graphicFrameMkLst>
            <pc:docMk/>
            <pc:sldMk cId="3519935934" sldId="289"/>
            <ac:graphicFrameMk id="6" creationId="{9D926DC0-EC00-3C48-847B-DB692782371D}"/>
          </ac:graphicFrameMkLst>
        </pc:graphicFrameChg>
        <pc:graphicFrameChg chg="add mod modGraphic">
          <ac:chgData name="Alice Lovett" userId="f98e2b2208f5155d" providerId="LiveId" clId="{0D473AC4-292F-436E-8F29-E2257A46C608}" dt="2021-08-05T20:08:55.353" v="3201" actId="1076"/>
          <ac:graphicFrameMkLst>
            <pc:docMk/>
            <pc:sldMk cId="3519935934" sldId="289"/>
            <ac:graphicFrameMk id="7" creationId="{06E8F2B6-BCF9-40BB-85DC-F1DDAC453BC0}"/>
          </ac:graphicFrameMkLst>
        </pc:graphicFrameChg>
        <pc:picChg chg="add del">
          <ac:chgData name="Alice Lovett" userId="f98e2b2208f5155d" providerId="LiveId" clId="{0D473AC4-292F-436E-8F29-E2257A46C608}" dt="2021-08-05T10:27:18.396" v="2364" actId="478"/>
          <ac:picMkLst>
            <pc:docMk/>
            <pc:sldMk cId="3519935934" sldId="289"/>
            <ac:picMk id="5" creationId="{A077AFF5-D01A-AF45-A392-1078C75B66A6}"/>
          </ac:picMkLst>
        </pc:picChg>
        <pc:picChg chg="add del mod">
          <ac:chgData name="Alice Lovett" userId="f98e2b2208f5155d" providerId="LiveId" clId="{0D473AC4-292F-436E-8F29-E2257A46C608}" dt="2021-08-05T20:06:33.715" v="3055" actId="478"/>
          <ac:picMkLst>
            <pc:docMk/>
            <pc:sldMk cId="3519935934" sldId="289"/>
            <ac:picMk id="6" creationId="{30E36AFF-253C-4EA3-A88F-A0BF0B395156}"/>
          </ac:picMkLst>
        </pc:picChg>
      </pc:sldChg>
      <pc:sldChg chg="addSp delSp modSp add del mod modAnim">
        <pc:chgData name="Alice Lovett" userId="f98e2b2208f5155d" providerId="LiveId" clId="{0D473AC4-292F-436E-8F29-E2257A46C608}" dt="2021-08-05T09:43:39.577" v="691" actId="47"/>
        <pc:sldMkLst>
          <pc:docMk/>
          <pc:sldMk cId="2332595561" sldId="290"/>
        </pc:sldMkLst>
        <pc:spChg chg="add del">
          <ac:chgData name="Alice Lovett" userId="f98e2b2208f5155d" providerId="LiveId" clId="{0D473AC4-292F-436E-8F29-E2257A46C608}" dt="2021-08-05T09:10:21.744" v="146" actId="478"/>
          <ac:spMkLst>
            <pc:docMk/>
            <pc:sldMk cId="2332595561" sldId="290"/>
            <ac:spMk id="2" creationId="{88497B68-C81E-460F-B07D-1A0CF133A203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3" creationId="{F104107D-63D0-43F6-8C94-DAAE2315AA8B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4" creationId="{1C357E84-C122-4CC8-9571-648C709AE7F2}"/>
          </ac:spMkLst>
        </pc:spChg>
        <pc:spChg chg="add del mod">
          <ac:chgData name="Alice Lovett" userId="f98e2b2208f5155d" providerId="LiveId" clId="{0D473AC4-292F-436E-8F29-E2257A46C608}" dt="2021-08-05T09:21:29.259" v="187" actId="478"/>
          <ac:spMkLst>
            <pc:docMk/>
            <pc:sldMk cId="2332595561" sldId="290"/>
            <ac:spMk id="11" creationId="{D14903CA-39A3-4D7B-B081-7E196B8C2170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12" creationId="{67130021-06A6-40FF-B0B1-0A585103611E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13" creationId="{988823EA-A776-41E0-BC7B-2487DFA44285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14" creationId="{D11D612F-2280-4C5D-83DC-5D48058CCF1D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18" creationId="{129E3E2E-6FA2-415D-877B-AE9FCF0DF6B2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19" creationId="{C14560C1-C2D4-40AD-8C8B-6F0AD291D0EE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20" creationId="{450BD944-97C8-4837-B24D-F1E87DFD75A6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21" creationId="{1206BD2F-43E9-4A85-897A-CA11FC6E45E1}"/>
          </ac:spMkLst>
        </pc:spChg>
        <pc:spChg chg="add mod topLvl">
          <ac:chgData name="Alice Lovett" userId="f98e2b2208f5155d" providerId="LiveId" clId="{0D473AC4-292F-436E-8F29-E2257A46C608}" dt="2021-08-05T09:35:23.062" v="569" actId="164"/>
          <ac:spMkLst>
            <pc:docMk/>
            <pc:sldMk cId="2332595561" sldId="290"/>
            <ac:spMk id="22" creationId="{032342E9-C610-41BC-B485-C02AA54FBFBA}"/>
          </ac:spMkLst>
        </pc:spChg>
        <pc:spChg chg="del">
          <ac:chgData name="Alice Lovett" userId="f98e2b2208f5155d" providerId="LiveId" clId="{0D473AC4-292F-436E-8F29-E2257A46C608}" dt="2021-08-05T09:20:27.178" v="168" actId="478"/>
          <ac:spMkLst>
            <pc:docMk/>
            <pc:sldMk cId="2332595561" sldId="290"/>
            <ac:spMk id="81" creationId="{552D9ED8-2411-4AD9-B4FE-B907CD943893}"/>
          </ac:spMkLst>
        </pc:spChg>
        <pc:spChg chg="del">
          <ac:chgData name="Alice Lovett" userId="f98e2b2208f5155d" providerId="LiveId" clId="{0D473AC4-292F-436E-8F29-E2257A46C608}" dt="2021-08-05T09:20:29.103" v="169" actId="478"/>
          <ac:spMkLst>
            <pc:docMk/>
            <pc:sldMk cId="2332595561" sldId="290"/>
            <ac:spMk id="131" creationId="{5DE26078-57DA-B140-A703-DA874FCB1ED5}"/>
          </ac:spMkLst>
        </pc:spChg>
        <pc:grpChg chg="add del mod">
          <ac:chgData name="Alice Lovett" userId="f98e2b2208f5155d" providerId="LiveId" clId="{0D473AC4-292F-436E-8F29-E2257A46C608}" dt="2021-08-05T09:24:23.099" v="245" actId="165"/>
          <ac:grpSpMkLst>
            <pc:docMk/>
            <pc:sldMk cId="2332595561" sldId="290"/>
            <ac:grpSpMk id="5" creationId="{10A02C5E-A75D-4C3F-BBF4-3D27E2519D48}"/>
          </ac:grpSpMkLst>
        </pc:grpChg>
        <pc:grpChg chg="add del mod">
          <ac:chgData name="Alice Lovett" userId="f98e2b2208f5155d" providerId="LiveId" clId="{0D473AC4-292F-436E-8F29-E2257A46C608}" dt="2021-08-05T09:31:52.511" v="346" actId="165"/>
          <ac:grpSpMkLst>
            <pc:docMk/>
            <pc:sldMk cId="2332595561" sldId="290"/>
            <ac:grpSpMk id="6" creationId="{8CC6955E-E8C4-437C-8402-5C0B1C39E1CD}"/>
          </ac:grpSpMkLst>
        </pc:grpChg>
        <pc:grpChg chg="add del mod">
          <ac:chgData name="Alice Lovett" userId="f98e2b2208f5155d" providerId="LiveId" clId="{0D473AC4-292F-436E-8F29-E2257A46C608}" dt="2021-08-05T09:33:48.719" v="474" actId="165"/>
          <ac:grpSpMkLst>
            <pc:docMk/>
            <pc:sldMk cId="2332595561" sldId="290"/>
            <ac:grpSpMk id="7" creationId="{EAFAE902-F4B7-4E16-B689-1A242BDD151A}"/>
          </ac:grpSpMkLst>
        </pc:grpChg>
        <pc:grpChg chg="add mod">
          <ac:chgData name="Alice Lovett" userId="f98e2b2208f5155d" providerId="LiveId" clId="{0D473AC4-292F-436E-8F29-E2257A46C608}" dt="2021-08-05T09:35:23.062" v="569" actId="164"/>
          <ac:grpSpMkLst>
            <pc:docMk/>
            <pc:sldMk cId="2332595561" sldId="290"/>
            <ac:grpSpMk id="8" creationId="{3317F7FA-E5B6-4250-A126-30CAE374B0EF}"/>
          </ac:grpSpMkLst>
        </pc:grpChg>
        <pc:picChg chg="add del mod">
          <ac:chgData name="Alice Lovett" userId="f98e2b2208f5155d" providerId="LiveId" clId="{0D473AC4-292F-436E-8F29-E2257A46C608}" dt="2021-08-05T09:21:29.259" v="187" actId="478"/>
          <ac:picMkLst>
            <pc:docMk/>
            <pc:sldMk cId="2332595561" sldId="290"/>
            <ac:picMk id="10" creationId="{B7D10419-C95A-4968-AB65-DE3FB09326E3}"/>
          </ac:picMkLst>
        </pc:picChg>
        <pc:picChg chg="del">
          <ac:chgData name="Alice Lovett" userId="f98e2b2208f5155d" providerId="LiveId" clId="{0D473AC4-292F-436E-8F29-E2257A46C608}" dt="2021-08-05T09:10:17.875" v="144" actId="478"/>
          <ac:picMkLst>
            <pc:docMk/>
            <pc:sldMk cId="2332595561" sldId="290"/>
            <ac:picMk id="78" creationId="{19EDBA49-A383-48A0-BB99-6DFB58169A61}"/>
          </ac:picMkLst>
        </pc:picChg>
        <pc:picChg chg="add mod topLvl">
          <ac:chgData name="Alice Lovett" userId="f98e2b2208f5155d" providerId="LiveId" clId="{0D473AC4-292F-436E-8F29-E2257A46C608}" dt="2021-08-05T09:35:23.062" v="569" actId="164"/>
          <ac:picMkLst>
            <pc:docMk/>
            <pc:sldMk cId="2332595561" sldId="290"/>
            <ac:picMk id="1028" creationId="{E073B5AC-A7B2-491F-9BF3-5A74E8CAFFF8}"/>
          </ac:picMkLst>
        </pc:picChg>
        <pc:picChg chg="add del mod">
          <ac:chgData name="Alice Lovett" userId="f98e2b2208f5155d" providerId="LiveId" clId="{0D473AC4-292F-436E-8F29-E2257A46C608}" dt="2021-08-05T09:20:24.615" v="167" actId="478"/>
          <ac:picMkLst>
            <pc:docMk/>
            <pc:sldMk cId="2332595561" sldId="290"/>
            <ac:picMk id="1030" creationId="{6027B726-6702-4AA4-A65B-16F364E2E9B2}"/>
          </ac:picMkLst>
        </pc:picChg>
        <pc:cxnChg chg="del">
          <ac:chgData name="Alice Lovett" userId="f98e2b2208f5155d" providerId="LiveId" clId="{0D473AC4-292F-436E-8F29-E2257A46C608}" dt="2021-08-05T09:20:27.178" v="168" actId="478"/>
          <ac:cxnSpMkLst>
            <pc:docMk/>
            <pc:sldMk cId="2332595561" sldId="290"/>
            <ac:cxnSpMk id="79" creationId="{348EE6B7-8221-4092-8243-D87129627FAC}"/>
          </ac:cxnSpMkLst>
        </pc:cxnChg>
      </pc:sldChg>
      <pc:sldChg chg="addSp delSp modSp add mod ord modAnim">
        <pc:chgData name="Alice Lovett" userId="f98e2b2208f5155d" providerId="LiveId" clId="{0D473AC4-292F-436E-8F29-E2257A46C608}" dt="2021-08-05T20:54:28.135" v="4984" actId="20577"/>
        <pc:sldMkLst>
          <pc:docMk/>
          <pc:sldMk cId="2892166730" sldId="291"/>
        </pc:sldMkLst>
        <pc:spChg chg="add del mod">
          <ac:chgData name="Alice Lovett" userId="f98e2b2208f5155d" providerId="LiveId" clId="{0D473AC4-292F-436E-8F29-E2257A46C608}" dt="2021-08-05T09:41:17.866" v="654" actId="478"/>
          <ac:spMkLst>
            <pc:docMk/>
            <pc:sldMk cId="2892166730" sldId="291"/>
            <ac:spMk id="2" creationId="{F0ECD59E-7E31-4449-942F-B93B63413D63}"/>
          </ac:spMkLst>
        </pc:spChg>
        <pc:spChg chg="add mod">
          <ac:chgData name="Alice Lovett" userId="f98e2b2208f5155d" providerId="LiveId" clId="{0D473AC4-292F-436E-8F29-E2257A46C608}" dt="2021-08-05T09:43:36.787" v="690" actId="14100"/>
          <ac:spMkLst>
            <pc:docMk/>
            <pc:sldMk cId="2892166730" sldId="291"/>
            <ac:spMk id="3" creationId="{F32FD33F-9574-41E4-9E21-804BCC7EB5F3}"/>
          </ac:spMkLst>
        </pc:spChg>
        <pc:spChg chg="mod">
          <ac:chgData name="Alice Lovett" userId="f98e2b2208f5155d" providerId="LiveId" clId="{0D473AC4-292F-436E-8F29-E2257A46C608}" dt="2021-08-05T09:42:03.109" v="665" actId="1076"/>
          <ac:spMkLst>
            <pc:docMk/>
            <pc:sldMk cId="2892166730" sldId="291"/>
            <ac:spMk id="9" creationId="{80643077-1149-4FA7-874E-41E4D006447E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0" creationId="{EE74525F-C2E0-463D-A764-F62914C325F3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1" creationId="{0BAE8518-2BFC-4522-9C1A-16E3A56F227A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2" creationId="{5747CD57-1BCD-4B02-B0B1-7A6A3900D050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3" creationId="{8459551D-2DBE-414A-AB43-A526A92D39D0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4" creationId="{617A4394-EE30-4510-8FA4-6BE5366FE7FC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5" creationId="{9B860363-A087-4769-A002-E54C3D360B06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6" creationId="{DC2EB768-CD60-4A50-9289-2A4918F64F4F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7" creationId="{CCCFE766-3ACC-4888-A55B-5291576D9E3C}"/>
          </ac:spMkLst>
        </pc:spChg>
        <pc:spChg chg="mod">
          <ac:chgData name="Alice Lovett" userId="f98e2b2208f5155d" providerId="LiveId" clId="{0D473AC4-292F-436E-8F29-E2257A46C608}" dt="2021-08-05T09:45:47.710" v="889" actId="1038"/>
          <ac:spMkLst>
            <pc:docMk/>
            <pc:sldMk cId="2892166730" sldId="291"/>
            <ac:spMk id="18" creationId="{367BFF50-8977-4C5A-90D8-AAFB317F5781}"/>
          </ac:spMkLst>
        </pc:spChg>
        <pc:spChg chg="mod">
          <ac:chgData name="Alice Lovett" userId="f98e2b2208f5155d" providerId="LiveId" clId="{0D473AC4-292F-436E-8F29-E2257A46C608}" dt="2021-08-05T20:54:28.135" v="4984" actId="20577"/>
          <ac:spMkLst>
            <pc:docMk/>
            <pc:sldMk cId="2892166730" sldId="291"/>
            <ac:spMk id="81" creationId="{552D9ED8-2411-4AD9-B4FE-B907CD943893}"/>
          </ac:spMkLst>
        </pc:spChg>
        <pc:grpChg chg="add mod">
          <ac:chgData name="Alice Lovett" userId="f98e2b2208f5155d" providerId="LiveId" clId="{0D473AC4-292F-436E-8F29-E2257A46C608}" dt="2021-08-05T09:42:03.109" v="665" actId="1076"/>
          <ac:grpSpMkLst>
            <pc:docMk/>
            <pc:sldMk cId="2892166730" sldId="291"/>
            <ac:grpSpMk id="7" creationId="{0F0176A8-8E02-41B9-81DE-45FDC4E63CEC}"/>
          </ac:grpSpMkLst>
        </pc:grpChg>
        <pc:picChg chg="mod">
          <ac:chgData name="Alice Lovett" userId="f98e2b2208f5155d" providerId="LiveId" clId="{0D473AC4-292F-436E-8F29-E2257A46C608}" dt="2021-08-05T09:42:03.109" v="665" actId="1076"/>
          <ac:picMkLst>
            <pc:docMk/>
            <pc:sldMk cId="2892166730" sldId="291"/>
            <ac:picMk id="8" creationId="{475E1BD4-9C84-4DBC-9261-B58BCE936072}"/>
          </ac:picMkLst>
        </pc:picChg>
        <pc:picChg chg="del">
          <ac:chgData name="Alice Lovett" userId="f98e2b2208f5155d" providerId="LiveId" clId="{0D473AC4-292F-436E-8F29-E2257A46C608}" dt="2021-08-05T09:37:21.389" v="570" actId="478"/>
          <ac:picMkLst>
            <pc:docMk/>
            <pc:sldMk cId="2892166730" sldId="291"/>
            <ac:picMk id="1028" creationId="{E073B5AC-A7B2-491F-9BF3-5A74E8CAFFF8}"/>
          </ac:picMkLst>
        </pc:picChg>
        <pc:picChg chg="mod">
          <ac:chgData name="Alice Lovett" userId="f98e2b2208f5155d" providerId="LiveId" clId="{0D473AC4-292F-436E-8F29-E2257A46C608}" dt="2021-08-05T09:40:08.510" v="642" actId="167"/>
          <ac:picMkLst>
            <pc:docMk/>
            <pc:sldMk cId="2892166730" sldId="291"/>
            <ac:picMk id="1030" creationId="{6027B726-6702-4AA4-A65B-16F364E2E9B2}"/>
          </ac:picMkLst>
        </pc:picChg>
        <pc:cxnChg chg="del">
          <ac:chgData name="Alice Lovett" userId="f98e2b2208f5155d" providerId="LiveId" clId="{0D473AC4-292F-436E-8F29-E2257A46C608}" dt="2021-08-05T09:40:10.495" v="643" actId="478"/>
          <ac:cxnSpMkLst>
            <pc:docMk/>
            <pc:sldMk cId="2892166730" sldId="291"/>
            <ac:cxnSpMk id="79" creationId="{348EE6B7-8221-4092-8243-D87129627FAC}"/>
          </ac:cxnSpMkLst>
        </pc:cxnChg>
      </pc:sldChg>
      <pc:sldChg chg="addSp delSp modSp add mod ord modAnim">
        <pc:chgData name="Alice Lovett" userId="f98e2b2208f5155d" providerId="LiveId" clId="{0D473AC4-292F-436E-8F29-E2257A46C608}" dt="2021-08-05T21:00:10.395" v="5010" actId="14100"/>
        <pc:sldMkLst>
          <pc:docMk/>
          <pc:sldMk cId="1941461490" sldId="292"/>
        </pc:sldMkLst>
        <pc:spChg chg="del">
          <ac:chgData name="Alice Lovett" userId="f98e2b2208f5155d" providerId="LiveId" clId="{0D473AC4-292F-436E-8F29-E2257A46C608}" dt="2021-08-05T10:14:44.119" v="1930" actId="478"/>
          <ac:spMkLst>
            <pc:docMk/>
            <pc:sldMk cId="1941461490" sldId="292"/>
            <ac:spMk id="3" creationId="{F32FD33F-9574-41E4-9E21-804BCC7EB5F3}"/>
          </ac:spMkLst>
        </pc:spChg>
        <pc:spChg chg="add del mod">
          <ac:chgData name="Alice Lovett" userId="f98e2b2208f5155d" providerId="LiveId" clId="{0D473AC4-292F-436E-8F29-E2257A46C608}" dt="2021-08-05T10:21:27.309" v="2153" actId="478"/>
          <ac:spMkLst>
            <pc:docMk/>
            <pc:sldMk cId="1941461490" sldId="292"/>
            <ac:spMk id="5" creationId="{8BCB4CBA-7CA5-4487-9FDB-2DCF6038698D}"/>
          </ac:spMkLst>
        </pc:spChg>
        <pc:spChg chg="add del mod">
          <ac:chgData name="Alice Lovett" userId="f98e2b2208f5155d" providerId="LiveId" clId="{0D473AC4-292F-436E-8F29-E2257A46C608}" dt="2021-08-05T09:47:40.039" v="1027" actId="478"/>
          <ac:spMkLst>
            <pc:docMk/>
            <pc:sldMk cId="1941461490" sldId="292"/>
            <ac:spMk id="19" creationId="{537C627C-6C08-4A3A-A7A7-BFE319F800B4}"/>
          </ac:spMkLst>
        </pc:spChg>
        <pc:spChg chg="add del mod">
          <ac:chgData name="Alice Lovett" userId="f98e2b2208f5155d" providerId="LiveId" clId="{0D473AC4-292F-436E-8F29-E2257A46C608}" dt="2021-08-05T09:47:44.163" v="1029" actId="478"/>
          <ac:spMkLst>
            <pc:docMk/>
            <pc:sldMk cId="1941461490" sldId="292"/>
            <ac:spMk id="20" creationId="{7CE5724D-B02D-4B68-949A-97C43B752E0B}"/>
          </ac:spMkLst>
        </pc:spChg>
        <pc:spChg chg="add del mod">
          <ac:chgData name="Alice Lovett" userId="f98e2b2208f5155d" providerId="LiveId" clId="{0D473AC4-292F-436E-8F29-E2257A46C608}" dt="2021-08-05T10:26:09.196" v="2360"/>
          <ac:spMkLst>
            <pc:docMk/>
            <pc:sldMk cId="1941461490" sldId="292"/>
            <ac:spMk id="23" creationId="{9B811D6C-1FE0-4EA3-A8CA-DD1D2F350EC9}"/>
          </ac:spMkLst>
        </pc:spChg>
        <pc:spChg chg="add del mod">
          <ac:chgData name="Alice Lovett" userId="f98e2b2208f5155d" providerId="LiveId" clId="{0D473AC4-292F-436E-8F29-E2257A46C608}" dt="2021-08-05T21:00:10.395" v="5010" actId="14100"/>
          <ac:spMkLst>
            <pc:docMk/>
            <pc:sldMk cId="1941461490" sldId="292"/>
            <ac:spMk id="81" creationId="{552D9ED8-2411-4AD9-B4FE-B907CD943893}"/>
          </ac:spMkLst>
        </pc:spChg>
        <pc:grpChg chg="del">
          <ac:chgData name="Alice Lovett" userId="f98e2b2208f5155d" providerId="LiveId" clId="{0D473AC4-292F-436E-8F29-E2257A46C608}" dt="2021-08-05T09:46:27.973" v="891" actId="478"/>
          <ac:grpSpMkLst>
            <pc:docMk/>
            <pc:sldMk cId="1941461490" sldId="292"/>
            <ac:grpSpMk id="7" creationId="{0F0176A8-8E02-41B9-81DE-45FDC4E63CEC}"/>
          </ac:grpSpMkLst>
        </pc:grpChg>
        <pc:picChg chg="add del mod">
          <ac:chgData name="Alice Lovett" userId="f98e2b2208f5155d" providerId="LiveId" clId="{0D473AC4-292F-436E-8F29-E2257A46C608}" dt="2021-08-05T10:07:06.817" v="1498" actId="21"/>
          <ac:picMkLst>
            <pc:docMk/>
            <pc:sldMk cId="1941461490" sldId="292"/>
            <ac:picMk id="4" creationId="{5B9F03C2-8894-4BD0-8B4F-04A39AD3F24F}"/>
          </ac:picMkLst>
        </pc:picChg>
        <pc:picChg chg="del">
          <ac:chgData name="Alice Lovett" userId="f98e2b2208f5155d" providerId="LiveId" clId="{0D473AC4-292F-436E-8F29-E2257A46C608}" dt="2021-08-05T09:46:29.184" v="892" actId="478"/>
          <ac:picMkLst>
            <pc:docMk/>
            <pc:sldMk cId="1941461490" sldId="292"/>
            <ac:picMk id="1030" creationId="{6027B726-6702-4AA4-A65B-16F364E2E9B2}"/>
          </ac:picMkLst>
        </pc:picChg>
      </pc:sldChg>
      <pc:sldChg chg="addSp delSp modSp new mod modAnim">
        <pc:chgData name="Alice Lovett" userId="f98e2b2208f5155d" providerId="LiveId" clId="{0D473AC4-292F-436E-8F29-E2257A46C608}" dt="2021-08-05T20:59:32.174" v="5008"/>
        <pc:sldMkLst>
          <pc:docMk/>
          <pc:sldMk cId="2891773822" sldId="293"/>
        </pc:sldMkLst>
        <pc:spChg chg="add mod">
          <ac:chgData name="Alice Lovett" userId="f98e2b2208f5155d" providerId="LiveId" clId="{0D473AC4-292F-436E-8F29-E2257A46C608}" dt="2021-08-05T10:12:00.897" v="1631" actId="20577"/>
          <ac:spMkLst>
            <pc:docMk/>
            <pc:sldMk cId="2891773822" sldId="293"/>
            <ac:spMk id="9" creationId="{4955A9FD-47A4-4A4A-ABF7-C1F6581DB7CC}"/>
          </ac:spMkLst>
        </pc:spChg>
        <pc:spChg chg="add mod">
          <ac:chgData name="Alice Lovett" userId="f98e2b2208f5155d" providerId="LiveId" clId="{0D473AC4-292F-436E-8F29-E2257A46C608}" dt="2021-08-05T10:14:19.524" v="1929" actId="1076"/>
          <ac:spMkLst>
            <pc:docMk/>
            <pc:sldMk cId="2891773822" sldId="293"/>
            <ac:spMk id="10" creationId="{7027A041-5F44-4A43-A3DA-46185D284E8D}"/>
          </ac:spMkLst>
        </pc:spChg>
        <pc:picChg chg="add del mod">
          <ac:chgData name="Alice Lovett" userId="f98e2b2208f5155d" providerId="LiveId" clId="{0D473AC4-292F-436E-8F29-E2257A46C608}" dt="2021-08-05T10:08:47.773" v="1518" actId="478"/>
          <ac:picMkLst>
            <pc:docMk/>
            <pc:sldMk cId="2891773822" sldId="293"/>
            <ac:picMk id="2" creationId="{264B706F-24D5-4BD9-979D-599C9B151DC0}"/>
          </ac:picMkLst>
        </pc:picChg>
        <pc:picChg chg="add mod">
          <ac:chgData name="Alice Lovett" userId="f98e2b2208f5155d" providerId="LiveId" clId="{0D473AC4-292F-436E-8F29-E2257A46C608}" dt="2021-08-05T20:56:40.949" v="4992" actId="14100"/>
          <ac:picMkLst>
            <pc:docMk/>
            <pc:sldMk cId="2891773822" sldId="293"/>
            <ac:picMk id="4" creationId="{E9F4936A-245C-4980-BBE5-FD5EB61FD4E9}"/>
          </ac:picMkLst>
        </pc:picChg>
        <pc:picChg chg="add mod">
          <ac:chgData name="Alice Lovett" userId="f98e2b2208f5155d" providerId="LiveId" clId="{0D473AC4-292F-436E-8F29-E2257A46C608}" dt="2021-08-05T20:57:33.608" v="5000" actId="1076"/>
          <ac:picMkLst>
            <pc:docMk/>
            <pc:sldMk cId="2891773822" sldId="293"/>
            <ac:picMk id="6" creationId="{1B43B271-6131-46AB-A0FB-15A57ED4BC18}"/>
          </ac:picMkLst>
        </pc:picChg>
        <pc:picChg chg="add mod">
          <ac:chgData name="Alice Lovett" userId="f98e2b2208f5155d" providerId="LiveId" clId="{0D473AC4-292F-436E-8F29-E2257A46C608}" dt="2021-08-05T20:56:47.681" v="4994" actId="1076"/>
          <ac:picMkLst>
            <pc:docMk/>
            <pc:sldMk cId="2891773822" sldId="293"/>
            <ac:picMk id="8" creationId="{3D05D479-D615-4E17-A8D1-8538899EC7DE}"/>
          </ac:picMkLst>
        </pc:picChg>
      </pc:sldChg>
      <pc:sldChg chg="addSp modSp new mod modAnim">
        <pc:chgData name="Alice Lovett" userId="f98e2b2208f5155d" providerId="LiveId" clId="{0D473AC4-292F-436E-8F29-E2257A46C608}" dt="2021-08-09T07:52:36.834" v="5029" actId="20577"/>
        <pc:sldMkLst>
          <pc:docMk/>
          <pc:sldMk cId="2105538179" sldId="294"/>
        </pc:sldMkLst>
        <pc:spChg chg="add mod">
          <ac:chgData name="Alice Lovett" userId="f98e2b2208f5155d" providerId="LiveId" clId="{0D473AC4-292F-436E-8F29-E2257A46C608}" dt="2021-08-05T19:41:02.221" v="2502"/>
          <ac:spMkLst>
            <pc:docMk/>
            <pc:sldMk cId="2105538179" sldId="294"/>
            <ac:spMk id="2" creationId="{49AE3A70-A4AD-4275-BAFF-CA862DAD4F2C}"/>
          </ac:spMkLst>
        </pc:spChg>
        <pc:spChg chg="add mod">
          <ac:chgData name="Alice Lovett" userId="f98e2b2208f5155d" providerId="LiveId" clId="{0D473AC4-292F-436E-8F29-E2257A46C608}" dt="2021-08-09T07:45:10.696" v="5024" actId="20577"/>
          <ac:spMkLst>
            <pc:docMk/>
            <pc:sldMk cId="2105538179" sldId="294"/>
            <ac:spMk id="5" creationId="{F6AA4E9F-046D-48C1-AEDE-2A2B75C2F7B1}"/>
          </ac:spMkLst>
        </pc:spChg>
        <pc:spChg chg="add mod">
          <ac:chgData name="Alice Lovett" userId="f98e2b2208f5155d" providerId="LiveId" clId="{0D473AC4-292F-436E-8F29-E2257A46C608}" dt="2021-08-09T07:52:36.834" v="5029" actId="20577"/>
          <ac:spMkLst>
            <pc:docMk/>
            <pc:sldMk cId="2105538179" sldId="294"/>
            <ac:spMk id="6" creationId="{4A5AF978-31BD-4D66-B94F-43EDED609BAA}"/>
          </ac:spMkLst>
        </pc:spChg>
        <pc:picChg chg="add mod">
          <ac:chgData name="Alice Lovett" userId="f98e2b2208f5155d" providerId="LiveId" clId="{0D473AC4-292F-436E-8F29-E2257A46C608}" dt="2021-08-05T20:28:18.637" v="3219" actId="1076"/>
          <ac:picMkLst>
            <pc:docMk/>
            <pc:sldMk cId="2105538179" sldId="294"/>
            <ac:picMk id="4" creationId="{3929060A-9734-462A-974A-A48F20646DD8}"/>
          </ac:picMkLst>
        </pc:picChg>
      </pc:sldChg>
      <pc:sldChg chg="addSp delSp modSp add del mod modAnim">
        <pc:chgData name="Alice Lovett" userId="f98e2b2208f5155d" providerId="LiveId" clId="{0D473AC4-292F-436E-8F29-E2257A46C608}" dt="2021-08-09T07:53:40.411" v="5048" actId="47"/>
        <pc:sldMkLst>
          <pc:docMk/>
          <pc:sldMk cId="3264582526" sldId="295"/>
        </pc:sldMkLst>
        <pc:spChg chg="mod">
          <ac:chgData name="Alice Lovett" userId="f98e2b2208f5155d" providerId="LiveId" clId="{0D473AC4-292F-436E-8F29-E2257A46C608}" dt="2021-08-05T20:33:40.002" v="3514" actId="20577"/>
          <ac:spMkLst>
            <pc:docMk/>
            <pc:sldMk cId="3264582526" sldId="295"/>
            <ac:spMk id="4" creationId="{FF7932DB-C941-D549-854A-370F9DF64BA9}"/>
          </ac:spMkLst>
        </pc:spChg>
        <pc:spChg chg="add mod">
          <ac:chgData name="Alice Lovett" userId="f98e2b2208f5155d" providerId="LiveId" clId="{0D473AC4-292F-436E-8F29-E2257A46C608}" dt="2021-08-05T20:41:56.884" v="4384" actId="20577"/>
          <ac:spMkLst>
            <pc:docMk/>
            <pc:sldMk cId="3264582526" sldId="295"/>
            <ac:spMk id="8" creationId="{5525C6FD-0285-45C3-AA6C-CA6B9CE3328F}"/>
          </ac:spMkLst>
        </pc:spChg>
        <pc:spChg chg="mod">
          <ac:chgData name="Alice Lovett" userId="f98e2b2208f5155d" providerId="LiveId" clId="{0D473AC4-292F-436E-8F29-E2257A46C608}" dt="2021-08-09T07:52:43.986" v="5031" actId="20577"/>
          <ac:spMkLst>
            <pc:docMk/>
            <pc:sldMk cId="3264582526" sldId="295"/>
            <ac:spMk id="9" creationId="{ACA1BA22-3AAB-FF45-938B-11A5F3B30707}"/>
          </ac:spMkLst>
        </pc:spChg>
        <pc:spChg chg="mod">
          <ac:chgData name="Alice Lovett" userId="f98e2b2208f5155d" providerId="LiveId" clId="{0D473AC4-292F-436E-8F29-E2257A46C608}" dt="2021-08-05T20:39:29.258" v="4100" actId="1076"/>
          <ac:spMkLst>
            <pc:docMk/>
            <pc:sldMk cId="3264582526" sldId="295"/>
            <ac:spMk id="10" creationId="{76F63B2A-2FAE-4396-8786-150D1D391AEA}"/>
          </ac:spMkLst>
        </pc:spChg>
        <pc:spChg chg="add mod">
          <ac:chgData name="Alice Lovett" userId="f98e2b2208f5155d" providerId="LiveId" clId="{0D473AC4-292F-436E-8F29-E2257A46C608}" dt="2021-08-05T20:40:31.859" v="4253" actId="20577"/>
          <ac:spMkLst>
            <pc:docMk/>
            <pc:sldMk cId="3264582526" sldId="295"/>
            <ac:spMk id="11" creationId="{47D759B0-E063-4456-8CBF-6EFC5C919669}"/>
          </ac:spMkLst>
        </pc:spChg>
        <pc:spChg chg="add mod">
          <ac:chgData name="Alice Lovett" userId="f98e2b2208f5155d" providerId="LiveId" clId="{0D473AC4-292F-436E-8F29-E2257A46C608}" dt="2021-08-05T20:41:20.955" v="4383" actId="20577"/>
          <ac:spMkLst>
            <pc:docMk/>
            <pc:sldMk cId="3264582526" sldId="295"/>
            <ac:spMk id="12" creationId="{37BCB4C5-A0F2-475E-9DC4-DAF73EC4ED5D}"/>
          </ac:spMkLst>
        </pc:spChg>
        <pc:spChg chg="add mod">
          <ac:chgData name="Alice Lovett" userId="f98e2b2208f5155d" providerId="LiveId" clId="{0D473AC4-292F-436E-8F29-E2257A46C608}" dt="2021-08-09T07:53:35.670" v="5046"/>
          <ac:spMkLst>
            <pc:docMk/>
            <pc:sldMk cId="3264582526" sldId="295"/>
            <ac:spMk id="13" creationId="{04251350-B914-434C-AF01-4D22E7B2F230}"/>
          </ac:spMkLst>
        </pc:spChg>
        <pc:graphicFrameChg chg="del">
          <ac:chgData name="Alice Lovett" userId="f98e2b2208f5155d" providerId="LiveId" clId="{0D473AC4-292F-436E-8F29-E2257A46C608}" dt="2021-08-05T20:33:07.780" v="3449" actId="478"/>
          <ac:graphicFrameMkLst>
            <pc:docMk/>
            <pc:sldMk cId="3264582526" sldId="295"/>
            <ac:graphicFrameMk id="2" creationId="{88870EF4-26C0-4416-AB84-7BC48E1E7851}"/>
          </ac:graphicFrameMkLst>
        </pc:graphicFrameChg>
        <pc:graphicFrameChg chg="del">
          <ac:chgData name="Alice Lovett" userId="f98e2b2208f5155d" providerId="LiveId" clId="{0D473AC4-292F-436E-8F29-E2257A46C608}" dt="2021-08-05T20:33:04.520" v="3448" actId="478"/>
          <ac:graphicFrameMkLst>
            <pc:docMk/>
            <pc:sldMk cId="3264582526" sldId="295"/>
            <ac:graphicFrameMk id="7" creationId="{06E8F2B6-BCF9-40BB-85DC-F1DDAC453BC0}"/>
          </ac:graphicFrameMkLst>
        </pc:graphicFrameChg>
      </pc:sldChg>
      <pc:sldChg chg="delSp modSp add del mod">
        <pc:chgData name="Alice Lovett" userId="f98e2b2208f5155d" providerId="LiveId" clId="{0D473AC4-292F-436E-8F29-E2257A46C608}" dt="2021-08-09T07:53:42.694" v="5049" actId="47"/>
        <pc:sldMkLst>
          <pc:docMk/>
          <pc:sldMk cId="1243975077" sldId="296"/>
        </pc:sldMkLst>
        <pc:spChg chg="del">
          <ac:chgData name="Alice Lovett" userId="f98e2b2208f5155d" providerId="LiveId" clId="{0D473AC4-292F-436E-8F29-E2257A46C608}" dt="2021-08-05T20:33:50.221" v="3516" actId="478"/>
          <ac:spMkLst>
            <pc:docMk/>
            <pc:sldMk cId="1243975077" sldId="296"/>
            <ac:spMk id="4" creationId="{FF7932DB-C941-D549-854A-370F9DF64BA9}"/>
          </ac:spMkLst>
        </pc:spChg>
        <pc:spChg chg="mod">
          <ac:chgData name="Alice Lovett" userId="f98e2b2208f5155d" providerId="LiveId" clId="{0D473AC4-292F-436E-8F29-E2257A46C608}" dt="2021-08-09T07:53:10.616" v="5040" actId="20577"/>
          <ac:spMkLst>
            <pc:docMk/>
            <pc:sldMk cId="1243975077" sldId="296"/>
            <ac:spMk id="10" creationId="{76F63B2A-2FAE-4396-8786-150D1D391AEA}"/>
          </ac:spMkLst>
        </pc:spChg>
      </pc:sldChg>
      <pc:sldChg chg="addSp delSp modSp add mod">
        <pc:chgData name="Alice Lovett" userId="f98e2b2208f5155d" providerId="LiveId" clId="{0D473AC4-292F-436E-8F29-E2257A46C608}" dt="2021-08-09T07:53:32.496" v="5045" actId="404"/>
        <pc:sldMkLst>
          <pc:docMk/>
          <pc:sldMk cId="1653272981" sldId="297"/>
        </pc:sldMkLst>
        <pc:spChg chg="mod">
          <ac:chgData name="Alice Lovett" userId="f98e2b2208f5155d" providerId="LiveId" clId="{0D473AC4-292F-436E-8F29-E2257A46C608}" dt="2021-08-05T20:45:44.129" v="4396" actId="20577"/>
          <ac:spMkLst>
            <pc:docMk/>
            <pc:sldMk cId="1653272981" sldId="297"/>
            <ac:spMk id="4" creationId="{FF7932DB-C941-D549-854A-370F9DF64BA9}"/>
          </ac:spMkLst>
        </pc:spChg>
        <pc:spChg chg="add mod">
          <ac:chgData name="Alice Lovett" userId="f98e2b2208f5155d" providerId="LiveId" clId="{0D473AC4-292F-436E-8F29-E2257A46C608}" dt="2021-08-09T07:53:32.496" v="5045" actId="404"/>
          <ac:spMkLst>
            <pc:docMk/>
            <pc:sldMk cId="1653272981" sldId="297"/>
            <ac:spMk id="7" creationId="{9C144579-0834-4FC9-B241-9306EF3E109C}"/>
          </ac:spMkLst>
        </pc:spChg>
        <pc:spChg chg="add del mod">
          <ac:chgData name="Alice Lovett" userId="f98e2b2208f5155d" providerId="LiveId" clId="{0D473AC4-292F-436E-8F29-E2257A46C608}" dt="2021-08-05T20:47:54.969" v="4716" actId="6549"/>
          <ac:spMkLst>
            <pc:docMk/>
            <pc:sldMk cId="1653272981" sldId="297"/>
            <ac:spMk id="8" creationId="{5525C6FD-0285-45C3-AA6C-CA6B9CE3328F}"/>
          </ac:spMkLst>
        </pc:spChg>
        <pc:spChg chg="mod">
          <ac:chgData name="Alice Lovett" userId="f98e2b2208f5155d" providerId="LiveId" clId="{0D473AC4-292F-436E-8F29-E2257A46C608}" dt="2021-08-09T07:52:49.877" v="5033" actId="20577"/>
          <ac:spMkLst>
            <pc:docMk/>
            <pc:sldMk cId="1653272981" sldId="297"/>
            <ac:spMk id="9" creationId="{ACA1BA22-3AAB-FF45-938B-11A5F3B30707}"/>
          </ac:spMkLst>
        </pc:spChg>
        <pc:spChg chg="mod">
          <ac:chgData name="Alice Lovett" userId="f98e2b2208f5155d" providerId="LiveId" clId="{0D473AC4-292F-436E-8F29-E2257A46C608}" dt="2021-08-05T20:48:19.461" v="4733" actId="20577"/>
          <ac:spMkLst>
            <pc:docMk/>
            <pc:sldMk cId="1653272981" sldId="297"/>
            <ac:spMk id="10" creationId="{76F63B2A-2FAE-4396-8786-150D1D391AEA}"/>
          </ac:spMkLst>
        </pc:spChg>
        <pc:spChg chg="del">
          <ac:chgData name="Alice Lovett" userId="f98e2b2208f5155d" providerId="LiveId" clId="{0D473AC4-292F-436E-8F29-E2257A46C608}" dt="2021-08-05T20:47:33.183" v="4707" actId="478"/>
          <ac:spMkLst>
            <pc:docMk/>
            <pc:sldMk cId="1653272981" sldId="297"/>
            <ac:spMk id="11" creationId="{47D759B0-E063-4456-8CBF-6EFC5C919669}"/>
          </ac:spMkLst>
        </pc:spChg>
        <pc:spChg chg="del">
          <ac:chgData name="Alice Lovett" userId="f98e2b2208f5155d" providerId="LiveId" clId="{0D473AC4-292F-436E-8F29-E2257A46C608}" dt="2021-08-05T20:47:36.088" v="4708" actId="478"/>
          <ac:spMkLst>
            <pc:docMk/>
            <pc:sldMk cId="1653272981" sldId="297"/>
            <ac:spMk id="12" creationId="{37BCB4C5-A0F2-475E-9DC4-DAF73EC4ED5D}"/>
          </ac:spMkLst>
        </pc:spChg>
      </pc:sldChg>
      <pc:sldChg chg="add del">
        <pc:chgData name="Alice Lovett" userId="f98e2b2208f5155d" providerId="LiveId" clId="{0D473AC4-292F-436E-8F29-E2257A46C608}" dt="2021-08-09T07:52:23.792" v="5025" actId="47"/>
        <pc:sldMkLst>
          <pc:docMk/>
          <pc:sldMk cId="293710574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CAB0-5919-8840-BC96-90F349FCAE40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98F6E-3A04-4445-A015-9BFBB897D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3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0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4331-03E2-904F-BBD8-0BD10E7B3D6D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11E61E42-C201-0C40-B0D6-FF3C8A0FC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736" y="4674333"/>
            <a:ext cx="4685264" cy="20871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3570208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Week 4</a:t>
            </a:r>
          </a:p>
          <a:p>
            <a:endParaRPr lang="en-GB" dirty="0"/>
          </a:p>
          <a:p>
            <a:r>
              <a:rPr lang="en-GB" sz="2000" b="1" dirty="0">
                <a:solidFill>
                  <a:srgbClr val="00B050"/>
                </a:solidFill>
              </a:rPr>
              <a:t>3 problems to work through this week! </a:t>
            </a: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>
                <a:solidFill>
                  <a:srgbClr val="00B050"/>
                </a:solidFill>
              </a:rPr>
              <a:t>Answers to weeks 2 and 3 coming next week!</a:t>
            </a: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/>
          </a:p>
          <a:p>
            <a:endParaRPr lang="en-GB" sz="1400" b="1" dirty="0"/>
          </a:p>
          <a:p>
            <a:br>
              <a:rPr lang="en-GB" sz="1400" b="1" dirty="0"/>
            </a:br>
            <a:br>
              <a:rPr lang="en-GB" sz="1400" b="1" dirty="0"/>
            </a:b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A4BDF-5EE7-DE44-8651-72E8294223EA}"/>
              </a:ext>
            </a:extLst>
          </p:cNvPr>
          <p:cNvSpPr txBox="1"/>
          <p:nvPr/>
        </p:nvSpPr>
        <p:spPr>
          <a:xfrm rot="1021164">
            <a:off x="5849703" y="-775994"/>
            <a:ext cx="141135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00B0F0">
                    <a:alpha val="38000"/>
                  </a:srgb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9248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5DE26078-57DA-B140-A703-DA874FCB1ED5}"/>
              </a:ext>
            </a:extLst>
          </p:cNvPr>
          <p:cNvSpPr/>
          <p:nvPr/>
        </p:nvSpPr>
        <p:spPr>
          <a:xfrm>
            <a:off x="132557" y="114496"/>
            <a:ext cx="2123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Radians</a:t>
            </a:r>
            <a:endParaRPr lang="en-US" dirty="0"/>
          </a:p>
        </p:txBody>
      </p:sp>
      <p:pic>
        <p:nvPicPr>
          <p:cNvPr id="78" name="Picture 2" descr="45 6 Inch Ruler Stock Photos, Pictures &amp;amp; Royalty-Free Images - iStock">
            <a:extLst>
              <a:ext uri="{FF2B5EF4-FFF2-40B4-BE49-F238E27FC236}">
                <a16:creationId xmlns:a16="http://schemas.microsoft.com/office/drawing/2014/main" id="{19EDBA49-A383-48A0-BB99-6DFB58169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5111" y="2074627"/>
            <a:ext cx="8249180" cy="2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48EE6B7-8221-4092-8243-D87129627FAC}"/>
              </a:ext>
            </a:extLst>
          </p:cNvPr>
          <p:cNvCxnSpPr>
            <a:cxnSpLocks/>
          </p:cNvCxnSpPr>
          <p:nvPr/>
        </p:nvCxnSpPr>
        <p:spPr>
          <a:xfrm>
            <a:off x="1126584" y="2351497"/>
            <a:ext cx="390705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52D9ED8-2411-4AD9-B4FE-B907CD943893}"/>
              </a:ext>
            </a:extLst>
          </p:cNvPr>
          <p:cNvSpPr txBox="1"/>
          <p:nvPr/>
        </p:nvSpPr>
        <p:spPr>
          <a:xfrm>
            <a:off x="870327" y="925844"/>
            <a:ext cx="7818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 can measure distances using several different units.</a:t>
            </a:r>
          </a:p>
          <a:p>
            <a:pPr algn="ctr"/>
            <a:r>
              <a:rPr lang="en-US" b="1" dirty="0"/>
              <a:t>For example, </a:t>
            </a:r>
            <a:r>
              <a:rPr lang="en-US" b="1" dirty="0" err="1"/>
              <a:t>centimetres</a:t>
            </a:r>
            <a:r>
              <a:rPr lang="en-US" b="1" dirty="0"/>
              <a:t> or inches.</a:t>
            </a:r>
          </a:p>
          <a:p>
            <a:pPr algn="ctr"/>
            <a:r>
              <a:rPr lang="en-US" b="1" dirty="0"/>
              <a:t>Look at the two sides of this ruler.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09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1224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rotractor – Angle Measuring Tool – Free Printable Paper">
            <a:extLst>
              <a:ext uri="{FF2B5EF4-FFF2-40B4-BE49-F238E27FC236}">
                <a16:creationId xmlns:a16="http://schemas.microsoft.com/office/drawing/2014/main" id="{6027B726-6702-4AA4-A65B-16F364E2E9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4" t="28860" r="21024" b="26476"/>
          <a:stretch/>
        </p:blipFill>
        <p:spPr bwMode="auto">
          <a:xfrm>
            <a:off x="236261" y="1808644"/>
            <a:ext cx="9433478" cy="563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F0176A8-8E02-41B9-81DE-45FDC4E63CEC}"/>
              </a:ext>
            </a:extLst>
          </p:cNvPr>
          <p:cNvGrpSpPr/>
          <p:nvPr/>
        </p:nvGrpSpPr>
        <p:grpSpPr>
          <a:xfrm>
            <a:off x="-111756" y="1251649"/>
            <a:ext cx="10036912" cy="9142165"/>
            <a:chOff x="-217290" y="595867"/>
            <a:chExt cx="10036912" cy="9142165"/>
          </a:xfrm>
        </p:grpSpPr>
        <p:pic>
          <p:nvPicPr>
            <p:cNvPr id="8" name="Picture 4" descr="Free Printable Protractor Template | Paper Protractor">
              <a:extLst>
                <a:ext uri="{FF2B5EF4-FFF2-40B4-BE49-F238E27FC236}">
                  <a16:creationId xmlns:a16="http://schemas.microsoft.com/office/drawing/2014/main" id="{475E1BD4-9C84-4DBC-9261-B58BCE9360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7290" y="595867"/>
              <a:ext cx="10036912" cy="5570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80643077-1149-4FA7-874E-41E4D006447E}"/>
                </a:ext>
              </a:extLst>
            </p:cNvPr>
            <p:cNvSpPr/>
            <p:nvPr/>
          </p:nvSpPr>
          <p:spPr>
            <a:xfrm>
              <a:off x="1006764" y="1801092"/>
              <a:ext cx="7573818" cy="7936940"/>
            </a:xfrm>
            <a:prstGeom prst="pie">
              <a:avLst>
                <a:gd name="adj1" fmla="val 11062608"/>
                <a:gd name="adj2" fmla="val 2135648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EE74525F-C2E0-463D-A764-F62914C325F3}"/>
                    </a:ext>
                  </a:extLst>
                </p:cNvPr>
                <p:cNvSpPr txBox="1"/>
                <p:nvPr/>
              </p:nvSpPr>
              <p:spPr>
                <a:xfrm>
                  <a:off x="888337" y="5507659"/>
                  <a:ext cx="375103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oMath>
                    </m:oMathPara>
                  </a14:m>
                  <a:endParaRPr lang="en-GB" sz="32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EE74525F-C2E0-463D-A764-F62914C325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337" y="5507659"/>
                  <a:ext cx="375103" cy="4924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BAE8518-2BFC-4522-9C1A-16E3A56F227A}"/>
                    </a:ext>
                  </a:extLst>
                </p:cNvPr>
                <p:cNvSpPr txBox="1"/>
                <p:nvPr/>
              </p:nvSpPr>
              <p:spPr>
                <a:xfrm>
                  <a:off x="4655235" y="1885762"/>
                  <a:ext cx="364131" cy="63299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BAE8518-2BFC-4522-9C1A-16E3A56F2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5235" y="1885762"/>
                  <a:ext cx="364131" cy="63299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747CD57-1BCD-4B02-B0B1-7A6A3900D050}"/>
                    </a:ext>
                  </a:extLst>
                </p:cNvPr>
                <p:cNvSpPr txBox="1"/>
                <p:nvPr/>
              </p:nvSpPr>
              <p:spPr>
                <a:xfrm rot="2696960">
                  <a:off x="7268580" y="2919240"/>
                  <a:ext cx="431092" cy="47474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747CD57-1BCD-4B02-B0B1-7A6A3900D0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696960">
                  <a:off x="7268580" y="2919240"/>
                  <a:ext cx="431092" cy="47474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459551D-2DBE-414A-AB43-A526A92D39D0}"/>
                    </a:ext>
                  </a:extLst>
                </p:cNvPr>
                <p:cNvSpPr txBox="1"/>
                <p:nvPr/>
              </p:nvSpPr>
              <p:spPr>
                <a:xfrm rot="19060169">
                  <a:off x="2012377" y="2943490"/>
                  <a:ext cx="431092" cy="51860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8459551D-2DBE-414A-AB43-A526A92D39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060169">
                  <a:off x="2012377" y="2943490"/>
                  <a:ext cx="431092" cy="51860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17A4394-EE30-4510-8FA4-6BE5366FE7FC}"/>
                    </a:ext>
                  </a:extLst>
                </p:cNvPr>
                <p:cNvSpPr txBox="1"/>
                <p:nvPr/>
              </p:nvSpPr>
              <p:spPr>
                <a:xfrm>
                  <a:off x="8486562" y="5567694"/>
                  <a:ext cx="33823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GB" sz="32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617A4394-EE30-4510-8FA4-6BE5366FE7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6562" y="5567694"/>
                  <a:ext cx="338234" cy="49244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B860363-A087-4769-A002-E54C3D360B06}"/>
                    </a:ext>
                  </a:extLst>
                </p:cNvPr>
                <p:cNvSpPr txBox="1"/>
                <p:nvPr/>
              </p:nvSpPr>
              <p:spPr>
                <a:xfrm rot="3576020">
                  <a:off x="7822922" y="3729473"/>
                  <a:ext cx="431092" cy="47654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B860363-A087-4769-A002-E54C3D360B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576020">
                  <a:off x="7822922" y="3729473"/>
                  <a:ext cx="431092" cy="47654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C2EB768-CD60-4A50-9289-2A4918F64F4F}"/>
                    </a:ext>
                  </a:extLst>
                </p:cNvPr>
                <p:cNvSpPr txBox="1"/>
                <p:nvPr/>
              </p:nvSpPr>
              <p:spPr>
                <a:xfrm rot="1690020">
                  <a:off x="6486404" y="2354377"/>
                  <a:ext cx="431092" cy="47654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C2EB768-CD60-4A50-9289-2A4918F64F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90020">
                  <a:off x="6486404" y="2354377"/>
                  <a:ext cx="431092" cy="4765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CCFE766-3ACC-4888-A55B-5291576D9E3C}"/>
                    </a:ext>
                  </a:extLst>
                </p:cNvPr>
                <p:cNvSpPr txBox="1"/>
                <p:nvPr/>
              </p:nvSpPr>
              <p:spPr>
                <a:xfrm rot="19752070">
                  <a:off x="2807316" y="2400243"/>
                  <a:ext cx="431092" cy="5203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CCFE766-3ACC-4888-A55B-5291576D9E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752070">
                  <a:off x="2807316" y="2400243"/>
                  <a:ext cx="431092" cy="5203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67BFF50-8977-4C5A-90D8-AAFB317F5781}"/>
                    </a:ext>
                  </a:extLst>
                </p:cNvPr>
                <p:cNvSpPr txBox="1"/>
                <p:nvPr/>
              </p:nvSpPr>
              <p:spPr>
                <a:xfrm rot="17993313">
                  <a:off x="1412006" y="3685806"/>
                  <a:ext cx="447929" cy="52597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67BFF50-8977-4C5A-90D8-AAFB317F5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993313">
                  <a:off x="1412006" y="3685806"/>
                  <a:ext cx="447929" cy="52597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DE26078-57DA-B140-A703-DA874FCB1ED5}"/>
              </a:ext>
            </a:extLst>
          </p:cNvPr>
          <p:cNvSpPr/>
          <p:nvPr/>
        </p:nvSpPr>
        <p:spPr>
          <a:xfrm>
            <a:off x="132557" y="114496"/>
            <a:ext cx="2123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Radians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2D9ED8-2411-4AD9-B4FE-B907CD943893}"/>
              </a:ext>
            </a:extLst>
          </p:cNvPr>
          <p:cNvSpPr txBox="1"/>
          <p:nvPr/>
        </p:nvSpPr>
        <p:spPr>
          <a:xfrm>
            <a:off x="870327" y="587313"/>
            <a:ext cx="7818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 can also measure angles using different units.</a:t>
            </a:r>
          </a:p>
          <a:p>
            <a:pPr algn="ctr"/>
            <a:r>
              <a:rPr lang="en-US" b="1" dirty="0"/>
              <a:t>We usually use degrees, but another unit for measuring angles is radians.</a:t>
            </a:r>
          </a:p>
          <a:p>
            <a:pPr algn="ctr"/>
            <a:r>
              <a:rPr lang="en-US" b="1" dirty="0"/>
              <a:t>Look at these different protractors.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We will have a look at how radians work in this challenge….</a:t>
            </a:r>
          </a:p>
          <a:p>
            <a:pPr algn="ctr"/>
            <a:endParaRPr lang="en-US" b="1" dirty="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F32FD33F-9574-41E4-9E21-804BCC7EB5F3}"/>
              </a:ext>
            </a:extLst>
          </p:cNvPr>
          <p:cNvSpPr/>
          <p:nvPr/>
        </p:nvSpPr>
        <p:spPr>
          <a:xfrm>
            <a:off x="356364" y="1841302"/>
            <a:ext cx="9160754" cy="9163174"/>
          </a:xfrm>
          <a:prstGeom prst="arc">
            <a:avLst>
              <a:gd name="adj1" fmla="val 18025269"/>
              <a:gd name="adj2" fmla="val 429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6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9F4936A-245C-4980-BBE5-FD5EB61FD4E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5" y="2355273"/>
            <a:ext cx="4163425" cy="2911536"/>
          </a:xfrm>
          <a:prstGeom prst="rect">
            <a:avLst/>
          </a:prstGeom>
        </p:spPr>
      </p:pic>
      <p:pic>
        <p:nvPicPr>
          <p:cNvPr id="6" name="Picture 5" descr="A picture containing text, fishing&#10;&#10;Description automatically generated">
            <a:extLst>
              <a:ext uri="{FF2B5EF4-FFF2-40B4-BE49-F238E27FC236}">
                <a16:creationId xmlns:a16="http://schemas.microsoft.com/office/drawing/2014/main" id="{1B43B271-6131-46AB-A0FB-15A57ED4BC1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3787" y="1639781"/>
            <a:ext cx="5926084" cy="4594764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D05D479-D615-4E17-A8D1-8538899EC7D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3404" y="843980"/>
            <a:ext cx="3031492" cy="21109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955A9FD-47A4-4A4A-ABF7-C1F6581DB7CC}"/>
              </a:ext>
            </a:extLst>
          </p:cNvPr>
          <p:cNvSpPr txBox="1"/>
          <p:nvPr/>
        </p:nvSpPr>
        <p:spPr>
          <a:xfrm>
            <a:off x="4337428" y="189264"/>
            <a:ext cx="630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What do you notice about these sectors?</a:t>
            </a:r>
          </a:p>
          <a:p>
            <a:pPr algn="ctr"/>
            <a:r>
              <a:rPr lang="en-US" b="1" dirty="0"/>
              <a:t>What is the same?</a:t>
            </a:r>
          </a:p>
          <a:p>
            <a:pPr algn="ctr"/>
            <a:r>
              <a:rPr lang="en-US" b="1" dirty="0"/>
              <a:t>What is different?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7A041-5F44-4A43-A3DA-46185D284E8D}"/>
              </a:ext>
            </a:extLst>
          </p:cNvPr>
          <p:cNvSpPr txBox="1"/>
          <p:nvPr/>
        </p:nvSpPr>
        <p:spPr>
          <a:xfrm>
            <a:off x="77210" y="5401788"/>
            <a:ext cx="3911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 each diagram, the arc length is the same as the radius.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There is only 1 angle at which this happens, either 57.3⁰ or 1 radian!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This is how a radian is defined. </a:t>
            </a:r>
          </a:p>
        </p:txBody>
      </p:sp>
    </p:spTree>
    <p:extLst>
      <p:ext uri="{BB962C8B-B14F-4D97-AF65-F5344CB8AC3E}">
        <p14:creationId xmlns:p14="http://schemas.microsoft.com/office/powerpoint/2010/main" val="289177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96296E-6 L 0.39022 0.137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3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12307 0.484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4" y="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5DE26078-57DA-B140-A703-DA874FCB1ED5}"/>
              </a:ext>
            </a:extLst>
          </p:cNvPr>
          <p:cNvSpPr/>
          <p:nvPr/>
        </p:nvSpPr>
        <p:spPr>
          <a:xfrm>
            <a:off x="132557" y="114496"/>
            <a:ext cx="2123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Radians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52D9ED8-2411-4AD9-B4FE-B907CD943893}"/>
                  </a:ext>
                </a:extLst>
              </p:cNvPr>
              <p:cNvSpPr txBox="1"/>
              <p:nvPr/>
            </p:nvSpPr>
            <p:spPr>
              <a:xfrm>
                <a:off x="523876" y="557195"/>
                <a:ext cx="9001124" cy="6213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1 radian is much bigger than 1 degree. </a:t>
                </a:r>
              </a:p>
              <a:p>
                <a:pPr algn="ctr"/>
                <a:r>
                  <a:rPr lang="en-US" b="1" dirty="0"/>
                  <a:t>Much in the same way as 1 mile is longer than 1 </a:t>
                </a:r>
                <a:r>
                  <a:rPr lang="en-US" b="1" dirty="0" err="1"/>
                  <a:t>kilometre</a:t>
                </a:r>
                <a:r>
                  <a:rPr lang="en-US" b="1" dirty="0"/>
                  <a:t>.</a:t>
                </a:r>
              </a:p>
              <a:p>
                <a:pPr algn="ctr"/>
                <a:endParaRPr lang="en-US" b="1" dirty="0"/>
              </a:p>
              <a:p>
                <a:pPr algn="ctr"/>
                <a:r>
                  <a:rPr lang="en-US" b="1" dirty="0"/>
                  <a:t>As we have just seen, 1 radian is a special angle because it’s the angle which makes the arc length the same as the radius. (In degrees…it’s 57.3⁰ which isn’t very memorable!)</a:t>
                </a:r>
              </a:p>
              <a:p>
                <a:pPr algn="ctr"/>
                <a:endParaRPr lang="en-US" b="1" dirty="0"/>
              </a:p>
              <a:p>
                <a:pPr algn="ctr"/>
                <a:endParaRPr lang="en-US" b="1" dirty="0"/>
              </a:p>
              <a:p>
                <a:pPr algn="ctr"/>
                <a:r>
                  <a:rPr lang="en-US" b="1" dirty="0"/>
                  <a:t>If half a turn is 180⁰ , this is the same as 3.14</a:t>
                </a:r>
                <a:r>
                  <a:rPr lang="en-GB" b="1" dirty="0"/>
                  <a:t>159265359 radians.</a:t>
                </a:r>
              </a:p>
              <a:p>
                <a:pPr algn="ctr"/>
                <a:r>
                  <a:rPr lang="en-GB" b="1" dirty="0"/>
                  <a:t>Recognise this number? Yes it’s pi or π. </a:t>
                </a:r>
                <a:r>
                  <a:rPr lang="en-GB" b="1" dirty="0">
                    <a:solidFill>
                      <a:srgbClr val="FF0000"/>
                    </a:solidFill>
                  </a:rPr>
                  <a:t>So </a:t>
                </a:r>
                <a:r>
                  <a:rPr lang="en-US" b="1" dirty="0">
                    <a:solidFill>
                      <a:srgbClr val="FF0000"/>
                    </a:solidFill>
                  </a:rPr>
                  <a:t>180⁰ = </a:t>
                </a:r>
                <a:r>
                  <a:rPr lang="en-GB" b="1" dirty="0">
                    <a:solidFill>
                      <a:srgbClr val="FF0000"/>
                    </a:solidFill>
                  </a:rPr>
                  <a:t>π radians.</a:t>
                </a:r>
              </a:p>
              <a:p>
                <a:pPr algn="ctr"/>
                <a:endParaRPr lang="en-GB" b="1" dirty="0"/>
              </a:p>
              <a:p>
                <a:pPr algn="ctr"/>
                <a:r>
                  <a:rPr lang="en-GB" b="1" dirty="0"/>
                  <a:t>So in a full turn, 360</a:t>
                </a:r>
                <a:r>
                  <a:rPr lang="en-US" b="1" dirty="0"/>
                  <a:t>⁰,</a:t>
                </a:r>
                <a:r>
                  <a:rPr lang="en-GB" b="1" dirty="0"/>
                  <a:t> we have 2π radians.</a:t>
                </a:r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360⁰ = 2</a:t>
                </a:r>
                <a:r>
                  <a:rPr lang="en-GB" b="1" dirty="0">
                    <a:solidFill>
                      <a:srgbClr val="FF0000"/>
                    </a:solidFill>
                  </a:rPr>
                  <a:t>π radians.</a:t>
                </a:r>
                <a:endParaRPr lang="en-GB" b="1" dirty="0"/>
              </a:p>
              <a:p>
                <a:pPr algn="ctr"/>
                <a:r>
                  <a:rPr lang="en-GB" b="1" dirty="0"/>
                  <a:t>Mathematicians quite like radians as we really like π!</a:t>
                </a:r>
              </a:p>
              <a:p>
                <a:pPr algn="ctr"/>
                <a:endParaRPr lang="en-GB" b="1" dirty="0"/>
              </a:p>
              <a:p>
                <a:pPr algn="ctr"/>
                <a:r>
                  <a:rPr lang="en-GB" b="1" dirty="0"/>
                  <a:t>We can either use a little ‘c’ or ‘rads’ to show what units we are using.</a:t>
                </a:r>
              </a:p>
              <a:p>
                <a:pPr algn="ctr"/>
                <a:r>
                  <a:rPr lang="en-GB" b="1" dirty="0"/>
                  <a:t>One of the easiest conversions to remember is:</a:t>
                </a:r>
              </a:p>
              <a:p>
                <a:pPr algn="ctr"/>
                <a:endParaRPr lang="en-GB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/>
              </a:p>
              <a:p>
                <a:pPr algn="ctr"/>
                <a:r>
                  <a:rPr lang="en-GB" dirty="0"/>
                  <a:t>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rads</a:t>
                </a:r>
                <a:endParaRPr lang="en-GB" b="1" dirty="0"/>
              </a:p>
              <a:p>
                <a:pPr algn="ctr"/>
                <a:r>
                  <a:rPr lang="en-GB" b="1" dirty="0"/>
                  <a:t> </a:t>
                </a:r>
                <a:endParaRPr lang="en-US" b="1" dirty="0"/>
              </a:p>
              <a:p>
                <a:pPr algn="ctr"/>
                <a:r>
                  <a:rPr lang="en-US" b="1" dirty="0"/>
                  <a:t>So, we can use fractions of </a:t>
                </a:r>
                <a:r>
                  <a:rPr lang="en-GB" b="1" dirty="0"/>
                  <a:t>π</a:t>
                </a:r>
                <a:r>
                  <a:rPr lang="en-US" b="1" dirty="0"/>
                  <a:t> to represent other angles e.g.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rads</a:t>
                </a:r>
                <a:endParaRPr lang="en-GB" b="1" dirty="0"/>
              </a:p>
              <a:p>
                <a:pPr algn="ctr"/>
                <a:endParaRPr lang="en-US" b="1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52D9ED8-2411-4AD9-B4FE-B907CD943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6" y="557195"/>
                <a:ext cx="9001124" cy="6213176"/>
              </a:xfrm>
              <a:prstGeom prst="rect">
                <a:avLst/>
              </a:prstGeom>
              <a:blipFill>
                <a:blip r:embed="rId3"/>
                <a:stretch>
                  <a:fillRect t="-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4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203132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Challenge 1: Radians Wordsearch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A1BA22-3AAB-FF45-938B-11A5F3B30707}"/>
              </a:ext>
            </a:extLst>
          </p:cNvPr>
          <p:cNvSpPr/>
          <p:nvPr/>
        </p:nvSpPr>
        <p:spPr>
          <a:xfrm>
            <a:off x="8043583" y="6315555"/>
            <a:ext cx="164660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</a:t>
            </a:r>
          </a:p>
          <a:p>
            <a:r>
              <a:rPr lang="en-GB" sz="1050" b="1" dirty="0"/>
              <a:t>Desmos activity (page 2) . </a:t>
            </a:r>
            <a:endParaRPr lang="en-US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8870EF4-26C0-4416-AB84-7BC48E1E78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8006480"/>
                  </p:ext>
                </p:extLst>
              </p:nvPr>
            </p:nvGraphicFramePr>
            <p:xfrm>
              <a:off x="4764576" y="1449000"/>
              <a:ext cx="4494834" cy="3603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94834">
                      <a:extLst>
                        <a:ext uri="{9D8B030D-6E8A-4147-A177-3AD203B41FA5}">
                          <a16:colId xmlns:a16="http://schemas.microsoft.com/office/drawing/2014/main" val="79290127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178482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57.3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= 1 _ _ _ _ _ _ _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0606176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Pi radians = _ _ _ hundred and eighty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687026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Two pi radians = Three hundred and _ _ _ _ _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864058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_ _ pi radians = 90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126597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 pi radians = 60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49123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thirds  pi radians = 120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201693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_ quarters pi radians = 135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705205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200" b="0" i="1" kern="100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GB" sz="1200" b="0" i="1" kern="1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200" b="0" kern="1000" dirty="0"/>
                            <a:t>rads = _ _ _ _ _ _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44490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pi radians = Seven hundred and twenty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295856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Three pi radians = _ _ _ _  hundred and forty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91408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 pi radians = 30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162304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200" b="0" i="1" kern="100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GB" sz="1200" b="0" i="1" kern="1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200" b="0" kern="1000" dirty="0"/>
                            <a:t>rads = one _ _ _ _ _ _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83812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8870EF4-26C0-4416-AB84-7BC48E1E78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8006480"/>
                  </p:ext>
                </p:extLst>
              </p:nvPr>
            </p:nvGraphicFramePr>
            <p:xfrm>
              <a:off x="4764576" y="1449000"/>
              <a:ext cx="4494834" cy="3603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94834">
                      <a:extLst>
                        <a:ext uri="{9D8B030D-6E8A-4147-A177-3AD203B41FA5}">
                          <a16:colId xmlns:a16="http://schemas.microsoft.com/office/drawing/2014/main" val="792901277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1784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57.3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= 1 _ _ _ _ _ _ _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06061761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Pi radians = _ _ _ hundred and eighty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68702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Two pi radians = Three hundred and _ _ _ _ _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864058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_ _ pi radians = 90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1265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 pi radians = 60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4912381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thirds  pi radians = 120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201693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_ quarters pi radians = 135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7052059"/>
                      </a:ext>
                    </a:extLst>
                  </a:tr>
                  <a:tr h="2921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36" t="-754167" r="-407" b="-39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344490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pi radians = Seven hundred and twenty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295856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Three pi radians = _ _ _ _  hundred and forty degrees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914088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One _ _ _ _ _  pi radians = 30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1623049"/>
                      </a:ext>
                    </a:extLst>
                  </a:tr>
                  <a:tr h="2933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36" t="-1135417" r="-40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838120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E8F2B6-BCF9-40BB-85DC-F1DDAC453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83404"/>
              </p:ext>
            </p:extLst>
          </p:nvPr>
        </p:nvGraphicFramePr>
        <p:xfrm>
          <a:off x="484035" y="1449000"/>
          <a:ext cx="3960000" cy="3960000"/>
        </p:xfrm>
        <a:graphic>
          <a:graphicData uri="http://schemas.openxmlformats.org/drawingml/2006/table">
            <a:tbl>
              <a:tblPr/>
              <a:tblGrid>
                <a:gridCol w="396000">
                  <a:extLst>
                    <a:ext uri="{9D8B030D-6E8A-4147-A177-3AD203B41FA5}">
                      <a16:colId xmlns:a16="http://schemas.microsoft.com/office/drawing/2014/main" val="34458728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42885239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5081695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25366429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58911313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9010246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0822167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975016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8541603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3832111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5849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7856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3321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38454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042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0339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4784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237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2544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effectLst/>
                          <a:latin typeface="Courier New" panose="02070309020205020404" pitchFamily="49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effectLst/>
                          <a:latin typeface="Courier New" panose="02070309020205020404" pitchFamily="49" charset="0"/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57989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207552" y="577088"/>
            <a:ext cx="4950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 in the blanks to make the statement correct and then find that word in the wordsearch.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993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AE3A70-A4AD-4275-BAFF-CA862DAD4F2C}"/>
              </a:ext>
            </a:extLst>
          </p:cNvPr>
          <p:cNvSpPr/>
          <p:nvPr/>
        </p:nvSpPr>
        <p:spPr>
          <a:xfrm>
            <a:off x="132557" y="114496"/>
            <a:ext cx="2123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Radians</a:t>
            </a:r>
            <a:endParaRPr lang="en-US" dirty="0"/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929060A-9734-462A-974A-A48F2064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59" y="1047793"/>
            <a:ext cx="8833282" cy="4905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AA4E9F-046D-48C1-AEDE-2A2B75C2F7B1}"/>
                  </a:ext>
                </a:extLst>
              </p:cNvPr>
              <p:cNvSpPr txBox="1"/>
              <p:nvPr/>
            </p:nvSpPr>
            <p:spPr>
              <a:xfrm>
                <a:off x="3599791" y="299162"/>
                <a:ext cx="609039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The horizontal axis on the graph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 below has got muddled! Drag the red labels into the correct positions!</a:t>
                </a: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AA4E9F-046D-48C1-AEDE-2A2B75C2F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791" y="299162"/>
                <a:ext cx="6090397" cy="923330"/>
              </a:xfrm>
              <a:prstGeom prst="rect">
                <a:avLst/>
              </a:prstGeom>
              <a:blipFill>
                <a:blip r:embed="rId3"/>
                <a:stretch>
                  <a:fillRect l="-901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A5AF978-31BD-4D66-B94F-43EDED609BAA}"/>
              </a:ext>
            </a:extLst>
          </p:cNvPr>
          <p:cNvSpPr/>
          <p:nvPr/>
        </p:nvSpPr>
        <p:spPr>
          <a:xfrm>
            <a:off x="8043583" y="6315555"/>
            <a:ext cx="164660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Complete on the </a:t>
            </a:r>
          </a:p>
          <a:p>
            <a:r>
              <a:rPr lang="en-GB" sz="1050" b="1" dirty="0"/>
              <a:t>Desmos activity (page 3) 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0553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923330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Challenge 2: The Curious Incident of the Dog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A1BA22-3AAB-FF45-938B-11A5F3B30707}"/>
              </a:ext>
            </a:extLst>
          </p:cNvPr>
          <p:cNvSpPr/>
          <p:nvPr/>
        </p:nvSpPr>
        <p:spPr>
          <a:xfrm>
            <a:off x="8043583" y="6315555"/>
            <a:ext cx="164660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</a:t>
            </a:r>
          </a:p>
          <a:p>
            <a:r>
              <a:rPr lang="en-GB" sz="1050" b="1" dirty="0"/>
              <a:t>Desmos activity (page 4) . 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368625" y="2842458"/>
            <a:ext cx="9765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1, 2, 4, 7, 11, 14, 16, 17, 19, 22, 26, 28, 29, 41, 44, ?</a:t>
            </a:r>
          </a:p>
          <a:p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C6FD-0285-45C3-AA6C-CA6B9CE3328F}"/>
              </a:ext>
            </a:extLst>
          </p:cNvPr>
          <p:cNvSpPr txBox="1"/>
          <p:nvPr/>
        </p:nvSpPr>
        <p:spPr>
          <a:xfrm>
            <a:off x="368625" y="1012666"/>
            <a:ext cx="7763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the Sherlock Holmes story ‘Sliver Blaze’ the question is asked:</a:t>
            </a:r>
          </a:p>
          <a:p>
            <a:r>
              <a:rPr lang="en-US" b="1" dirty="0"/>
              <a:t>“Is there any other point to which you would wish to draw my attention?”</a:t>
            </a:r>
            <a:br>
              <a:rPr lang="en-US" b="1" dirty="0"/>
            </a:br>
            <a:r>
              <a:rPr lang="en-US" b="1" dirty="0"/>
              <a:t>“To the curious incident of the dog in the night-time”</a:t>
            </a:r>
          </a:p>
          <a:p>
            <a:r>
              <a:rPr lang="en-US" b="1" dirty="0"/>
              <a:t>“The dog did nothing in the night-time”</a:t>
            </a:r>
          </a:p>
          <a:p>
            <a:r>
              <a:rPr lang="en-US" b="1" dirty="0"/>
              <a:t>“That was the curious incident” remarked Sherlock Holmes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D759B0-E063-4456-8CBF-6EFC5C919669}"/>
              </a:ext>
            </a:extLst>
          </p:cNvPr>
          <p:cNvSpPr txBox="1"/>
          <p:nvPr/>
        </p:nvSpPr>
        <p:spPr>
          <a:xfrm>
            <a:off x="368624" y="3943776"/>
            <a:ext cx="776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next in the sequence? Think about what Sherlock remarked.</a:t>
            </a:r>
          </a:p>
          <a:p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BCB4C5-A0F2-475E-9DC4-DAF73EC4ED5D}"/>
              </a:ext>
            </a:extLst>
          </p:cNvPr>
          <p:cNvSpPr txBox="1"/>
          <p:nvPr/>
        </p:nvSpPr>
        <p:spPr>
          <a:xfrm>
            <a:off x="368623" y="4716970"/>
            <a:ext cx="776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Do not think about which numbers are included.</a:t>
            </a:r>
          </a:p>
          <a:p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251350-B914-434C-AF01-4D22E7B2F230}"/>
              </a:ext>
            </a:extLst>
          </p:cNvPr>
          <p:cNvSpPr txBox="1"/>
          <p:nvPr/>
        </p:nvSpPr>
        <p:spPr>
          <a:xfrm>
            <a:off x="368625" y="5876973"/>
            <a:ext cx="50691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[Credit: Professor Stewart’s Hoard of Mathematical Treasures]</a:t>
            </a:r>
          </a:p>
        </p:txBody>
      </p:sp>
    </p:spTree>
    <p:extLst>
      <p:ext uri="{BB962C8B-B14F-4D97-AF65-F5344CB8AC3E}">
        <p14:creationId xmlns:p14="http://schemas.microsoft.com/office/powerpoint/2010/main" val="32645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923330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Challenge 3: Digits!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A1BA22-3AAB-FF45-938B-11A5F3B30707}"/>
              </a:ext>
            </a:extLst>
          </p:cNvPr>
          <p:cNvSpPr/>
          <p:nvPr/>
        </p:nvSpPr>
        <p:spPr>
          <a:xfrm>
            <a:off x="8043583" y="6315555"/>
            <a:ext cx="164660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</a:t>
            </a:r>
          </a:p>
          <a:p>
            <a:r>
              <a:rPr lang="en-GB" sz="1050" b="1" dirty="0"/>
              <a:t>Desmos activity (page 5) . 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368625" y="2870184"/>
            <a:ext cx="9765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		2		3		4		5		6		7		8		9 	=	 100</a:t>
            </a:r>
          </a:p>
          <a:p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C6FD-0285-45C3-AA6C-CA6B9CE3328F}"/>
              </a:ext>
            </a:extLst>
          </p:cNvPr>
          <p:cNvSpPr txBox="1"/>
          <p:nvPr/>
        </p:nvSpPr>
        <p:spPr>
          <a:xfrm>
            <a:off x="368625" y="1012666"/>
            <a:ext cx="7763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the following digits, make 100.</a:t>
            </a:r>
          </a:p>
          <a:p>
            <a:endParaRPr lang="en-US" b="1" dirty="0"/>
          </a:p>
          <a:p>
            <a:r>
              <a:rPr lang="en-US" b="1" dirty="0"/>
              <a:t>Rules: </a:t>
            </a:r>
          </a:p>
          <a:p>
            <a:r>
              <a:rPr lang="en-US" b="1" dirty="0"/>
              <a:t>No changing the order of the digits.</a:t>
            </a:r>
          </a:p>
          <a:p>
            <a:r>
              <a:rPr lang="en-US" b="1" dirty="0"/>
              <a:t>No subtraction allowed.</a:t>
            </a:r>
          </a:p>
          <a:p>
            <a:r>
              <a:rPr lang="en-US" b="1" dirty="0"/>
              <a:t>No concatenation of digits. e.g. you cannot use 2 and 3 to make 23.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44579-0834-4FC9-B241-9306EF3E109C}"/>
              </a:ext>
            </a:extLst>
          </p:cNvPr>
          <p:cNvSpPr txBox="1"/>
          <p:nvPr/>
        </p:nvSpPr>
        <p:spPr>
          <a:xfrm>
            <a:off x="368625" y="5876973"/>
            <a:ext cx="50691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[Credit: Professor Stewart’s Hoard of Mathematical Treasures]</a:t>
            </a:r>
          </a:p>
        </p:txBody>
      </p:sp>
    </p:spTree>
    <p:extLst>
      <p:ext uri="{BB962C8B-B14F-4D97-AF65-F5344CB8AC3E}">
        <p14:creationId xmlns:p14="http://schemas.microsoft.com/office/powerpoint/2010/main" val="165327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9989</TotalTime>
  <Words>907</Words>
  <Application>Microsoft Office PowerPoint</Application>
  <PresentationFormat>A4 Paper (210x297 mm)</PresentationFormat>
  <Paragraphs>209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Lovett</dc:creator>
  <cp:lastModifiedBy>Alice Lovett</cp:lastModifiedBy>
  <cp:revision>8</cp:revision>
  <cp:lastPrinted>2021-07-22T17:50:25Z</cp:lastPrinted>
  <dcterms:created xsi:type="dcterms:W3CDTF">2021-07-13T16:43:53Z</dcterms:created>
  <dcterms:modified xsi:type="dcterms:W3CDTF">2021-08-09T07:53:51Z</dcterms:modified>
</cp:coreProperties>
</file>